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60" r:id="rId7"/>
    <p:sldId id="261" r:id="rId8"/>
    <p:sldId id="263" r:id="rId9"/>
    <p:sldId id="264" r:id="rId10"/>
    <p:sldId id="266" r:id="rId11"/>
    <p:sldId id="293" r:id="rId12"/>
    <p:sldId id="294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DB1E5-5950-4EAC-B571-92272F492A2D}" type="datetimeFigureOut">
              <a:rPr lang="en-US" smtClean="0"/>
              <a:pPr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8B80E-6227-4CDC-ACD8-5253A7CFF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Eliminasi</a:t>
            </a:r>
            <a:r>
              <a:rPr lang="en-US" sz="3200" dirty="0" smtClean="0"/>
              <a:t>:</a:t>
            </a:r>
            <a:br>
              <a:rPr lang="en-US" sz="3200" dirty="0" smtClean="0"/>
            </a:br>
            <a:r>
              <a:rPr lang="en-US" sz="3200" dirty="0" err="1"/>
              <a:t>m</a:t>
            </a:r>
            <a:r>
              <a:rPr lang="en-US" sz="3200" dirty="0" err="1" smtClean="0"/>
              <a:t>enghilangkan</a:t>
            </a:r>
            <a:r>
              <a:rPr lang="en-US" sz="3200" dirty="0" smtClean="0"/>
              <a:t> y </a:t>
            </a:r>
            <a:r>
              <a:rPr lang="en-US" sz="3200" dirty="0" err="1" smtClean="0"/>
              <a:t>terlebih</a:t>
            </a:r>
            <a:r>
              <a:rPr lang="en-US" sz="3200" dirty="0" smtClean="0"/>
              <a:t> </a:t>
            </a:r>
            <a:r>
              <a:rPr lang="en-US" sz="3200" dirty="0" err="1" smtClean="0"/>
              <a:t>dahulu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Ilustrasi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2x + 3y = 10		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x + y = 4			(ii)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Seandainya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(ii) </a:t>
            </a:r>
            <a:r>
              <a:rPr lang="en-US" dirty="0" err="1" smtClean="0"/>
              <a:t>dikalikan</a:t>
            </a:r>
            <a:r>
              <a:rPr lang="en-US" dirty="0" smtClean="0"/>
              <a:t> 3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SPL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2x + 3y = 10		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x + 3y = 12		(ii)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diselisihkan</a:t>
            </a:r>
            <a:r>
              <a:rPr lang="en-US" dirty="0" smtClean="0"/>
              <a:t>, </a:t>
            </a:r>
            <a:r>
              <a:rPr lang="en-US" dirty="0" err="1" smtClean="0"/>
              <a:t>diperoleh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-x = -2  </a:t>
            </a:r>
            <a:r>
              <a:rPr lang="en-US" dirty="0" smtClean="0">
                <a:sym typeface="Wingdings" pitchFamily="2" charset="2"/>
              </a:rPr>
              <a:t> x = 2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Masukkan</a:t>
            </a:r>
            <a:r>
              <a:rPr lang="en-US" dirty="0" smtClean="0"/>
              <a:t> x = 2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(ii) yang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 + y = 4 </a:t>
            </a:r>
            <a:r>
              <a:rPr lang="en-US" dirty="0" smtClean="0">
                <a:sym typeface="Wingdings" pitchFamily="2" charset="2"/>
              </a:rPr>
              <a:t> y = 2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solusinya</a:t>
            </a:r>
            <a:r>
              <a:rPr lang="en-US" dirty="0" smtClean="0">
                <a:sym typeface="Wingdings" pitchFamily="2" charset="2"/>
              </a:rPr>
              <a:t> x = 2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y = 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5x + y = 3</a:t>
            </a:r>
          </a:p>
          <a:p>
            <a:pPr marL="514350" indent="-514350">
              <a:buNone/>
            </a:pPr>
            <a:r>
              <a:rPr lang="en-US" dirty="0" smtClean="0"/>
              <a:t>x </a:t>
            </a:r>
            <a:r>
              <a:rPr lang="en-US" dirty="0"/>
              <a:t>+ y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61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3x + 3y = 9</a:t>
            </a:r>
          </a:p>
          <a:p>
            <a:pPr marL="514350" indent="-514350">
              <a:buNone/>
            </a:pPr>
            <a:r>
              <a:rPr lang="en-US" dirty="0" smtClean="0"/>
              <a:t>x </a:t>
            </a:r>
            <a:r>
              <a:rPr lang="en-US" dirty="0"/>
              <a:t>+ 2y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1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8229600" cy="1143000"/>
          </a:xfrm>
        </p:spPr>
        <p:txBody>
          <a:bodyPr/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berlatih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Linear (SPL)</a:t>
            </a:r>
          </a:p>
          <a:p>
            <a:r>
              <a:rPr lang="en-US" dirty="0" err="1" smtClean="0"/>
              <a:t>Penyelesaian</a:t>
            </a:r>
            <a:r>
              <a:rPr lang="en-US" dirty="0" smtClean="0"/>
              <a:t> SPL </a:t>
            </a:r>
            <a:r>
              <a:rPr lang="en-US" dirty="0" err="1" smtClean="0"/>
              <a:t>sederhana</a:t>
            </a:r>
            <a:endParaRPr lang="en-US" dirty="0" smtClean="0"/>
          </a:p>
          <a:p>
            <a:pPr lvl="1"/>
            <a:r>
              <a:rPr lang="en-US" dirty="0" err="1" smtClean="0"/>
              <a:t>Substitusi</a:t>
            </a:r>
            <a:endParaRPr lang="en-US" dirty="0" smtClean="0"/>
          </a:p>
          <a:p>
            <a:pPr lvl="1"/>
            <a:r>
              <a:rPr lang="en-US" dirty="0" err="1" smtClean="0"/>
              <a:t>Eliminasi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smtClean="0"/>
              <a:t>Linear (SPL)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nilainya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linear yang </a:t>
            </a:r>
            <a:r>
              <a:rPr lang="en-US" sz="2400" dirty="0" err="1" smtClean="0"/>
              <a:t>memuat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variabel-variabel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Misal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2x </a:t>
            </a:r>
            <a:r>
              <a:rPr lang="en-US" sz="2400" dirty="0"/>
              <a:t>+ 3y = 10</a:t>
            </a:r>
          </a:p>
          <a:p>
            <a:pPr marL="0" indent="0">
              <a:buNone/>
            </a:pPr>
            <a:r>
              <a:rPr lang="en-US" sz="2400" dirty="0" smtClean="0"/>
              <a:t>	x </a:t>
            </a:r>
            <a:r>
              <a:rPr lang="en-US" sz="2400" dirty="0"/>
              <a:t>+ y = 4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Solusi</a:t>
            </a:r>
            <a:r>
              <a:rPr lang="en-US" dirty="0" smtClean="0"/>
              <a:t> 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/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SPL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tak-diketahui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linear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SPL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2x + 3y = 10</a:t>
            </a:r>
          </a:p>
          <a:p>
            <a:pPr marL="0" indent="0">
              <a:buNone/>
            </a:pPr>
            <a:r>
              <a:rPr lang="en-US" sz="2400" dirty="0"/>
              <a:t>x + y = 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Solusi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SPL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x = 2 </a:t>
            </a:r>
            <a:r>
              <a:rPr lang="en-US" sz="2400" dirty="0" err="1"/>
              <a:t>dan</a:t>
            </a:r>
            <a:r>
              <a:rPr lang="en-US" sz="2400" dirty="0"/>
              <a:t> y = 2</a:t>
            </a:r>
          </a:p>
          <a:p>
            <a:pPr marL="0" indent="0">
              <a:buNone/>
            </a:pPr>
            <a:r>
              <a:rPr lang="en-US" sz="2400" dirty="0" err="1"/>
              <a:t>karena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 (2) + 3 (2) = </a:t>
            </a:r>
            <a:r>
              <a:rPr lang="en-US" sz="2400" dirty="0" smtClean="0"/>
              <a:t>10,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 </a:t>
            </a:r>
            <a:r>
              <a:rPr lang="en-US" sz="2400" dirty="0"/>
              <a:t>+ 2 = 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Solusi</a:t>
            </a:r>
            <a:r>
              <a:rPr lang="en-US" dirty="0" smtClean="0"/>
              <a:t> 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/</a:t>
            </a:r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SPL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tak-diketahui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linear 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SPL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2x + 3y = 10</a:t>
            </a:r>
          </a:p>
          <a:p>
            <a:pPr marL="0" indent="0">
              <a:buNone/>
            </a:pPr>
            <a:r>
              <a:rPr lang="en-US" sz="2400" dirty="0"/>
              <a:t>x + y = 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x </a:t>
            </a:r>
            <a:r>
              <a:rPr lang="en-US" sz="2400" dirty="0"/>
              <a:t>= </a:t>
            </a:r>
            <a:r>
              <a:rPr lang="en-US" sz="2400" dirty="0" smtClean="0"/>
              <a:t>5 </a:t>
            </a:r>
            <a:r>
              <a:rPr lang="en-US" sz="2400" dirty="0" err="1"/>
              <a:t>dan</a:t>
            </a:r>
            <a:r>
              <a:rPr lang="en-US" sz="2400" dirty="0"/>
              <a:t> y = </a:t>
            </a:r>
            <a:r>
              <a:rPr lang="en-US" sz="2400" dirty="0" smtClean="0"/>
              <a:t>0 </a:t>
            </a:r>
            <a:r>
              <a:rPr lang="en-US" sz="2400" dirty="0" smtClean="0">
                <a:sym typeface="Wingdings" panose="05000000000000000000" pitchFamily="2" charset="2"/>
              </a:rPr>
              <a:t> BUKAN SOLUSI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karena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 </a:t>
            </a:r>
            <a:r>
              <a:rPr lang="en-US" sz="2400" dirty="0" smtClean="0"/>
              <a:t>(5) </a:t>
            </a:r>
            <a:r>
              <a:rPr lang="en-US" sz="2400" dirty="0"/>
              <a:t>+ 3 </a:t>
            </a:r>
            <a:r>
              <a:rPr lang="en-US" sz="2400" dirty="0" smtClean="0"/>
              <a:t>(0) </a:t>
            </a:r>
            <a:r>
              <a:rPr lang="en-US" sz="2400" dirty="0"/>
              <a:t>= </a:t>
            </a:r>
            <a:r>
              <a:rPr lang="en-US" sz="2400" dirty="0" smtClean="0"/>
              <a:t>10, </a:t>
            </a:r>
            <a:r>
              <a:rPr lang="en-US" sz="2400" dirty="0" err="1" smtClean="0"/>
              <a:t>tetapi</a:t>
            </a:r>
            <a:r>
              <a:rPr lang="en-US" sz="2400" dirty="0" smtClean="0"/>
              <a:t>…. </a:t>
            </a:r>
          </a:p>
          <a:p>
            <a:pPr marL="0" indent="0">
              <a:buNone/>
            </a:pPr>
            <a:r>
              <a:rPr lang="en-US" sz="2400" dirty="0"/>
              <a:t>5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0 </a:t>
            </a:r>
            <a:r>
              <a:rPr lang="en-US" sz="2400" dirty="0" smtClean="0">
                <a:sym typeface="Symbol" panose="05050102010706020507" pitchFamily="18" charset="2"/>
              </a:rPr>
              <a:t></a:t>
            </a:r>
            <a:r>
              <a:rPr lang="en-US" sz="2400" dirty="0" smtClean="0"/>
              <a:t> </a:t>
            </a:r>
            <a:r>
              <a:rPr lang="en-US" sz="2400" dirty="0"/>
              <a:t>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solusi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09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Penyelesaian</a:t>
            </a:r>
            <a:r>
              <a:rPr lang="en-US" dirty="0" smtClean="0"/>
              <a:t> SPL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Perhatikan</a:t>
            </a:r>
            <a:r>
              <a:rPr lang="en-US" dirty="0" smtClean="0"/>
              <a:t> SPL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2x + 3y = 10</a:t>
            </a:r>
          </a:p>
          <a:p>
            <a:pPr marL="0" indent="0">
              <a:buNone/>
            </a:pPr>
            <a:r>
              <a:rPr lang="en-US" dirty="0" smtClean="0"/>
              <a:t>x + y =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SPL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Substitusi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Eliminasi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Substitusi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/>
              <a:t>Mengganti</a:t>
            </a:r>
            <a:r>
              <a:rPr lang="en-US" sz="1400" dirty="0" smtClean="0"/>
              <a:t> </a:t>
            </a: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variabel</a:t>
            </a:r>
            <a:r>
              <a:rPr lang="en-US" sz="1400" dirty="0" smtClean="0"/>
              <a:t> </a:t>
            </a:r>
            <a:r>
              <a:rPr lang="en-US" sz="1400" dirty="0" err="1" smtClean="0"/>
              <a:t>sebagai</a:t>
            </a:r>
            <a:r>
              <a:rPr lang="en-US" sz="1400" dirty="0" smtClean="0"/>
              <a:t> </a:t>
            </a:r>
            <a:r>
              <a:rPr lang="en-US" sz="1400" dirty="0" err="1" smtClean="0"/>
              <a:t>fungsi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variabel</a:t>
            </a:r>
            <a:r>
              <a:rPr lang="en-US" sz="1400" dirty="0" smtClean="0"/>
              <a:t> lain</a:t>
            </a:r>
          </a:p>
          <a:p>
            <a:pPr>
              <a:buNone/>
            </a:pPr>
            <a:r>
              <a:rPr lang="en-US" sz="1400" dirty="0" err="1" smtClean="0"/>
              <a:t>Ilustrasi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2x + 3y = 10		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x + y = 4		(ii)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Persamaan</a:t>
            </a:r>
            <a:r>
              <a:rPr lang="en-US" sz="1400" dirty="0" smtClean="0"/>
              <a:t> (ii)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ditulis</a:t>
            </a:r>
            <a:r>
              <a:rPr lang="en-US" sz="1400" dirty="0" smtClean="0"/>
              <a:t>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x = 4 – </a:t>
            </a:r>
            <a:r>
              <a:rPr lang="en-US" sz="1400" dirty="0" smtClean="0"/>
              <a:t>y.    </a:t>
            </a:r>
            <a:r>
              <a:rPr lang="en-US" sz="1400" dirty="0" err="1" smtClean="0"/>
              <a:t>Selanjutnya</a:t>
            </a:r>
            <a:r>
              <a:rPr lang="en-US" sz="1400" dirty="0" smtClean="0"/>
              <a:t> </a:t>
            </a:r>
            <a:r>
              <a:rPr lang="en-US" sz="1400" dirty="0" err="1" smtClean="0"/>
              <a:t>lakukan</a:t>
            </a:r>
            <a:r>
              <a:rPr lang="en-US" sz="1400" dirty="0" smtClean="0"/>
              <a:t> </a:t>
            </a:r>
            <a:r>
              <a:rPr lang="en-US" sz="1400" b="1" dirty="0" err="1" smtClean="0"/>
              <a:t>penggantian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substitusi</a:t>
            </a:r>
            <a:r>
              <a:rPr lang="en-US" sz="1400" dirty="0" smtClean="0"/>
              <a:t> x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persamaan</a:t>
            </a:r>
            <a:r>
              <a:rPr lang="en-US" sz="1400" dirty="0" smtClean="0"/>
              <a:t> (</a:t>
            </a:r>
            <a:r>
              <a:rPr lang="en-US" sz="1400" dirty="0" err="1" smtClean="0"/>
              <a:t>i</a:t>
            </a:r>
            <a:r>
              <a:rPr lang="en-US" sz="1400" dirty="0" smtClean="0"/>
              <a:t>)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(4 – y) </a:t>
            </a:r>
            <a:r>
              <a:rPr lang="en-US" sz="1400" dirty="0" err="1" smtClean="0"/>
              <a:t>sehingga</a:t>
            </a:r>
            <a:r>
              <a:rPr lang="en-US" sz="1400" dirty="0" smtClean="0"/>
              <a:t> </a:t>
            </a:r>
            <a:r>
              <a:rPr lang="en-US" sz="1400" dirty="0" err="1" smtClean="0"/>
              <a:t>diperoleh</a:t>
            </a:r>
            <a:r>
              <a:rPr lang="en-US" sz="1400" dirty="0" smtClean="0"/>
              <a:t>:</a:t>
            </a:r>
          </a:p>
          <a:p>
            <a:pPr marL="0" indent="0">
              <a:buNone/>
            </a:pPr>
            <a:r>
              <a:rPr lang="en-US" sz="1400" dirty="0" smtClean="0"/>
              <a:t>2 (4 – y) + 3y = </a:t>
            </a:r>
            <a:r>
              <a:rPr lang="en-US" sz="1400" dirty="0" smtClean="0"/>
              <a:t>10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persamaan</a:t>
            </a:r>
            <a:r>
              <a:rPr lang="en-US" sz="1400" dirty="0"/>
              <a:t> </a:t>
            </a:r>
            <a:r>
              <a:rPr lang="en-US" sz="1400" dirty="0" err="1"/>
              <a:t>terakhir</a:t>
            </a:r>
            <a:r>
              <a:rPr lang="en-US" sz="1400" dirty="0"/>
              <a:t> </a:t>
            </a:r>
            <a:r>
              <a:rPr lang="en-US" sz="1400" dirty="0" err="1"/>
              <a:t>diselesaikan</a:t>
            </a:r>
            <a:r>
              <a:rPr lang="en-US" sz="1400" dirty="0"/>
              <a:t> </a:t>
            </a:r>
            <a:r>
              <a:rPr lang="en-US" sz="1400" dirty="0" err="1"/>
              <a:t>diperoleh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8 – 2y + 3y = 10</a:t>
            </a:r>
          </a:p>
          <a:p>
            <a:pPr marL="0" indent="0">
              <a:buNone/>
            </a:pPr>
            <a:r>
              <a:rPr lang="en-US" sz="1400" dirty="0"/>
              <a:t>8 + y = 10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y = 2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didapatkan</a:t>
            </a:r>
            <a:r>
              <a:rPr lang="en-US" sz="1400" dirty="0"/>
              <a:t> x = 4 – y = 4 – 2 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x = 2</a:t>
            </a:r>
            <a:endParaRPr 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solusi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persamaan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x = 2 </a:t>
            </a:r>
            <a:r>
              <a:rPr lang="en-US" sz="1400" dirty="0" err="1"/>
              <a:t>dan</a:t>
            </a:r>
            <a:r>
              <a:rPr lang="en-US" sz="1400" dirty="0"/>
              <a:t> y = 2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Eliminasi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mengurangkan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lain.</a:t>
            </a:r>
          </a:p>
          <a:p>
            <a:endParaRPr lang="en-US" dirty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penghilangan</a:t>
            </a:r>
            <a:r>
              <a:rPr lang="en-US" dirty="0" smtClean="0"/>
              <a:t>,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pengalian</a:t>
            </a:r>
            <a:r>
              <a:rPr lang="en-US" dirty="0" smtClean="0"/>
              <a:t> (</a:t>
            </a:r>
            <a:r>
              <a:rPr lang="en-US" dirty="0" err="1" smtClean="0"/>
              <a:t>penggandaan</a:t>
            </a:r>
            <a:r>
              <a:rPr lang="en-US" dirty="0" smtClean="0"/>
              <a:t>)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Eliminasi</a:t>
            </a:r>
            <a:r>
              <a:rPr lang="en-US" sz="3200" dirty="0" smtClean="0"/>
              <a:t>: </a:t>
            </a:r>
            <a:br>
              <a:rPr lang="en-US" sz="3200" dirty="0" smtClean="0"/>
            </a:br>
            <a:r>
              <a:rPr lang="en-US" sz="3200" dirty="0" err="1"/>
              <a:t>m</a:t>
            </a:r>
            <a:r>
              <a:rPr lang="en-US" sz="3200" dirty="0" err="1" smtClean="0"/>
              <a:t>enghilangkan</a:t>
            </a:r>
            <a:r>
              <a:rPr lang="en-US" sz="3200" dirty="0" smtClean="0"/>
              <a:t> x </a:t>
            </a:r>
            <a:r>
              <a:rPr lang="en-US" sz="3200" dirty="0" err="1" smtClean="0"/>
              <a:t>terlebih</a:t>
            </a:r>
            <a:r>
              <a:rPr lang="en-US" sz="3200" dirty="0" smtClean="0"/>
              <a:t> </a:t>
            </a:r>
            <a:r>
              <a:rPr lang="en-US" sz="3200" dirty="0" err="1" smtClean="0"/>
              <a:t>dahulu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Ilustrasi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2x + 3y = 10		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x + y = 4			(ii)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Seandainya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(ii) </a:t>
            </a:r>
            <a:r>
              <a:rPr lang="en-US" dirty="0" err="1" smtClean="0"/>
              <a:t>dikalikan</a:t>
            </a:r>
            <a:r>
              <a:rPr lang="en-US" dirty="0" smtClean="0"/>
              <a:t> 2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SPL </a:t>
            </a:r>
            <a:r>
              <a:rPr lang="en-US" dirty="0" err="1" smtClean="0"/>
              <a:t>baru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2x + 3y = 10		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2x + 2y = 8		(ii)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</a:t>
            </a:r>
            <a:r>
              <a:rPr lang="en-US" dirty="0" err="1" smtClean="0"/>
              <a:t>diselisihkan</a:t>
            </a:r>
            <a:r>
              <a:rPr lang="en-US" dirty="0" smtClean="0"/>
              <a:t>, </a:t>
            </a:r>
            <a:r>
              <a:rPr lang="en-US" dirty="0" err="1" smtClean="0"/>
              <a:t>diperoleh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=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Masukkan</a:t>
            </a:r>
            <a:r>
              <a:rPr lang="en-US" dirty="0" smtClean="0"/>
              <a:t> y = 2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(ii) yang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+ 2 = 4 </a:t>
            </a:r>
            <a:r>
              <a:rPr lang="en-US" dirty="0" smtClean="0">
                <a:sym typeface="Wingdings" pitchFamily="2" charset="2"/>
              </a:rPr>
              <a:t> x = 2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 smtClean="0">
                <a:sym typeface="Wingdings" pitchFamily="2" charset="2"/>
              </a:rPr>
              <a:t>Jadi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solusinya</a:t>
            </a:r>
            <a:r>
              <a:rPr lang="en-US" dirty="0" smtClean="0">
                <a:sym typeface="Wingdings" pitchFamily="2" charset="2"/>
              </a:rPr>
              <a:t> x = 2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y = 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330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Office Theme</vt:lpstr>
      <vt:lpstr>Sistem Persamaan Linear</vt:lpstr>
      <vt:lpstr>Outline</vt:lpstr>
      <vt:lpstr>Sistem Persamaan Linear (SPL)</vt:lpstr>
      <vt:lpstr>Solusi  bagi Sistem Persamaan Linear</vt:lpstr>
      <vt:lpstr>Solusi  bagi Sistem Persamaan Linear</vt:lpstr>
      <vt:lpstr>Penyelesaian SPL Sederhana</vt:lpstr>
      <vt:lpstr>Metode Substitusi</vt:lpstr>
      <vt:lpstr>Metode Eliminasi</vt:lpstr>
      <vt:lpstr>Metode Eliminasi:  menghilangkan x terlebih dahulu</vt:lpstr>
      <vt:lpstr>Metode Eliminasi: menghilangkan y terlebih dahulu</vt:lpstr>
      <vt:lpstr>Contoh Lain</vt:lpstr>
      <vt:lpstr>Contoh Lain</vt:lpstr>
      <vt:lpstr>selamat berlatih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Linear</dc:title>
  <dc:creator>Bagus</dc:creator>
  <cp:lastModifiedBy>bagusco bagusco</cp:lastModifiedBy>
  <cp:revision>25</cp:revision>
  <dcterms:created xsi:type="dcterms:W3CDTF">2012-11-16T14:16:06Z</dcterms:created>
  <dcterms:modified xsi:type="dcterms:W3CDTF">2020-06-29T13:37:04Z</dcterms:modified>
</cp:coreProperties>
</file>