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32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33" r:id="rId26"/>
    <p:sldId id="334" r:id="rId27"/>
    <p:sldId id="335" r:id="rId28"/>
    <p:sldId id="337" r:id="rId29"/>
    <p:sldId id="336" r:id="rId30"/>
    <p:sldId id="319" r:id="rId31"/>
    <p:sldId id="320" r:id="rId32"/>
    <p:sldId id="318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8" r:id="rId45"/>
    <p:sldId id="339" r:id="rId46"/>
    <p:sldId id="317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792597353902191E-2"/>
          <c:y val="4.2375601487314077E-2"/>
          <c:w val="0.82089954664757814"/>
          <c:h val="0.7956583716928055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C0000"/>
              </a:solidFill>
            </c:spPr>
            <c:extLst>
              <c:ext xmlns:c16="http://schemas.microsoft.com/office/drawing/2014/chart" uri="{C3380CC4-5D6E-409C-BE32-E72D297353CC}">
                <c16:uniqueId val="{00000001-F18D-458B-9E33-D5FFE0CFC60A}"/>
              </c:ext>
            </c:extLst>
          </c:dPt>
          <c:dPt>
            <c:idx val="1"/>
            <c:bubble3D val="0"/>
            <c:spPr>
              <a:solidFill>
                <a:srgbClr val="FF9900"/>
              </a:solidFill>
            </c:spPr>
            <c:extLst>
              <c:ext xmlns:c16="http://schemas.microsoft.com/office/drawing/2014/chart" uri="{C3380CC4-5D6E-409C-BE32-E72D297353CC}">
                <c16:uniqueId val="{00000003-F18D-458B-9E33-D5FFE0CFC60A}"/>
              </c:ext>
            </c:extLst>
          </c:dPt>
          <c:dLbls>
            <c:dLbl>
              <c:idx val="0"/>
              <c:layout>
                <c:manualLayout>
                  <c:x val="-0.37414965986394555"/>
                  <c:y val="0.103853619860017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18D-458B-9E33-D5FFE0CFC60A}"/>
                </c:ext>
              </c:extLst>
            </c:dLbl>
            <c:dLbl>
              <c:idx val="1"/>
              <c:layout>
                <c:manualLayout>
                  <c:x val="0.40151515151515149"/>
                  <c:y val="-1.835704186243897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F18D-458B-9E33-D5FFE0CFC60A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Ahok-Djarot</c:v>
                </c:pt>
                <c:pt idx="1">
                  <c:v>Anies-Sandi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2351245</c:v>
                </c:pt>
                <c:pt idx="1">
                  <c:v>3240332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8D-458B-9E33-D5FFE0CFC6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102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E5FA8C-ACD5-466C-8CCB-2ABEDFBBBC8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981DD-2AE9-4450-8367-F6085B7F2948}">
      <dgm:prSet phldrT="[Text]"/>
      <dgm:spPr/>
      <dgm:t>
        <a:bodyPr/>
        <a:lstStyle/>
        <a:p>
          <a:r>
            <a:rPr lang="en-US" dirty="0" err="1" smtClean="0"/>
            <a:t>Persepsi</a:t>
          </a:r>
          <a:r>
            <a:rPr lang="en-US" dirty="0" smtClean="0"/>
            <a:t> </a:t>
          </a:r>
          <a:r>
            <a:rPr lang="en-US" dirty="0" err="1" smtClean="0"/>
            <a:t>Kepadatan</a:t>
          </a:r>
          <a:endParaRPr lang="en-US" dirty="0"/>
        </a:p>
      </dgm:t>
    </dgm:pt>
    <dgm:pt modelId="{535131B9-1E35-4630-AE24-88ABAC4F3B01}" type="parTrans" cxnId="{EFE9E3A8-6E3F-47E2-AC1A-D1F765DAB0D8}">
      <dgm:prSet/>
      <dgm:spPr/>
      <dgm:t>
        <a:bodyPr/>
        <a:lstStyle/>
        <a:p>
          <a:endParaRPr lang="en-US"/>
        </a:p>
      </dgm:t>
    </dgm:pt>
    <dgm:pt modelId="{B8863A05-B446-4E19-920F-3238C504D43B}" type="sibTrans" cxnId="{EFE9E3A8-6E3F-47E2-AC1A-D1F765DAB0D8}">
      <dgm:prSet/>
      <dgm:spPr/>
      <dgm:t>
        <a:bodyPr/>
        <a:lstStyle/>
        <a:p>
          <a:endParaRPr lang="en-US"/>
        </a:p>
      </dgm:t>
    </dgm:pt>
    <dgm:pt modelId="{6050F0D8-FCC6-4363-A882-CD4A1074BF52}">
      <dgm:prSet phldrT="[Text]"/>
      <dgm:spPr/>
      <dgm:t>
        <a:bodyPr/>
        <a:lstStyle/>
        <a:p>
          <a:r>
            <a:rPr lang="en-US" dirty="0" err="1" smtClean="0"/>
            <a:t>Sosial</a:t>
          </a:r>
          <a:endParaRPr lang="en-US" dirty="0"/>
        </a:p>
      </dgm:t>
    </dgm:pt>
    <dgm:pt modelId="{BEF860B3-C5FE-4C88-9DA4-027D7FAC62A7}" type="parTrans" cxnId="{D10A2C5E-4804-428E-94C0-CD9DCB4031E8}">
      <dgm:prSet/>
      <dgm:spPr/>
      <dgm:t>
        <a:bodyPr/>
        <a:lstStyle/>
        <a:p>
          <a:endParaRPr lang="en-US"/>
        </a:p>
      </dgm:t>
    </dgm:pt>
    <dgm:pt modelId="{4CC1619E-ACD3-424F-BC44-9BE3C905D420}" type="sibTrans" cxnId="{D10A2C5E-4804-428E-94C0-CD9DCB4031E8}">
      <dgm:prSet/>
      <dgm:spPr/>
      <dgm:t>
        <a:bodyPr/>
        <a:lstStyle/>
        <a:p>
          <a:endParaRPr lang="en-US"/>
        </a:p>
      </dgm:t>
    </dgm:pt>
    <dgm:pt modelId="{1C32F814-A69B-486F-8879-A90B86274E0C}">
      <dgm:prSet phldrT="[Text]"/>
      <dgm:spPr/>
      <dgm:t>
        <a:bodyPr/>
        <a:lstStyle/>
        <a:p>
          <a:r>
            <a:rPr lang="en-US" dirty="0" err="1" smtClean="0"/>
            <a:t>Spasial</a:t>
          </a:r>
          <a:endParaRPr lang="en-US" dirty="0"/>
        </a:p>
      </dgm:t>
    </dgm:pt>
    <dgm:pt modelId="{25C47747-2475-4A47-9856-EAB616E4DFA1}" type="parTrans" cxnId="{16EABE61-FAC8-49AA-AD8C-3FCB61D81690}">
      <dgm:prSet/>
      <dgm:spPr/>
      <dgm:t>
        <a:bodyPr/>
        <a:lstStyle/>
        <a:p>
          <a:endParaRPr lang="en-US"/>
        </a:p>
      </dgm:t>
    </dgm:pt>
    <dgm:pt modelId="{5764795C-01D5-4C43-8E66-3412AF4D7AD4}" type="sibTrans" cxnId="{16EABE61-FAC8-49AA-AD8C-3FCB61D81690}">
      <dgm:prSet/>
      <dgm:spPr/>
      <dgm:t>
        <a:bodyPr/>
        <a:lstStyle/>
        <a:p>
          <a:endParaRPr lang="en-US"/>
        </a:p>
      </dgm:t>
    </dgm:pt>
    <dgm:pt modelId="{12284D19-7933-42EF-AFC2-EF63DC490E77}">
      <dgm:prSet phldrT="[Text]"/>
      <dgm:spPr/>
      <dgm:t>
        <a:bodyPr/>
        <a:lstStyle/>
        <a:p>
          <a:r>
            <a:rPr lang="en-US" dirty="0" smtClean="0"/>
            <a:t>Citra </a:t>
          </a:r>
          <a:r>
            <a:rPr lang="en-US" dirty="0" err="1" smtClean="0"/>
            <a:t>Toko</a:t>
          </a:r>
          <a:endParaRPr lang="en-US" dirty="0"/>
        </a:p>
      </dgm:t>
    </dgm:pt>
    <dgm:pt modelId="{8410F06C-DA31-493A-B202-33B561178FB0}" type="parTrans" cxnId="{E58992CC-7D32-4771-8984-EAF474903E82}">
      <dgm:prSet/>
      <dgm:spPr/>
      <dgm:t>
        <a:bodyPr/>
        <a:lstStyle/>
        <a:p>
          <a:endParaRPr lang="en-US"/>
        </a:p>
      </dgm:t>
    </dgm:pt>
    <dgm:pt modelId="{CE6B358B-51CC-456C-BEE1-B270C4B97FD7}" type="sibTrans" cxnId="{E58992CC-7D32-4771-8984-EAF474903E82}">
      <dgm:prSet/>
      <dgm:spPr/>
      <dgm:t>
        <a:bodyPr/>
        <a:lstStyle/>
        <a:p>
          <a:endParaRPr lang="en-US"/>
        </a:p>
      </dgm:t>
    </dgm:pt>
    <dgm:pt modelId="{CA36D3EF-5CA2-453E-99A5-8E616125074D}">
      <dgm:prSet phldrT="[Text]"/>
      <dgm:spPr/>
      <dgm:t>
        <a:bodyPr/>
        <a:lstStyle/>
        <a:p>
          <a:r>
            <a:rPr lang="en-US" dirty="0" err="1" smtClean="0"/>
            <a:t>Pelayanan</a:t>
          </a:r>
          <a:r>
            <a:rPr lang="en-US" dirty="0" smtClean="0"/>
            <a:t> </a:t>
          </a:r>
          <a:r>
            <a:rPr lang="en-US" dirty="0" err="1" smtClean="0"/>
            <a:t>Pegawai</a:t>
          </a:r>
          <a:endParaRPr lang="en-US" dirty="0"/>
        </a:p>
      </dgm:t>
    </dgm:pt>
    <dgm:pt modelId="{45836A8E-58C7-4964-98F3-078679D0242A}" type="parTrans" cxnId="{FBD2E39C-9245-4930-A9AF-B3B6C9F5A071}">
      <dgm:prSet/>
      <dgm:spPr/>
      <dgm:t>
        <a:bodyPr/>
        <a:lstStyle/>
        <a:p>
          <a:endParaRPr lang="en-US"/>
        </a:p>
      </dgm:t>
    </dgm:pt>
    <dgm:pt modelId="{4576BD72-68CA-4035-AD2F-34BDC7DD069D}" type="sibTrans" cxnId="{FBD2E39C-9245-4930-A9AF-B3B6C9F5A071}">
      <dgm:prSet/>
      <dgm:spPr/>
      <dgm:t>
        <a:bodyPr/>
        <a:lstStyle/>
        <a:p>
          <a:endParaRPr lang="en-US"/>
        </a:p>
      </dgm:t>
    </dgm:pt>
    <dgm:pt modelId="{0900A283-3222-44C9-BD79-4F2F211D789B}">
      <dgm:prSet phldrT="[Text]"/>
      <dgm:spPr/>
      <dgm:t>
        <a:bodyPr/>
        <a:lstStyle/>
        <a:p>
          <a:r>
            <a:rPr lang="en-US" dirty="0" smtClean="0"/>
            <a:t>Motif </a:t>
          </a:r>
          <a:r>
            <a:rPr lang="en-US" dirty="0" err="1" smtClean="0"/>
            <a:t>Belanja</a:t>
          </a:r>
          <a:endParaRPr lang="en-US" dirty="0"/>
        </a:p>
      </dgm:t>
    </dgm:pt>
    <dgm:pt modelId="{FE1CF019-303B-42A0-85EB-B0937B770D27}" type="parTrans" cxnId="{CC158130-F124-4EAA-9984-3A327ACF5370}">
      <dgm:prSet/>
      <dgm:spPr/>
      <dgm:t>
        <a:bodyPr/>
        <a:lstStyle/>
        <a:p>
          <a:endParaRPr lang="en-US"/>
        </a:p>
      </dgm:t>
    </dgm:pt>
    <dgm:pt modelId="{FFB76C78-857F-419C-B2EE-C4FFCFBAADF5}" type="sibTrans" cxnId="{CC158130-F124-4EAA-9984-3A327ACF5370}">
      <dgm:prSet/>
      <dgm:spPr/>
      <dgm:t>
        <a:bodyPr/>
        <a:lstStyle/>
        <a:p>
          <a:endParaRPr lang="en-US"/>
        </a:p>
      </dgm:t>
    </dgm:pt>
    <dgm:pt modelId="{FFE6FDC1-1796-416A-B0DE-8CD2AC6DAC60}">
      <dgm:prSet phldrT="[Text]"/>
      <dgm:spPr/>
      <dgm:t>
        <a:bodyPr/>
        <a:lstStyle/>
        <a:p>
          <a:r>
            <a:rPr lang="en-US" dirty="0" err="1" smtClean="0"/>
            <a:t>Hedonik</a:t>
          </a:r>
          <a:endParaRPr lang="en-US" dirty="0"/>
        </a:p>
      </dgm:t>
    </dgm:pt>
    <dgm:pt modelId="{22C0F574-8F46-480D-946D-1F567245E38D}" type="parTrans" cxnId="{F913F955-7823-47D8-B5FB-97582555AD59}">
      <dgm:prSet/>
      <dgm:spPr/>
      <dgm:t>
        <a:bodyPr/>
        <a:lstStyle/>
        <a:p>
          <a:endParaRPr lang="en-US"/>
        </a:p>
      </dgm:t>
    </dgm:pt>
    <dgm:pt modelId="{BCCFF2F2-B4AB-4B81-A950-A1506629C1A5}" type="sibTrans" cxnId="{F913F955-7823-47D8-B5FB-97582555AD59}">
      <dgm:prSet/>
      <dgm:spPr/>
      <dgm:t>
        <a:bodyPr/>
        <a:lstStyle/>
        <a:p>
          <a:endParaRPr lang="en-US"/>
        </a:p>
      </dgm:t>
    </dgm:pt>
    <dgm:pt modelId="{FCB02953-8930-4E6A-8874-256F0F701808}">
      <dgm:prSet phldrT="[Text]"/>
      <dgm:spPr/>
      <dgm:t>
        <a:bodyPr/>
        <a:lstStyle/>
        <a:p>
          <a:r>
            <a:rPr lang="en-US" dirty="0" smtClean="0"/>
            <a:t>Utilitarian</a:t>
          </a:r>
          <a:endParaRPr lang="en-US" dirty="0"/>
        </a:p>
      </dgm:t>
    </dgm:pt>
    <dgm:pt modelId="{9575DCD4-C439-48A6-AD07-5AC6B4BAF506}" type="parTrans" cxnId="{C41AB57C-B645-4100-A9B9-D9C9076C1E01}">
      <dgm:prSet/>
      <dgm:spPr/>
      <dgm:t>
        <a:bodyPr/>
        <a:lstStyle/>
        <a:p>
          <a:endParaRPr lang="en-US"/>
        </a:p>
      </dgm:t>
    </dgm:pt>
    <dgm:pt modelId="{B997EA70-52DE-447D-8ABC-C8B8AD78A1CE}" type="sibTrans" cxnId="{C41AB57C-B645-4100-A9B9-D9C9076C1E01}">
      <dgm:prSet/>
      <dgm:spPr/>
      <dgm:t>
        <a:bodyPr/>
        <a:lstStyle/>
        <a:p>
          <a:endParaRPr lang="en-US"/>
        </a:p>
      </dgm:t>
    </dgm:pt>
    <dgm:pt modelId="{58C21EFC-83C7-40A8-904B-2688DD217736}">
      <dgm:prSet/>
      <dgm:spPr/>
      <dgm:t>
        <a:bodyPr/>
        <a:lstStyle/>
        <a:p>
          <a:r>
            <a:rPr lang="en-US" dirty="0" err="1" smtClean="0"/>
            <a:t>Kualitas</a:t>
          </a:r>
          <a:r>
            <a:rPr lang="en-US" dirty="0" smtClean="0"/>
            <a:t> </a:t>
          </a:r>
          <a:r>
            <a:rPr lang="en-US" dirty="0" err="1" smtClean="0"/>
            <a:t>Produk</a:t>
          </a:r>
          <a:endParaRPr lang="en-US" dirty="0"/>
        </a:p>
      </dgm:t>
    </dgm:pt>
    <dgm:pt modelId="{4A87DC56-B5CD-45F2-8ED5-4B1F25C07C61}" type="parTrans" cxnId="{0BD774A8-D8B6-4A53-A0AF-53238CE7659D}">
      <dgm:prSet/>
      <dgm:spPr/>
      <dgm:t>
        <a:bodyPr/>
        <a:lstStyle/>
        <a:p>
          <a:endParaRPr lang="en-US"/>
        </a:p>
      </dgm:t>
    </dgm:pt>
    <dgm:pt modelId="{99AE9C6A-5E95-4B53-92DA-F5D20A2F49FC}" type="sibTrans" cxnId="{0BD774A8-D8B6-4A53-A0AF-53238CE7659D}">
      <dgm:prSet/>
      <dgm:spPr/>
      <dgm:t>
        <a:bodyPr/>
        <a:lstStyle/>
        <a:p>
          <a:endParaRPr lang="en-US"/>
        </a:p>
      </dgm:t>
    </dgm:pt>
    <dgm:pt modelId="{861052E5-8506-4051-88F3-8D46CB0B743F}">
      <dgm:prSet/>
      <dgm:spPr/>
      <dgm:t>
        <a:bodyPr/>
        <a:lstStyle/>
        <a:p>
          <a:r>
            <a:rPr lang="en-US" dirty="0" err="1" smtClean="0"/>
            <a:t>Atmosfer</a:t>
          </a:r>
          <a:endParaRPr lang="en-US" dirty="0"/>
        </a:p>
      </dgm:t>
    </dgm:pt>
    <dgm:pt modelId="{F50C77D0-FB7E-4D21-8B10-AF627F3DB4A2}" type="parTrans" cxnId="{B1C806D7-6A98-4142-AAF0-7305912599BD}">
      <dgm:prSet/>
      <dgm:spPr/>
      <dgm:t>
        <a:bodyPr/>
        <a:lstStyle/>
        <a:p>
          <a:endParaRPr lang="en-US"/>
        </a:p>
      </dgm:t>
    </dgm:pt>
    <dgm:pt modelId="{6C77F14B-7976-4B0C-A11A-AE5F0AB3F801}" type="sibTrans" cxnId="{B1C806D7-6A98-4142-AAF0-7305912599BD}">
      <dgm:prSet/>
      <dgm:spPr/>
      <dgm:t>
        <a:bodyPr/>
        <a:lstStyle/>
        <a:p>
          <a:endParaRPr lang="en-US"/>
        </a:p>
      </dgm:t>
    </dgm:pt>
    <dgm:pt modelId="{69D1FBFB-DE3C-4B4A-9B24-30B5C78C2279}">
      <dgm:prSet/>
      <dgm:spPr/>
      <dgm:t>
        <a:bodyPr/>
        <a:lstStyle/>
        <a:p>
          <a:r>
            <a:rPr lang="en-US" dirty="0" err="1" smtClean="0"/>
            <a:t>Kenyamanan</a:t>
          </a:r>
          <a:r>
            <a:rPr lang="en-US" dirty="0" smtClean="0"/>
            <a:t> </a:t>
          </a:r>
          <a:endParaRPr lang="en-US" dirty="0"/>
        </a:p>
      </dgm:t>
    </dgm:pt>
    <dgm:pt modelId="{37874D97-DFDB-4017-816F-FC5FE697A109}" type="parTrans" cxnId="{9C38F26F-BC5F-4EF7-9B18-76D95C6D4811}">
      <dgm:prSet/>
      <dgm:spPr/>
      <dgm:t>
        <a:bodyPr/>
        <a:lstStyle/>
        <a:p>
          <a:endParaRPr lang="en-US"/>
        </a:p>
      </dgm:t>
    </dgm:pt>
    <dgm:pt modelId="{4CC7E49E-69EB-41D1-B595-7A934E7A596F}" type="sibTrans" cxnId="{9C38F26F-BC5F-4EF7-9B18-76D95C6D4811}">
      <dgm:prSet/>
      <dgm:spPr/>
      <dgm:t>
        <a:bodyPr/>
        <a:lstStyle/>
        <a:p>
          <a:endParaRPr lang="en-US"/>
        </a:p>
      </dgm:t>
    </dgm:pt>
    <dgm:pt modelId="{A9F56FA7-E738-407E-886D-C34E94519E6E}">
      <dgm:prSet/>
      <dgm:spPr/>
      <dgm:t>
        <a:bodyPr/>
        <a:lstStyle/>
        <a:p>
          <a:r>
            <a:rPr lang="en-US" dirty="0" err="1" smtClean="0"/>
            <a:t>Harga</a:t>
          </a:r>
          <a:r>
            <a:rPr lang="en-US" dirty="0" smtClean="0"/>
            <a:t> </a:t>
          </a:r>
          <a:endParaRPr lang="en-US" dirty="0"/>
        </a:p>
      </dgm:t>
    </dgm:pt>
    <dgm:pt modelId="{8B4ACA81-B53C-4DB8-96EE-F7D393E64B73}" type="parTrans" cxnId="{4ECADB93-857C-4F0E-A584-C4EC0AAB26F8}">
      <dgm:prSet/>
      <dgm:spPr/>
      <dgm:t>
        <a:bodyPr/>
        <a:lstStyle/>
        <a:p>
          <a:endParaRPr lang="en-US"/>
        </a:p>
      </dgm:t>
    </dgm:pt>
    <dgm:pt modelId="{82449BD0-D672-440A-8F1E-8451F97CA1C1}" type="sibTrans" cxnId="{4ECADB93-857C-4F0E-A584-C4EC0AAB26F8}">
      <dgm:prSet/>
      <dgm:spPr/>
      <dgm:t>
        <a:bodyPr/>
        <a:lstStyle/>
        <a:p>
          <a:endParaRPr lang="en-US"/>
        </a:p>
      </dgm:t>
    </dgm:pt>
    <dgm:pt modelId="{2CAD24E7-98EF-46C4-A185-590F8AD2965A}">
      <dgm:prSet phldrT="[Text]"/>
      <dgm:spPr/>
      <dgm:t>
        <a:bodyPr/>
        <a:lstStyle/>
        <a:p>
          <a:r>
            <a:rPr lang="en-US" dirty="0" err="1" smtClean="0"/>
            <a:t>Emosi</a:t>
          </a:r>
          <a:endParaRPr lang="en-US" dirty="0"/>
        </a:p>
      </dgm:t>
    </dgm:pt>
    <dgm:pt modelId="{9AAE1838-DA7F-42D6-B70E-0C727B3A4325}" type="parTrans" cxnId="{23DF6162-443B-41C4-ACD1-6A606B5E435D}">
      <dgm:prSet/>
      <dgm:spPr/>
      <dgm:t>
        <a:bodyPr/>
        <a:lstStyle/>
        <a:p>
          <a:endParaRPr lang="en-US"/>
        </a:p>
      </dgm:t>
    </dgm:pt>
    <dgm:pt modelId="{4D3B9852-D865-47EC-A3AA-CCC19632E778}" type="sibTrans" cxnId="{23DF6162-443B-41C4-ACD1-6A606B5E435D}">
      <dgm:prSet/>
      <dgm:spPr/>
      <dgm:t>
        <a:bodyPr/>
        <a:lstStyle/>
        <a:p>
          <a:endParaRPr lang="en-US"/>
        </a:p>
      </dgm:t>
    </dgm:pt>
    <dgm:pt modelId="{82DB6E4B-B0BE-41C6-BE9E-AF0865736CB4}">
      <dgm:prSet/>
      <dgm:spPr/>
      <dgm:t>
        <a:bodyPr/>
        <a:lstStyle/>
        <a:p>
          <a:r>
            <a:rPr lang="en-US" dirty="0" err="1" smtClean="0"/>
            <a:t>Niat</a:t>
          </a:r>
          <a:r>
            <a:rPr lang="en-US" dirty="0" smtClean="0"/>
            <a:t> </a:t>
          </a:r>
          <a:r>
            <a:rPr lang="en-US" dirty="0" err="1" smtClean="0"/>
            <a:t>Pembelian</a:t>
          </a:r>
          <a:r>
            <a:rPr lang="en-US" dirty="0" smtClean="0"/>
            <a:t> </a:t>
          </a:r>
          <a:r>
            <a:rPr lang="en-US" dirty="0" err="1" smtClean="0"/>
            <a:t>Ulang</a:t>
          </a:r>
          <a:endParaRPr lang="en-US" dirty="0"/>
        </a:p>
      </dgm:t>
    </dgm:pt>
    <dgm:pt modelId="{08630FAA-E5B7-43FB-83EE-E0552E797487}" type="parTrans" cxnId="{194BA06C-98C4-4365-9E38-83E86B21C10A}">
      <dgm:prSet/>
      <dgm:spPr/>
      <dgm:t>
        <a:bodyPr/>
        <a:lstStyle/>
        <a:p>
          <a:endParaRPr lang="en-US"/>
        </a:p>
      </dgm:t>
    </dgm:pt>
    <dgm:pt modelId="{5A6C571D-5C23-4603-8824-E1D307D177D3}" type="sibTrans" cxnId="{194BA06C-98C4-4365-9E38-83E86B21C10A}">
      <dgm:prSet/>
      <dgm:spPr/>
      <dgm:t>
        <a:bodyPr/>
        <a:lstStyle/>
        <a:p>
          <a:endParaRPr lang="en-US"/>
        </a:p>
      </dgm:t>
    </dgm:pt>
    <dgm:pt modelId="{D6E219A2-D96E-49E0-AE91-26B3F382D685}" type="pres">
      <dgm:prSet presAssocID="{BFE5FA8C-ACD5-466C-8CCB-2ABEDFBBBC8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44FD2C-CC22-4B4D-9155-DCE138F23972}" type="pres">
      <dgm:prSet presAssocID="{9AE981DD-2AE9-4450-8367-F6085B7F2948}" presName="compNode" presStyleCnt="0"/>
      <dgm:spPr/>
    </dgm:pt>
    <dgm:pt modelId="{23B1A540-C9DD-49A5-9129-60D036009DAE}" type="pres">
      <dgm:prSet presAssocID="{9AE981DD-2AE9-4450-8367-F6085B7F2948}" presName="aNode" presStyleLbl="bgShp" presStyleIdx="0" presStyleCnt="5"/>
      <dgm:spPr/>
      <dgm:t>
        <a:bodyPr/>
        <a:lstStyle/>
        <a:p>
          <a:endParaRPr lang="en-US"/>
        </a:p>
      </dgm:t>
    </dgm:pt>
    <dgm:pt modelId="{C69BB1F9-6EAE-433E-ACBE-52D58E502C2D}" type="pres">
      <dgm:prSet presAssocID="{9AE981DD-2AE9-4450-8367-F6085B7F2948}" presName="textNode" presStyleLbl="bgShp" presStyleIdx="0" presStyleCnt="5"/>
      <dgm:spPr/>
      <dgm:t>
        <a:bodyPr/>
        <a:lstStyle/>
        <a:p>
          <a:endParaRPr lang="en-US"/>
        </a:p>
      </dgm:t>
    </dgm:pt>
    <dgm:pt modelId="{016B6E58-8AE2-48F9-A8C4-BA80B1BAA38E}" type="pres">
      <dgm:prSet presAssocID="{9AE981DD-2AE9-4450-8367-F6085B7F2948}" presName="compChildNode" presStyleCnt="0"/>
      <dgm:spPr/>
    </dgm:pt>
    <dgm:pt modelId="{8EE703AA-8557-4220-9DBE-52FFD9AFDACD}" type="pres">
      <dgm:prSet presAssocID="{9AE981DD-2AE9-4450-8367-F6085B7F2948}" presName="theInnerList" presStyleCnt="0"/>
      <dgm:spPr/>
    </dgm:pt>
    <dgm:pt modelId="{A083E590-5B1C-4B24-80A2-4FC72C58A2F6}" type="pres">
      <dgm:prSet presAssocID="{6050F0D8-FCC6-4363-A882-CD4A1074BF52}" presName="child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3938FD-5CE1-4909-BBCD-842945214D3F}" type="pres">
      <dgm:prSet presAssocID="{6050F0D8-FCC6-4363-A882-CD4A1074BF52}" presName="aSpace2" presStyleCnt="0"/>
      <dgm:spPr/>
    </dgm:pt>
    <dgm:pt modelId="{3DEE898C-7771-4C14-91C0-E8E79C454F41}" type="pres">
      <dgm:prSet presAssocID="{1C32F814-A69B-486F-8879-A90B86274E0C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8BA69-796F-44DF-8106-0A0876253AE7}" type="pres">
      <dgm:prSet presAssocID="{9AE981DD-2AE9-4450-8367-F6085B7F2948}" presName="aSpace" presStyleCnt="0"/>
      <dgm:spPr/>
    </dgm:pt>
    <dgm:pt modelId="{055F69E6-2594-4B91-A24F-5DEACC7B0C5A}" type="pres">
      <dgm:prSet presAssocID="{12284D19-7933-42EF-AFC2-EF63DC490E77}" presName="compNode" presStyleCnt="0"/>
      <dgm:spPr/>
    </dgm:pt>
    <dgm:pt modelId="{B2A707A0-3BB6-4E0E-A7D1-5DA25EC96727}" type="pres">
      <dgm:prSet presAssocID="{12284D19-7933-42EF-AFC2-EF63DC490E77}" presName="aNode" presStyleLbl="bgShp" presStyleIdx="1" presStyleCnt="5"/>
      <dgm:spPr/>
      <dgm:t>
        <a:bodyPr/>
        <a:lstStyle/>
        <a:p>
          <a:endParaRPr lang="en-US"/>
        </a:p>
      </dgm:t>
    </dgm:pt>
    <dgm:pt modelId="{F925B4B7-D1AF-498F-9833-45137BE84183}" type="pres">
      <dgm:prSet presAssocID="{12284D19-7933-42EF-AFC2-EF63DC490E77}" presName="textNode" presStyleLbl="bgShp" presStyleIdx="1" presStyleCnt="5"/>
      <dgm:spPr/>
      <dgm:t>
        <a:bodyPr/>
        <a:lstStyle/>
        <a:p>
          <a:endParaRPr lang="en-US"/>
        </a:p>
      </dgm:t>
    </dgm:pt>
    <dgm:pt modelId="{2A6DE75E-C23A-4FB7-8187-FF1D78366129}" type="pres">
      <dgm:prSet presAssocID="{12284D19-7933-42EF-AFC2-EF63DC490E77}" presName="compChildNode" presStyleCnt="0"/>
      <dgm:spPr/>
    </dgm:pt>
    <dgm:pt modelId="{68013980-7737-407C-8CC6-19B9F814AA37}" type="pres">
      <dgm:prSet presAssocID="{12284D19-7933-42EF-AFC2-EF63DC490E77}" presName="theInnerList" presStyleCnt="0"/>
      <dgm:spPr/>
    </dgm:pt>
    <dgm:pt modelId="{15CAC1D8-7989-46EF-A3BB-C5F82B2356A8}" type="pres">
      <dgm:prSet presAssocID="{CA36D3EF-5CA2-453E-99A5-8E616125074D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6F11D-0E77-4987-95CD-A032EEF67490}" type="pres">
      <dgm:prSet presAssocID="{CA36D3EF-5CA2-453E-99A5-8E616125074D}" presName="aSpace2" presStyleCnt="0"/>
      <dgm:spPr/>
    </dgm:pt>
    <dgm:pt modelId="{65D8ECF6-249B-4BBE-8668-4127DACAA342}" type="pres">
      <dgm:prSet presAssocID="{58C21EFC-83C7-40A8-904B-2688DD217736}" presName="child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2EE654-7C8B-408C-A2AB-494700B95518}" type="pres">
      <dgm:prSet presAssocID="{58C21EFC-83C7-40A8-904B-2688DD217736}" presName="aSpace2" presStyleCnt="0"/>
      <dgm:spPr/>
    </dgm:pt>
    <dgm:pt modelId="{AD5208AF-77BC-4C0B-B51D-7C4A0EA1B172}" type="pres">
      <dgm:prSet presAssocID="{861052E5-8506-4051-88F3-8D46CB0B743F}" presName="child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B3036-22FB-4B39-8937-DE56B75CAE9D}" type="pres">
      <dgm:prSet presAssocID="{861052E5-8506-4051-88F3-8D46CB0B743F}" presName="aSpace2" presStyleCnt="0"/>
      <dgm:spPr/>
    </dgm:pt>
    <dgm:pt modelId="{F78585DA-784D-4A7B-8978-FDF665BF4BE9}" type="pres">
      <dgm:prSet presAssocID="{69D1FBFB-DE3C-4B4A-9B24-30B5C78C2279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E571CF-B8FB-4FDE-855A-C12FCF179979}" type="pres">
      <dgm:prSet presAssocID="{69D1FBFB-DE3C-4B4A-9B24-30B5C78C2279}" presName="aSpace2" presStyleCnt="0"/>
      <dgm:spPr/>
    </dgm:pt>
    <dgm:pt modelId="{07F4C76F-5579-4B32-8982-537741CF38BA}" type="pres">
      <dgm:prSet presAssocID="{A9F56FA7-E738-407E-886D-C34E94519E6E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47D0E-67E5-4D88-AB69-65B236CE58B5}" type="pres">
      <dgm:prSet presAssocID="{12284D19-7933-42EF-AFC2-EF63DC490E77}" presName="aSpace" presStyleCnt="0"/>
      <dgm:spPr/>
    </dgm:pt>
    <dgm:pt modelId="{E3E7D165-E780-45A1-B413-E402C224F4C9}" type="pres">
      <dgm:prSet presAssocID="{0900A283-3222-44C9-BD79-4F2F211D789B}" presName="compNode" presStyleCnt="0"/>
      <dgm:spPr/>
    </dgm:pt>
    <dgm:pt modelId="{DCE86C01-084F-4125-8A84-DDDC1137AB08}" type="pres">
      <dgm:prSet presAssocID="{0900A283-3222-44C9-BD79-4F2F211D789B}" presName="aNode" presStyleLbl="bgShp" presStyleIdx="2" presStyleCnt="5"/>
      <dgm:spPr/>
      <dgm:t>
        <a:bodyPr/>
        <a:lstStyle/>
        <a:p>
          <a:endParaRPr lang="en-US"/>
        </a:p>
      </dgm:t>
    </dgm:pt>
    <dgm:pt modelId="{D5947F5F-EB5A-44CE-9379-A0584ACB7EC0}" type="pres">
      <dgm:prSet presAssocID="{0900A283-3222-44C9-BD79-4F2F211D789B}" presName="textNode" presStyleLbl="bgShp" presStyleIdx="2" presStyleCnt="5"/>
      <dgm:spPr/>
      <dgm:t>
        <a:bodyPr/>
        <a:lstStyle/>
        <a:p>
          <a:endParaRPr lang="en-US"/>
        </a:p>
      </dgm:t>
    </dgm:pt>
    <dgm:pt modelId="{E497667D-7CF1-4586-8DE7-A63C699B7E60}" type="pres">
      <dgm:prSet presAssocID="{0900A283-3222-44C9-BD79-4F2F211D789B}" presName="compChildNode" presStyleCnt="0"/>
      <dgm:spPr/>
    </dgm:pt>
    <dgm:pt modelId="{B7A47919-A914-44AA-B767-D3B026397EEC}" type="pres">
      <dgm:prSet presAssocID="{0900A283-3222-44C9-BD79-4F2F211D789B}" presName="theInnerList" presStyleCnt="0"/>
      <dgm:spPr/>
    </dgm:pt>
    <dgm:pt modelId="{038F68AC-36B1-431F-AEA2-CFBA800D33D1}" type="pres">
      <dgm:prSet presAssocID="{FFE6FDC1-1796-416A-B0DE-8CD2AC6DAC60}" presName="child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5B695-4466-4ED0-9543-ACCD3BEE908B}" type="pres">
      <dgm:prSet presAssocID="{FFE6FDC1-1796-416A-B0DE-8CD2AC6DAC60}" presName="aSpace2" presStyleCnt="0"/>
      <dgm:spPr/>
    </dgm:pt>
    <dgm:pt modelId="{92881C93-26DF-46E4-ACEC-7C0E5FDB12AC}" type="pres">
      <dgm:prSet presAssocID="{FCB02953-8930-4E6A-8874-256F0F701808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1C028-0B5E-42A7-864B-8E39BC666360}" type="pres">
      <dgm:prSet presAssocID="{0900A283-3222-44C9-BD79-4F2F211D789B}" presName="aSpace" presStyleCnt="0"/>
      <dgm:spPr/>
    </dgm:pt>
    <dgm:pt modelId="{8A52DDCC-EBC4-456C-9DCC-F9CCA269CC9D}" type="pres">
      <dgm:prSet presAssocID="{2CAD24E7-98EF-46C4-A185-590F8AD2965A}" presName="compNode" presStyleCnt="0"/>
      <dgm:spPr/>
    </dgm:pt>
    <dgm:pt modelId="{F4938D67-8B33-40B9-8C0F-0655A01620ED}" type="pres">
      <dgm:prSet presAssocID="{2CAD24E7-98EF-46C4-A185-590F8AD2965A}" presName="aNode" presStyleLbl="bgShp" presStyleIdx="3" presStyleCnt="5"/>
      <dgm:spPr/>
      <dgm:t>
        <a:bodyPr/>
        <a:lstStyle/>
        <a:p>
          <a:endParaRPr lang="en-US"/>
        </a:p>
      </dgm:t>
    </dgm:pt>
    <dgm:pt modelId="{784943F5-12CC-4D47-9DA3-4EEFDBD5EDAE}" type="pres">
      <dgm:prSet presAssocID="{2CAD24E7-98EF-46C4-A185-590F8AD2965A}" presName="textNode" presStyleLbl="bgShp" presStyleIdx="3" presStyleCnt="5"/>
      <dgm:spPr/>
      <dgm:t>
        <a:bodyPr/>
        <a:lstStyle/>
        <a:p>
          <a:endParaRPr lang="en-US"/>
        </a:p>
      </dgm:t>
    </dgm:pt>
    <dgm:pt modelId="{13274094-9E81-4A3A-AB1E-70CA945F38CC}" type="pres">
      <dgm:prSet presAssocID="{2CAD24E7-98EF-46C4-A185-590F8AD2965A}" presName="compChildNode" presStyleCnt="0"/>
      <dgm:spPr/>
    </dgm:pt>
    <dgm:pt modelId="{67F013BD-D2D3-4992-8977-727DC99481D5}" type="pres">
      <dgm:prSet presAssocID="{2CAD24E7-98EF-46C4-A185-590F8AD2965A}" presName="theInnerList" presStyleCnt="0"/>
      <dgm:spPr/>
    </dgm:pt>
    <dgm:pt modelId="{C603734E-4AE0-4FCF-B3E5-D8015AA9D968}" type="pres">
      <dgm:prSet presAssocID="{2CAD24E7-98EF-46C4-A185-590F8AD2965A}" presName="aSpace" presStyleCnt="0"/>
      <dgm:spPr/>
    </dgm:pt>
    <dgm:pt modelId="{E38A4536-E47C-4983-9BB2-22ED51C3F02C}" type="pres">
      <dgm:prSet presAssocID="{82DB6E4B-B0BE-41C6-BE9E-AF0865736CB4}" presName="compNode" presStyleCnt="0"/>
      <dgm:spPr/>
    </dgm:pt>
    <dgm:pt modelId="{EEAAF7B2-9BC1-4C77-83E1-B6BD61766EBF}" type="pres">
      <dgm:prSet presAssocID="{82DB6E4B-B0BE-41C6-BE9E-AF0865736CB4}" presName="aNode" presStyleLbl="bgShp" presStyleIdx="4" presStyleCnt="5"/>
      <dgm:spPr/>
      <dgm:t>
        <a:bodyPr/>
        <a:lstStyle/>
        <a:p>
          <a:endParaRPr lang="en-US"/>
        </a:p>
      </dgm:t>
    </dgm:pt>
    <dgm:pt modelId="{A3923FFC-C3F5-454F-987B-7B28338F445C}" type="pres">
      <dgm:prSet presAssocID="{82DB6E4B-B0BE-41C6-BE9E-AF0865736CB4}" presName="textNode" presStyleLbl="bgShp" presStyleIdx="4" presStyleCnt="5"/>
      <dgm:spPr/>
      <dgm:t>
        <a:bodyPr/>
        <a:lstStyle/>
        <a:p>
          <a:endParaRPr lang="en-US"/>
        </a:p>
      </dgm:t>
    </dgm:pt>
    <dgm:pt modelId="{40E1DD1A-E34D-4009-92D4-50DF5F339023}" type="pres">
      <dgm:prSet presAssocID="{82DB6E4B-B0BE-41C6-BE9E-AF0865736CB4}" presName="compChildNode" presStyleCnt="0"/>
      <dgm:spPr/>
    </dgm:pt>
    <dgm:pt modelId="{FE9D2F9A-1259-49CE-A7F5-B45D754EBA23}" type="pres">
      <dgm:prSet presAssocID="{82DB6E4B-B0BE-41C6-BE9E-AF0865736CB4}" presName="theInnerList" presStyleCnt="0"/>
      <dgm:spPr/>
    </dgm:pt>
  </dgm:ptLst>
  <dgm:cxnLst>
    <dgm:cxn modelId="{18EA7719-D5AC-4815-B09F-F30C1AB08FC7}" type="presOf" srcId="{82DB6E4B-B0BE-41C6-BE9E-AF0865736CB4}" destId="{EEAAF7B2-9BC1-4C77-83E1-B6BD61766EBF}" srcOrd="0" destOrd="0" presId="urn:microsoft.com/office/officeart/2005/8/layout/lProcess2"/>
    <dgm:cxn modelId="{E32F61E8-5CE0-4B08-B228-F30FF13A2736}" type="presOf" srcId="{861052E5-8506-4051-88F3-8D46CB0B743F}" destId="{AD5208AF-77BC-4C0B-B51D-7C4A0EA1B172}" srcOrd="0" destOrd="0" presId="urn:microsoft.com/office/officeart/2005/8/layout/lProcess2"/>
    <dgm:cxn modelId="{C41AB57C-B645-4100-A9B9-D9C9076C1E01}" srcId="{0900A283-3222-44C9-BD79-4F2F211D789B}" destId="{FCB02953-8930-4E6A-8874-256F0F701808}" srcOrd="1" destOrd="0" parTransId="{9575DCD4-C439-48A6-AD07-5AC6B4BAF506}" sibTransId="{B997EA70-52DE-447D-8ABC-C8B8AD78A1CE}"/>
    <dgm:cxn modelId="{AF3C8329-7BE5-4854-B63D-0E5F0F6D2A1F}" type="presOf" srcId="{0900A283-3222-44C9-BD79-4F2F211D789B}" destId="{D5947F5F-EB5A-44CE-9379-A0584ACB7EC0}" srcOrd="1" destOrd="0" presId="urn:microsoft.com/office/officeart/2005/8/layout/lProcess2"/>
    <dgm:cxn modelId="{D10A2C5E-4804-428E-94C0-CD9DCB4031E8}" srcId="{9AE981DD-2AE9-4450-8367-F6085B7F2948}" destId="{6050F0D8-FCC6-4363-A882-CD4A1074BF52}" srcOrd="0" destOrd="0" parTransId="{BEF860B3-C5FE-4C88-9DA4-027D7FAC62A7}" sibTransId="{4CC1619E-ACD3-424F-BC44-9BE3C905D420}"/>
    <dgm:cxn modelId="{194BA06C-98C4-4365-9E38-83E86B21C10A}" srcId="{BFE5FA8C-ACD5-466C-8CCB-2ABEDFBBBC82}" destId="{82DB6E4B-B0BE-41C6-BE9E-AF0865736CB4}" srcOrd="4" destOrd="0" parTransId="{08630FAA-E5B7-43FB-83EE-E0552E797487}" sibTransId="{5A6C571D-5C23-4603-8824-E1D307D177D3}"/>
    <dgm:cxn modelId="{1048BB10-0388-4559-B476-15E6300D6EE4}" type="presOf" srcId="{82DB6E4B-B0BE-41C6-BE9E-AF0865736CB4}" destId="{A3923FFC-C3F5-454F-987B-7B28338F445C}" srcOrd="1" destOrd="0" presId="urn:microsoft.com/office/officeart/2005/8/layout/lProcess2"/>
    <dgm:cxn modelId="{4736451D-7BEC-472A-B2D8-232317B3BD9E}" type="presOf" srcId="{9AE981DD-2AE9-4450-8367-F6085B7F2948}" destId="{C69BB1F9-6EAE-433E-ACBE-52D58E502C2D}" srcOrd="1" destOrd="0" presId="urn:microsoft.com/office/officeart/2005/8/layout/lProcess2"/>
    <dgm:cxn modelId="{05B4AA5E-FC4F-4257-B8F2-D6320686A3B6}" type="presOf" srcId="{2CAD24E7-98EF-46C4-A185-590F8AD2965A}" destId="{784943F5-12CC-4D47-9DA3-4EEFDBD5EDAE}" srcOrd="1" destOrd="0" presId="urn:microsoft.com/office/officeart/2005/8/layout/lProcess2"/>
    <dgm:cxn modelId="{CC158130-F124-4EAA-9984-3A327ACF5370}" srcId="{BFE5FA8C-ACD5-466C-8CCB-2ABEDFBBBC82}" destId="{0900A283-3222-44C9-BD79-4F2F211D789B}" srcOrd="2" destOrd="0" parTransId="{FE1CF019-303B-42A0-85EB-B0937B770D27}" sibTransId="{FFB76C78-857F-419C-B2EE-C4FFCFBAADF5}"/>
    <dgm:cxn modelId="{784442BF-9F62-45EA-B3A4-92E16F96678E}" type="presOf" srcId="{CA36D3EF-5CA2-453E-99A5-8E616125074D}" destId="{15CAC1D8-7989-46EF-A3BB-C5F82B2356A8}" srcOrd="0" destOrd="0" presId="urn:microsoft.com/office/officeart/2005/8/layout/lProcess2"/>
    <dgm:cxn modelId="{8EBFCD3D-692D-4B16-AFDF-EEA601C2E55F}" type="presOf" srcId="{BFE5FA8C-ACD5-466C-8CCB-2ABEDFBBBC82}" destId="{D6E219A2-D96E-49E0-AE91-26B3F382D685}" srcOrd="0" destOrd="0" presId="urn:microsoft.com/office/officeart/2005/8/layout/lProcess2"/>
    <dgm:cxn modelId="{9AB53EDA-8E29-452C-8167-A0D92C51DBF3}" type="presOf" srcId="{12284D19-7933-42EF-AFC2-EF63DC490E77}" destId="{F925B4B7-D1AF-498F-9833-45137BE84183}" srcOrd="1" destOrd="0" presId="urn:microsoft.com/office/officeart/2005/8/layout/lProcess2"/>
    <dgm:cxn modelId="{90CB6472-73AA-489A-884D-36E40986D276}" type="presOf" srcId="{58C21EFC-83C7-40A8-904B-2688DD217736}" destId="{65D8ECF6-249B-4BBE-8668-4127DACAA342}" srcOrd="0" destOrd="0" presId="urn:microsoft.com/office/officeart/2005/8/layout/lProcess2"/>
    <dgm:cxn modelId="{B1C806D7-6A98-4142-AAF0-7305912599BD}" srcId="{12284D19-7933-42EF-AFC2-EF63DC490E77}" destId="{861052E5-8506-4051-88F3-8D46CB0B743F}" srcOrd="2" destOrd="0" parTransId="{F50C77D0-FB7E-4D21-8B10-AF627F3DB4A2}" sibTransId="{6C77F14B-7976-4B0C-A11A-AE5F0AB3F801}"/>
    <dgm:cxn modelId="{4ECADB93-857C-4F0E-A584-C4EC0AAB26F8}" srcId="{12284D19-7933-42EF-AFC2-EF63DC490E77}" destId="{A9F56FA7-E738-407E-886D-C34E94519E6E}" srcOrd="4" destOrd="0" parTransId="{8B4ACA81-B53C-4DB8-96EE-F7D393E64B73}" sibTransId="{82449BD0-D672-440A-8F1E-8451F97CA1C1}"/>
    <dgm:cxn modelId="{E58992CC-7D32-4771-8984-EAF474903E82}" srcId="{BFE5FA8C-ACD5-466C-8CCB-2ABEDFBBBC82}" destId="{12284D19-7933-42EF-AFC2-EF63DC490E77}" srcOrd="1" destOrd="0" parTransId="{8410F06C-DA31-493A-B202-33B561178FB0}" sibTransId="{CE6B358B-51CC-456C-BEE1-B270C4B97FD7}"/>
    <dgm:cxn modelId="{23DF6162-443B-41C4-ACD1-6A606B5E435D}" srcId="{BFE5FA8C-ACD5-466C-8CCB-2ABEDFBBBC82}" destId="{2CAD24E7-98EF-46C4-A185-590F8AD2965A}" srcOrd="3" destOrd="0" parTransId="{9AAE1838-DA7F-42D6-B70E-0C727B3A4325}" sibTransId="{4D3B9852-D865-47EC-A3AA-CCC19632E778}"/>
    <dgm:cxn modelId="{9C38F26F-BC5F-4EF7-9B18-76D95C6D4811}" srcId="{12284D19-7933-42EF-AFC2-EF63DC490E77}" destId="{69D1FBFB-DE3C-4B4A-9B24-30B5C78C2279}" srcOrd="3" destOrd="0" parTransId="{37874D97-DFDB-4017-816F-FC5FE697A109}" sibTransId="{4CC7E49E-69EB-41D1-B595-7A934E7A596F}"/>
    <dgm:cxn modelId="{F4A00506-1D53-4669-B09D-E541AAD4628D}" type="presOf" srcId="{0900A283-3222-44C9-BD79-4F2F211D789B}" destId="{DCE86C01-084F-4125-8A84-DDDC1137AB08}" srcOrd="0" destOrd="0" presId="urn:microsoft.com/office/officeart/2005/8/layout/lProcess2"/>
    <dgm:cxn modelId="{16EABE61-FAC8-49AA-AD8C-3FCB61D81690}" srcId="{9AE981DD-2AE9-4450-8367-F6085B7F2948}" destId="{1C32F814-A69B-486F-8879-A90B86274E0C}" srcOrd="1" destOrd="0" parTransId="{25C47747-2475-4A47-9856-EAB616E4DFA1}" sibTransId="{5764795C-01D5-4C43-8E66-3412AF4D7AD4}"/>
    <dgm:cxn modelId="{FBD2E39C-9245-4930-A9AF-B3B6C9F5A071}" srcId="{12284D19-7933-42EF-AFC2-EF63DC490E77}" destId="{CA36D3EF-5CA2-453E-99A5-8E616125074D}" srcOrd="0" destOrd="0" parTransId="{45836A8E-58C7-4964-98F3-078679D0242A}" sibTransId="{4576BD72-68CA-4035-AD2F-34BDC7DD069D}"/>
    <dgm:cxn modelId="{CB78FBD3-6F4A-4B41-95C0-0B12E00B0A07}" type="presOf" srcId="{6050F0D8-FCC6-4363-A882-CD4A1074BF52}" destId="{A083E590-5B1C-4B24-80A2-4FC72C58A2F6}" srcOrd="0" destOrd="0" presId="urn:microsoft.com/office/officeart/2005/8/layout/lProcess2"/>
    <dgm:cxn modelId="{DEB5445A-5D90-441E-8C4B-11AE8262AB21}" type="presOf" srcId="{12284D19-7933-42EF-AFC2-EF63DC490E77}" destId="{B2A707A0-3BB6-4E0E-A7D1-5DA25EC96727}" srcOrd="0" destOrd="0" presId="urn:microsoft.com/office/officeart/2005/8/layout/lProcess2"/>
    <dgm:cxn modelId="{73CAA34E-BC70-47A4-A015-1D6936CC744C}" type="presOf" srcId="{2CAD24E7-98EF-46C4-A185-590F8AD2965A}" destId="{F4938D67-8B33-40B9-8C0F-0655A01620ED}" srcOrd="0" destOrd="0" presId="urn:microsoft.com/office/officeart/2005/8/layout/lProcess2"/>
    <dgm:cxn modelId="{D09480CF-D8B2-4BF9-9619-AF96A4B5D8BD}" type="presOf" srcId="{FFE6FDC1-1796-416A-B0DE-8CD2AC6DAC60}" destId="{038F68AC-36B1-431F-AEA2-CFBA800D33D1}" srcOrd="0" destOrd="0" presId="urn:microsoft.com/office/officeart/2005/8/layout/lProcess2"/>
    <dgm:cxn modelId="{EFE9E3A8-6E3F-47E2-AC1A-D1F765DAB0D8}" srcId="{BFE5FA8C-ACD5-466C-8CCB-2ABEDFBBBC82}" destId="{9AE981DD-2AE9-4450-8367-F6085B7F2948}" srcOrd="0" destOrd="0" parTransId="{535131B9-1E35-4630-AE24-88ABAC4F3B01}" sibTransId="{B8863A05-B446-4E19-920F-3238C504D43B}"/>
    <dgm:cxn modelId="{024E6406-B138-40B3-B239-E736B5C58490}" type="presOf" srcId="{A9F56FA7-E738-407E-886D-C34E94519E6E}" destId="{07F4C76F-5579-4B32-8982-537741CF38BA}" srcOrd="0" destOrd="0" presId="urn:microsoft.com/office/officeart/2005/8/layout/lProcess2"/>
    <dgm:cxn modelId="{7284CAD0-D704-418F-9A6A-4B043198F62E}" type="presOf" srcId="{FCB02953-8930-4E6A-8874-256F0F701808}" destId="{92881C93-26DF-46E4-ACEC-7C0E5FDB12AC}" srcOrd="0" destOrd="0" presId="urn:microsoft.com/office/officeart/2005/8/layout/lProcess2"/>
    <dgm:cxn modelId="{F913F955-7823-47D8-B5FB-97582555AD59}" srcId="{0900A283-3222-44C9-BD79-4F2F211D789B}" destId="{FFE6FDC1-1796-416A-B0DE-8CD2AC6DAC60}" srcOrd="0" destOrd="0" parTransId="{22C0F574-8F46-480D-946D-1F567245E38D}" sibTransId="{BCCFF2F2-B4AB-4B81-A950-A1506629C1A5}"/>
    <dgm:cxn modelId="{521C3B8C-2260-4DBA-AB1A-161881E3E8DE}" type="presOf" srcId="{69D1FBFB-DE3C-4B4A-9B24-30B5C78C2279}" destId="{F78585DA-784D-4A7B-8978-FDF665BF4BE9}" srcOrd="0" destOrd="0" presId="urn:microsoft.com/office/officeart/2005/8/layout/lProcess2"/>
    <dgm:cxn modelId="{EBAD9A56-FCD2-46E5-8177-7C450ED655F8}" type="presOf" srcId="{1C32F814-A69B-486F-8879-A90B86274E0C}" destId="{3DEE898C-7771-4C14-91C0-E8E79C454F41}" srcOrd="0" destOrd="0" presId="urn:microsoft.com/office/officeart/2005/8/layout/lProcess2"/>
    <dgm:cxn modelId="{9AFC1B1F-1C8E-443E-8A07-30FD45692AB1}" type="presOf" srcId="{9AE981DD-2AE9-4450-8367-F6085B7F2948}" destId="{23B1A540-C9DD-49A5-9129-60D036009DAE}" srcOrd="0" destOrd="0" presId="urn:microsoft.com/office/officeart/2005/8/layout/lProcess2"/>
    <dgm:cxn modelId="{0BD774A8-D8B6-4A53-A0AF-53238CE7659D}" srcId="{12284D19-7933-42EF-AFC2-EF63DC490E77}" destId="{58C21EFC-83C7-40A8-904B-2688DD217736}" srcOrd="1" destOrd="0" parTransId="{4A87DC56-B5CD-45F2-8ED5-4B1F25C07C61}" sibTransId="{99AE9C6A-5E95-4B53-92DA-F5D20A2F49FC}"/>
    <dgm:cxn modelId="{C46D6019-4357-4079-B09E-65A7FFB6FE46}" type="presParOf" srcId="{D6E219A2-D96E-49E0-AE91-26B3F382D685}" destId="{8244FD2C-CC22-4B4D-9155-DCE138F23972}" srcOrd="0" destOrd="0" presId="urn:microsoft.com/office/officeart/2005/8/layout/lProcess2"/>
    <dgm:cxn modelId="{66BF477D-0A94-496C-923A-F66DEB0451B1}" type="presParOf" srcId="{8244FD2C-CC22-4B4D-9155-DCE138F23972}" destId="{23B1A540-C9DD-49A5-9129-60D036009DAE}" srcOrd="0" destOrd="0" presId="urn:microsoft.com/office/officeart/2005/8/layout/lProcess2"/>
    <dgm:cxn modelId="{8779B663-F1C1-4FB4-8DAD-013343455AC1}" type="presParOf" srcId="{8244FD2C-CC22-4B4D-9155-DCE138F23972}" destId="{C69BB1F9-6EAE-433E-ACBE-52D58E502C2D}" srcOrd="1" destOrd="0" presId="urn:microsoft.com/office/officeart/2005/8/layout/lProcess2"/>
    <dgm:cxn modelId="{D182B058-0F31-41FB-990C-F6F4AEE2628D}" type="presParOf" srcId="{8244FD2C-CC22-4B4D-9155-DCE138F23972}" destId="{016B6E58-8AE2-48F9-A8C4-BA80B1BAA38E}" srcOrd="2" destOrd="0" presId="urn:microsoft.com/office/officeart/2005/8/layout/lProcess2"/>
    <dgm:cxn modelId="{E292D059-E7A9-4C9E-8EA7-CEE6B1B137A5}" type="presParOf" srcId="{016B6E58-8AE2-48F9-A8C4-BA80B1BAA38E}" destId="{8EE703AA-8557-4220-9DBE-52FFD9AFDACD}" srcOrd="0" destOrd="0" presId="urn:microsoft.com/office/officeart/2005/8/layout/lProcess2"/>
    <dgm:cxn modelId="{B60CD258-9FED-489A-B9B9-CB2345FEFC21}" type="presParOf" srcId="{8EE703AA-8557-4220-9DBE-52FFD9AFDACD}" destId="{A083E590-5B1C-4B24-80A2-4FC72C58A2F6}" srcOrd="0" destOrd="0" presId="urn:microsoft.com/office/officeart/2005/8/layout/lProcess2"/>
    <dgm:cxn modelId="{B714AAA2-26AE-4D7B-835A-83A143FBCF4D}" type="presParOf" srcId="{8EE703AA-8557-4220-9DBE-52FFD9AFDACD}" destId="{853938FD-5CE1-4909-BBCD-842945214D3F}" srcOrd="1" destOrd="0" presId="urn:microsoft.com/office/officeart/2005/8/layout/lProcess2"/>
    <dgm:cxn modelId="{F52712F2-9064-4315-B271-7EF96E900D8F}" type="presParOf" srcId="{8EE703AA-8557-4220-9DBE-52FFD9AFDACD}" destId="{3DEE898C-7771-4C14-91C0-E8E79C454F41}" srcOrd="2" destOrd="0" presId="urn:microsoft.com/office/officeart/2005/8/layout/lProcess2"/>
    <dgm:cxn modelId="{2A401814-3C73-44E9-9418-93AE23578CE7}" type="presParOf" srcId="{D6E219A2-D96E-49E0-AE91-26B3F382D685}" destId="{D088BA69-796F-44DF-8106-0A0876253AE7}" srcOrd="1" destOrd="0" presId="urn:microsoft.com/office/officeart/2005/8/layout/lProcess2"/>
    <dgm:cxn modelId="{B28BE94F-0D22-4573-BE93-2D53177D192B}" type="presParOf" srcId="{D6E219A2-D96E-49E0-AE91-26B3F382D685}" destId="{055F69E6-2594-4B91-A24F-5DEACC7B0C5A}" srcOrd="2" destOrd="0" presId="urn:microsoft.com/office/officeart/2005/8/layout/lProcess2"/>
    <dgm:cxn modelId="{036DCE25-FA62-488F-A4EA-0DCF7174F3D4}" type="presParOf" srcId="{055F69E6-2594-4B91-A24F-5DEACC7B0C5A}" destId="{B2A707A0-3BB6-4E0E-A7D1-5DA25EC96727}" srcOrd="0" destOrd="0" presId="urn:microsoft.com/office/officeart/2005/8/layout/lProcess2"/>
    <dgm:cxn modelId="{65CCD52C-3D6C-442C-9F3B-6EF01151DE0D}" type="presParOf" srcId="{055F69E6-2594-4B91-A24F-5DEACC7B0C5A}" destId="{F925B4B7-D1AF-498F-9833-45137BE84183}" srcOrd="1" destOrd="0" presId="urn:microsoft.com/office/officeart/2005/8/layout/lProcess2"/>
    <dgm:cxn modelId="{27FC6275-1C6D-4B0F-B134-D8C7F80E3ACC}" type="presParOf" srcId="{055F69E6-2594-4B91-A24F-5DEACC7B0C5A}" destId="{2A6DE75E-C23A-4FB7-8187-FF1D78366129}" srcOrd="2" destOrd="0" presId="urn:microsoft.com/office/officeart/2005/8/layout/lProcess2"/>
    <dgm:cxn modelId="{62F0C3AD-A507-457B-AC17-E1F45DA692B2}" type="presParOf" srcId="{2A6DE75E-C23A-4FB7-8187-FF1D78366129}" destId="{68013980-7737-407C-8CC6-19B9F814AA37}" srcOrd="0" destOrd="0" presId="urn:microsoft.com/office/officeart/2005/8/layout/lProcess2"/>
    <dgm:cxn modelId="{3A1AB9D4-FD36-4807-8E2E-0C60A784459D}" type="presParOf" srcId="{68013980-7737-407C-8CC6-19B9F814AA37}" destId="{15CAC1D8-7989-46EF-A3BB-C5F82B2356A8}" srcOrd="0" destOrd="0" presId="urn:microsoft.com/office/officeart/2005/8/layout/lProcess2"/>
    <dgm:cxn modelId="{6EEAE2D0-EAC0-4C16-979D-A0CD33DBBC08}" type="presParOf" srcId="{68013980-7737-407C-8CC6-19B9F814AA37}" destId="{5BB6F11D-0E77-4987-95CD-A032EEF67490}" srcOrd="1" destOrd="0" presId="urn:microsoft.com/office/officeart/2005/8/layout/lProcess2"/>
    <dgm:cxn modelId="{ACA29C74-8AA0-4412-8C86-A719F01E3B52}" type="presParOf" srcId="{68013980-7737-407C-8CC6-19B9F814AA37}" destId="{65D8ECF6-249B-4BBE-8668-4127DACAA342}" srcOrd="2" destOrd="0" presId="urn:microsoft.com/office/officeart/2005/8/layout/lProcess2"/>
    <dgm:cxn modelId="{CA51CC17-A039-482B-BF68-C75525526B78}" type="presParOf" srcId="{68013980-7737-407C-8CC6-19B9F814AA37}" destId="{E32EE654-7C8B-408C-A2AB-494700B95518}" srcOrd="3" destOrd="0" presId="urn:microsoft.com/office/officeart/2005/8/layout/lProcess2"/>
    <dgm:cxn modelId="{C141AF59-BBA5-4221-B885-AF01637F8F70}" type="presParOf" srcId="{68013980-7737-407C-8CC6-19B9F814AA37}" destId="{AD5208AF-77BC-4C0B-B51D-7C4A0EA1B172}" srcOrd="4" destOrd="0" presId="urn:microsoft.com/office/officeart/2005/8/layout/lProcess2"/>
    <dgm:cxn modelId="{5BCE0868-59D2-45CD-870D-79DD8D7B2B06}" type="presParOf" srcId="{68013980-7737-407C-8CC6-19B9F814AA37}" destId="{D0EB3036-22FB-4B39-8937-DE56B75CAE9D}" srcOrd="5" destOrd="0" presId="urn:microsoft.com/office/officeart/2005/8/layout/lProcess2"/>
    <dgm:cxn modelId="{4CF81D2A-D0DA-40FB-9798-E71439FE2FD1}" type="presParOf" srcId="{68013980-7737-407C-8CC6-19B9F814AA37}" destId="{F78585DA-784D-4A7B-8978-FDF665BF4BE9}" srcOrd="6" destOrd="0" presId="urn:microsoft.com/office/officeart/2005/8/layout/lProcess2"/>
    <dgm:cxn modelId="{9CEFEC2D-5D14-419A-9706-58937ADB0D06}" type="presParOf" srcId="{68013980-7737-407C-8CC6-19B9F814AA37}" destId="{CEE571CF-B8FB-4FDE-855A-C12FCF179979}" srcOrd="7" destOrd="0" presId="urn:microsoft.com/office/officeart/2005/8/layout/lProcess2"/>
    <dgm:cxn modelId="{8E03E5F2-2759-4683-A11C-1DEE93DF4186}" type="presParOf" srcId="{68013980-7737-407C-8CC6-19B9F814AA37}" destId="{07F4C76F-5579-4B32-8982-537741CF38BA}" srcOrd="8" destOrd="0" presId="urn:microsoft.com/office/officeart/2005/8/layout/lProcess2"/>
    <dgm:cxn modelId="{914F364A-500B-4670-AF1B-06217C719C10}" type="presParOf" srcId="{D6E219A2-D96E-49E0-AE91-26B3F382D685}" destId="{23B47D0E-67E5-4D88-AB69-65B236CE58B5}" srcOrd="3" destOrd="0" presId="urn:microsoft.com/office/officeart/2005/8/layout/lProcess2"/>
    <dgm:cxn modelId="{A88E3100-9608-420C-86A8-35C24AA9DCB4}" type="presParOf" srcId="{D6E219A2-D96E-49E0-AE91-26B3F382D685}" destId="{E3E7D165-E780-45A1-B413-E402C224F4C9}" srcOrd="4" destOrd="0" presId="urn:microsoft.com/office/officeart/2005/8/layout/lProcess2"/>
    <dgm:cxn modelId="{E6076EA7-3874-4C4A-87CA-1FE7996DE713}" type="presParOf" srcId="{E3E7D165-E780-45A1-B413-E402C224F4C9}" destId="{DCE86C01-084F-4125-8A84-DDDC1137AB08}" srcOrd="0" destOrd="0" presId="urn:microsoft.com/office/officeart/2005/8/layout/lProcess2"/>
    <dgm:cxn modelId="{5951B8CE-F230-4FA8-A01E-46AF477324BC}" type="presParOf" srcId="{E3E7D165-E780-45A1-B413-E402C224F4C9}" destId="{D5947F5F-EB5A-44CE-9379-A0584ACB7EC0}" srcOrd="1" destOrd="0" presId="urn:microsoft.com/office/officeart/2005/8/layout/lProcess2"/>
    <dgm:cxn modelId="{E0CCB7DF-A8B6-4F2F-A176-65D82A3D681D}" type="presParOf" srcId="{E3E7D165-E780-45A1-B413-E402C224F4C9}" destId="{E497667D-7CF1-4586-8DE7-A63C699B7E60}" srcOrd="2" destOrd="0" presId="urn:microsoft.com/office/officeart/2005/8/layout/lProcess2"/>
    <dgm:cxn modelId="{B24F1BC5-3111-4281-B636-F6C51212EE4B}" type="presParOf" srcId="{E497667D-7CF1-4586-8DE7-A63C699B7E60}" destId="{B7A47919-A914-44AA-B767-D3B026397EEC}" srcOrd="0" destOrd="0" presId="urn:microsoft.com/office/officeart/2005/8/layout/lProcess2"/>
    <dgm:cxn modelId="{7EB4E744-48FB-465B-B9A3-A4BBA20A8A15}" type="presParOf" srcId="{B7A47919-A914-44AA-B767-D3B026397EEC}" destId="{038F68AC-36B1-431F-AEA2-CFBA800D33D1}" srcOrd="0" destOrd="0" presId="urn:microsoft.com/office/officeart/2005/8/layout/lProcess2"/>
    <dgm:cxn modelId="{DAD8C074-7916-4ED1-B001-CAB4E81EFB9A}" type="presParOf" srcId="{B7A47919-A914-44AA-B767-D3B026397EEC}" destId="{3E65B695-4466-4ED0-9543-ACCD3BEE908B}" srcOrd="1" destOrd="0" presId="urn:microsoft.com/office/officeart/2005/8/layout/lProcess2"/>
    <dgm:cxn modelId="{1708D164-4355-4CAE-896B-9B12787C516B}" type="presParOf" srcId="{B7A47919-A914-44AA-B767-D3B026397EEC}" destId="{92881C93-26DF-46E4-ACEC-7C0E5FDB12AC}" srcOrd="2" destOrd="0" presId="urn:microsoft.com/office/officeart/2005/8/layout/lProcess2"/>
    <dgm:cxn modelId="{A322B97B-2E80-4224-97C5-4CC0555CED49}" type="presParOf" srcId="{D6E219A2-D96E-49E0-AE91-26B3F382D685}" destId="{46A1C028-0B5E-42A7-864B-8E39BC666360}" srcOrd="5" destOrd="0" presId="urn:microsoft.com/office/officeart/2005/8/layout/lProcess2"/>
    <dgm:cxn modelId="{F06FC1FC-FC38-4A1E-80E9-16518C0AF1CD}" type="presParOf" srcId="{D6E219A2-D96E-49E0-AE91-26B3F382D685}" destId="{8A52DDCC-EBC4-456C-9DCC-F9CCA269CC9D}" srcOrd="6" destOrd="0" presId="urn:microsoft.com/office/officeart/2005/8/layout/lProcess2"/>
    <dgm:cxn modelId="{7BE8D9AA-A4CE-420E-8C54-F60904F3EE9F}" type="presParOf" srcId="{8A52DDCC-EBC4-456C-9DCC-F9CCA269CC9D}" destId="{F4938D67-8B33-40B9-8C0F-0655A01620ED}" srcOrd="0" destOrd="0" presId="urn:microsoft.com/office/officeart/2005/8/layout/lProcess2"/>
    <dgm:cxn modelId="{BBD38124-2092-4963-BFBF-5DD001C0D0F1}" type="presParOf" srcId="{8A52DDCC-EBC4-456C-9DCC-F9CCA269CC9D}" destId="{784943F5-12CC-4D47-9DA3-4EEFDBD5EDAE}" srcOrd="1" destOrd="0" presId="urn:microsoft.com/office/officeart/2005/8/layout/lProcess2"/>
    <dgm:cxn modelId="{BD42DA09-4E80-4F0C-85CF-96ED7F8A439A}" type="presParOf" srcId="{8A52DDCC-EBC4-456C-9DCC-F9CCA269CC9D}" destId="{13274094-9E81-4A3A-AB1E-70CA945F38CC}" srcOrd="2" destOrd="0" presId="urn:microsoft.com/office/officeart/2005/8/layout/lProcess2"/>
    <dgm:cxn modelId="{CCBA2036-5425-4D7F-AAFE-B5359CEBCFA3}" type="presParOf" srcId="{13274094-9E81-4A3A-AB1E-70CA945F38CC}" destId="{67F013BD-D2D3-4992-8977-727DC99481D5}" srcOrd="0" destOrd="0" presId="urn:microsoft.com/office/officeart/2005/8/layout/lProcess2"/>
    <dgm:cxn modelId="{A0E02AEE-720E-4EA9-B919-B47CA855731F}" type="presParOf" srcId="{D6E219A2-D96E-49E0-AE91-26B3F382D685}" destId="{C603734E-4AE0-4FCF-B3E5-D8015AA9D968}" srcOrd="7" destOrd="0" presId="urn:microsoft.com/office/officeart/2005/8/layout/lProcess2"/>
    <dgm:cxn modelId="{76E0D398-5CF1-4090-9D3E-1FF1220C7866}" type="presParOf" srcId="{D6E219A2-D96E-49E0-AE91-26B3F382D685}" destId="{E38A4536-E47C-4983-9BB2-22ED51C3F02C}" srcOrd="8" destOrd="0" presId="urn:microsoft.com/office/officeart/2005/8/layout/lProcess2"/>
    <dgm:cxn modelId="{CAE9186E-AF95-48DA-AF5B-592EF3F2ADF4}" type="presParOf" srcId="{E38A4536-E47C-4983-9BB2-22ED51C3F02C}" destId="{EEAAF7B2-9BC1-4C77-83E1-B6BD61766EBF}" srcOrd="0" destOrd="0" presId="urn:microsoft.com/office/officeart/2005/8/layout/lProcess2"/>
    <dgm:cxn modelId="{00652F50-693E-4178-9B6A-16FFC2224278}" type="presParOf" srcId="{E38A4536-E47C-4983-9BB2-22ED51C3F02C}" destId="{A3923FFC-C3F5-454F-987B-7B28338F445C}" srcOrd="1" destOrd="0" presId="urn:microsoft.com/office/officeart/2005/8/layout/lProcess2"/>
    <dgm:cxn modelId="{FED04A4B-0582-4B92-AC01-85E70E876594}" type="presParOf" srcId="{E38A4536-E47C-4983-9BB2-22ED51C3F02C}" destId="{40E1DD1A-E34D-4009-92D4-50DF5F339023}" srcOrd="2" destOrd="0" presId="urn:microsoft.com/office/officeart/2005/8/layout/lProcess2"/>
    <dgm:cxn modelId="{DB14EE1D-E847-4468-A002-67FE6CCAD7BA}" type="presParOf" srcId="{40E1DD1A-E34D-4009-92D4-50DF5F339023}" destId="{FE9D2F9A-1259-49CE-A7F5-B45D754EBA23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1A540-C9DD-49A5-9129-60D036009DAE}">
      <dsp:nvSpPr>
        <dsp:cNvPr id="0" name=""/>
        <dsp:cNvSpPr/>
      </dsp:nvSpPr>
      <dsp:spPr>
        <a:xfrm>
          <a:off x="4236" y="0"/>
          <a:ext cx="1486458" cy="32635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Persepsi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Kepadatan</a:t>
          </a:r>
          <a:endParaRPr lang="en-US" sz="1900" kern="1200" dirty="0"/>
        </a:p>
      </dsp:txBody>
      <dsp:txXfrm>
        <a:off x="4236" y="0"/>
        <a:ext cx="1486458" cy="979051"/>
      </dsp:txXfrm>
    </dsp:sp>
    <dsp:sp modelId="{A083E590-5B1C-4B24-80A2-4FC72C58A2F6}">
      <dsp:nvSpPr>
        <dsp:cNvPr id="0" name=""/>
        <dsp:cNvSpPr/>
      </dsp:nvSpPr>
      <dsp:spPr>
        <a:xfrm>
          <a:off x="152881" y="980007"/>
          <a:ext cx="1189166" cy="983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Sosial</a:t>
          </a:r>
          <a:endParaRPr lang="en-US" sz="1100" kern="1200" dirty="0"/>
        </a:p>
      </dsp:txBody>
      <dsp:txXfrm>
        <a:off x="181701" y="1008827"/>
        <a:ext cx="1131526" cy="926351"/>
      </dsp:txXfrm>
    </dsp:sp>
    <dsp:sp modelId="{3DEE898C-7771-4C14-91C0-E8E79C454F41}">
      <dsp:nvSpPr>
        <dsp:cNvPr id="0" name=""/>
        <dsp:cNvSpPr/>
      </dsp:nvSpPr>
      <dsp:spPr>
        <a:xfrm>
          <a:off x="152881" y="2115381"/>
          <a:ext cx="1189166" cy="983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Spasial</a:t>
          </a:r>
          <a:endParaRPr lang="en-US" sz="1100" kern="1200" dirty="0"/>
        </a:p>
      </dsp:txBody>
      <dsp:txXfrm>
        <a:off x="181701" y="2144201"/>
        <a:ext cx="1131526" cy="926351"/>
      </dsp:txXfrm>
    </dsp:sp>
    <dsp:sp modelId="{B2A707A0-3BB6-4E0E-A7D1-5DA25EC96727}">
      <dsp:nvSpPr>
        <dsp:cNvPr id="0" name=""/>
        <dsp:cNvSpPr/>
      </dsp:nvSpPr>
      <dsp:spPr>
        <a:xfrm>
          <a:off x="1602178" y="0"/>
          <a:ext cx="1486458" cy="32635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Citra </a:t>
          </a:r>
          <a:r>
            <a:rPr lang="en-US" sz="1900" kern="1200" dirty="0" err="1" smtClean="0"/>
            <a:t>Toko</a:t>
          </a:r>
          <a:endParaRPr lang="en-US" sz="1900" kern="1200" dirty="0"/>
        </a:p>
      </dsp:txBody>
      <dsp:txXfrm>
        <a:off x="1602178" y="0"/>
        <a:ext cx="1486458" cy="979051"/>
      </dsp:txXfrm>
    </dsp:sp>
    <dsp:sp modelId="{15CAC1D8-7989-46EF-A3BB-C5F82B2356A8}">
      <dsp:nvSpPr>
        <dsp:cNvPr id="0" name=""/>
        <dsp:cNvSpPr/>
      </dsp:nvSpPr>
      <dsp:spPr>
        <a:xfrm>
          <a:off x="1750824" y="979668"/>
          <a:ext cx="1189166" cy="377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Pelayanan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Pegawai</a:t>
          </a:r>
          <a:endParaRPr lang="en-US" sz="1100" kern="1200" dirty="0"/>
        </a:p>
      </dsp:txBody>
      <dsp:txXfrm>
        <a:off x="1761882" y="990726"/>
        <a:ext cx="1167050" cy="355425"/>
      </dsp:txXfrm>
    </dsp:sp>
    <dsp:sp modelId="{65D8ECF6-249B-4BBE-8668-4127DACAA342}">
      <dsp:nvSpPr>
        <dsp:cNvPr id="0" name=""/>
        <dsp:cNvSpPr/>
      </dsp:nvSpPr>
      <dsp:spPr>
        <a:xfrm>
          <a:off x="1750824" y="1415293"/>
          <a:ext cx="1189166" cy="377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Kualitas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Produk</a:t>
          </a:r>
          <a:endParaRPr lang="en-US" sz="1100" kern="1200" dirty="0"/>
        </a:p>
      </dsp:txBody>
      <dsp:txXfrm>
        <a:off x="1761882" y="1426351"/>
        <a:ext cx="1167050" cy="355425"/>
      </dsp:txXfrm>
    </dsp:sp>
    <dsp:sp modelId="{AD5208AF-77BC-4C0B-B51D-7C4A0EA1B172}">
      <dsp:nvSpPr>
        <dsp:cNvPr id="0" name=""/>
        <dsp:cNvSpPr/>
      </dsp:nvSpPr>
      <dsp:spPr>
        <a:xfrm>
          <a:off x="1750824" y="1850919"/>
          <a:ext cx="1189166" cy="377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Atmosfer</a:t>
          </a:r>
          <a:endParaRPr lang="en-US" sz="1100" kern="1200" dirty="0"/>
        </a:p>
      </dsp:txBody>
      <dsp:txXfrm>
        <a:off x="1761882" y="1861977"/>
        <a:ext cx="1167050" cy="355425"/>
      </dsp:txXfrm>
    </dsp:sp>
    <dsp:sp modelId="{F78585DA-784D-4A7B-8978-FDF665BF4BE9}">
      <dsp:nvSpPr>
        <dsp:cNvPr id="0" name=""/>
        <dsp:cNvSpPr/>
      </dsp:nvSpPr>
      <dsp:spPr>
        <a:xfrm>
          <a:off x="1750824" y="2286544"/>
          <a:ext cx="1189166" cy="377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Kenyamanan</a:t>
          </a:r>
          <a:r>
            <a:rPr lang="en-US" sz="1100" kern="1200" dirty="0" smtClean="0"/>
            <a:t> </a:t>
          </a:r>
          <a:endParaRPr lang="en-US" sz="1100" kern="1200" dirty="0"/>
        </a:p>
      </dsp:txBody>
      <dsp:txXfrm>
        <a:off x="1761882" y="2297602"/>
        <a:ext cx="1167050" cy="355425"/>
      </dsp:txXfrm>
    </dsp:sp>
    <dsp:sp modelId="{07F4C76F-5579-4B32-8982-537741CF38BA}">
      <dsp:nvSpPr>
        <dsp:cNvPr id="0" name=""/>
        <dsp:cNvSpPr/>
      </dsp:nvSpPr>
      <dsp:spPr>
        <a:xfrm>
          <a:off x="1750824" y="2722169"/>
          <a:ext cx="1189166" cy="377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Harga</a:t>
          </a:r>
          <a:r>
            <a:rPr lang="en-US" sz="1100" kern="1200" dirty="0" smtClean="0"/>
            <a:t> </a:t>
          </a:r>
          <a:endParaRPr lang="en-US" sz="1100" kern="1200" dirty="0"/>
        </a:p>
      </dsp:txBody>
      <dsp:txXfrm>
        <a:off x="1761882" y="2733227"/>
        <a:ext cx="1167050" cy="355425"/>
      </dsp:txXfrm>
    </dsp:sp>
    <dsp:sp modelId="{DCE86C01-084F-4125-8A84-DDDC1137AB08}">
      <dsp:nvSpPr>
        <dsp:cNvPr id="0" name=""/>
        <dsp:cNvSpPr/>
      </dsp:nvSpPr>
      <dsp:spPr>
        <a:xfrm>
          <a:off x="3200120" y="0"/>
          <a:ext cx="1486458" cy="32635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Motif </a:t>
          </a:r>
          <a:r>
            <a:rPr lang="en-US" sz="1900" kern="1200" dirty="0" err="1" smtClean="0"/>
            <a:t>Belanja</a:t>
          </a:r>
          <a:endParaRPr lang="en-US" sz="1900" kern="1200" dirty="0"/>
        </a:p>
      </dsp:txBody>
      <dsp:txXfrm>
        <a:off x="3200120" y="0"/>
        <a:ext cx="1486458" cy="979051"/>
      </dsp:txXfrm>
    </dsp:sp>
    <dsp:sp modelId="{038F68AC-36B1-431F-AEA2-CFBA800D33D1}">
      <dsp:nvSpPr>
        <dsp:cNvPr id="0" name=""/>
        <dsp:cNvSpPr/>
      </dsp:nvSpPr>
      <dsp:spPr>
        <a:xfrm>
          <a:off x="3348766" y="980007"/>
          <a:ext cx="1189166" cy="983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Hedonik</a:t>
          </a:r>
          <a:endParaRPr lang="en-US" sz="1100" kern="1200" dirty="0"/>
        </a:p>
      </dsp:txBody>
      <dsp:txXfrm>
        <a:off x="3377586" y="1008827"/>
        <a:ext cx="1131526" cy="926351"/>
      </dsp:txXfrm>
    </dsp:sp>
    <dsp:sp modelId="{92881C93-26DF-46E4-ACEC-7C0E5FDB12AC}">
      <dsp:nvSpPr>
        <dsp:cNvPr id="0" name=""/>
        <dsp:cNvSpPr/>
      </dsp:nvSpPr>
      <dsp:spPr>
        <a:xfrm>
          <a:off x="3348766" y="2115381"/>
          <a:ext cx="1189166" cy="983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Utilitarian</a:t>
          </a:r>
          <a:endParaRPr lang="en-US" sz="1100" kern="1200" dirty="0"/>
        </a:p>
      </dsp:txBody>
      <dsp:txXfrm>
        <a:off x="3377586" y="2144201"/>
        <a:ext cx="1131526" cy="926351"/>
      </dsp:txXfrm>
    </dsp:sp>
    <dsp:sp modelId="{F4938D67-8B33-40B9-8C0F-0655A01620ED}">
      <dsp:nvSpPr>
        <dsp:cNvPr id="0" name=""/>
        <dsp:cNvSpPr/>
      </dsp:nvSpPr>
      <dsp:spPr>
        <a:xfrm>
          <a:off x="4798063" y="0"/>
          <a:ext cx="1486458" cy="32635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Emosi</a:t>
          </a:r>
          <a:endParaRPr lang="en-US" sz="1900" kern="1200" dirty="0"/>
        </a:p>
      </dsp:txBody>
      <dsp:txXfrm>
        <a:off x="4798063" y="0"/>
        <a:ext cx="1486458" cy="979051"/>
      </dsp:txXfrm>
    </dsp:sp>
    <dsp:sp modelId="{EEAAF7B2-9BC1-4C77-83E1-B6BD61766EBF}">
      <dsp:nvSpPr>
        <dsp:cNvPr id="0" name=""/>
        <dsp:cNvSpPr/>
      </dsp:nvSpPr>
      <dsp:spPr>
        <a:xfrm>
          <a:off x="6396005" y="0"/>
          <a:ext cx="1486458" cy="32635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Niat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Pembelian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Ulang</a:t>
          </a:r>
          <a:endParaRPr lang="en-US" sz="1900" kern="1200" dirty="0"/>
        </a:p>
      </dsp:txBody>
      <dsp:txXfrm>
        <a:off x="6396005" y="0"/>
        <a:ext cx="1486458" cy="979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14BE-C30C-4CC1-BEAF-29AC4C7D0BD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F777-25CA-43E2-96B7-0C1F87599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14BE-C30C-4CC1-BEAF-29AC4C7D0BD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F777-25CA-43E2-96B7-0C1F87599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14BE-C30C-4CC1-BEAF-29AC4C7D0BD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F777-25CA-43E2-96B7-0C1F87599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6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14BE-C30C-4CC1-BEAF-29AC4C7D0BD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F777-25CA-43E2-96B7-0C1F87599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14BE-C30C-4CC1-BEAF-29AC4C7D0BD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F777-25CA-43E2-96B7-0C1F87599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8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14BE-C30C-4CC1-BEAF-29AC4C7D0BD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F777-25CA-43E2-96B7-0C1F87599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14BE-C30C-4CC1-BEAF-29AC4C7D0BD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F777-25CA-43E2-96B7-0C1F87599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0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14BE-C30C-4CC1-BEAF-29AC4C7D0BD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F777-25CA-43E2-96B7-0C1F87599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1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14BE-C30C-4CC1-BEAF-29AC4C7D0BD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F777-25CA-43E2-96B7-0C1F87599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8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14BE-C30C-4CC1-BEAF-29AC4C7D0BD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F777-25CA-43E2-96B7-0C1F87599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6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14BE-C30C-4CC1-BEAF-29AC4C7D0BD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F777-25CA-43E2-96B7-0C1F87599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3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714BE-C30C-4CC1-BEAF-29AC4C7D0BD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2F777-25CA-43E2-96B7-0C1F87599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4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gusco/UAI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86397"/>
            <a:ext cx="7772400" cy="2387600"/>
          </a:xfrm>
        </p:spPr>
        <p:txBody>
          <a:bodyPr/>
          <a:lstStyle/>
          <a:p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Bahan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Diskusi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dirty="0" err="1" smtClean="0"/>
              <a:t>Analisis</a:t>
            </a:r>
            <a:r>
              <a:rPr lang="en-US" sz="4400" dirty="0" smtClean="0"/>
              <a:t> </a:t>
            </a:r>
            <a:r>
              <a:rPr lang="en-US" sz="4400" dirty="0" err="1" smtClean="0"/>
              <a:t>Statistika</a:t>
            </a:r>
            <a:r>
              <a:rPr lang="en-US" sz="4400" dirty="0" smtClean="0"/>
              <a:t> </a:t>
            </a:r>
            <a:r>
              <a:rPr lang="en-US" sz="4400" dirty="0" err="1" smtClean="0"/>
              <a:t>untuk</a:t>
            </a:r>
            <a:r>
              <a:rPr lang="en-US" sz="4400" dirty="0" smtClean="0"/>
              <a:t> </a:t>
            </a:r>
            <a:r>
              <a:rPr lang="en-US" sz="4400" dirty="0" err="1" smtClean="0"/>
              <a:t>Penelitian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5304" y="2179162"/>
            <a:ext cx="4507992" cy="1655762"/>
          </a:xfrm>
        </p:spPr>
        <p:txBody>
          <a:bodyPr/>
          <a:lstStyle/>
          <a:p>
            <a:pPr algn="l"/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 smtClean="0"/>
              <a:t>Psikologi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endParaRPr lang="en-US" dirty="0" smtClean="0"/>
          </a:p>
          <a:p>
            <a:pPr algn="l"/>
            <a:r>
              <a:rPr lang="en-US" b="1" dirty="0" err="1" smtClean="0"/>
              <a:t>Universitas</a:t>
            </a:r>
            <a:r>
              <a:rPr lang="en-US" b="1" dirty="0" smtClean="0"/>
              <a:t> Al </a:t>
            </a:r>
            <a:r>
              <a:rPr lang="en-US" b="1" dirty="0" err="1" smtClean="0"/>
              <a:t>Azhar</a:t>
            </a:r>
            <a:r>
              <a:rPr lang="en-US" b="1" dirty="0" smtClean="0"/>
              <a:t> Indonesia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4" t="21633" r="854" b="31434"/>
          <a:stretch/>
        </p:blipFill>
        <p:spPr>
          <a:xfrm>
            <a:off x="1305877" y="2001203"/>
            <a:ext cx="2143125" cy="100584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3127248" y="5394643"/>
            <a:ext cx="5248656" cy="116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 smtClean="0"/>
              <a:t>disiapkan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oleh</a:t>
            </a:r>
            <a:r>
              <a:rPr lang="en-US" sz="1800" b="1" dirty="0" smtClean="0"/>
              <a:t>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Bagus Sartono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Departemen</a:t>
            </a:r>
            <a:r>
              <a:rPr lang="en-US" sz="2000" dirty="0" smtClean="0"/>
              <a:t> </a:t>
            </a:r>
            <a:r>
              <a:rPr lang="en-US" sz="2000" dirty="0" err="1" smtClean="0"/>
              <a:t>Statistika</a:t>
            </a:r>
            <a:r>
              <a:rPr lang="en-US" sz="2000" dirty="0" smtClean="0"/>
              <a:t> - </a:t>
            </a:r>
            <a:r>
              <a:rPr lang="en-US" sz="2000" dirty="0" err="1" smtClean="0"/>
              <a:t>Institut</a:t>
            </a:r>
            <a:r>
              <a:rPr lang="en-US" sz="2000" dirty="0" smtClean="0"/>
              <a:t> </a:t>
            </a:r>
            <a:r>
              <a:rPr lang="en-US" sz="2000" dirty="0" err="1" smtClean="0"/>
              <a:t>Pertanian</a:t>
            </a:r>
            <a:r>
              <a:rPr lang="en-US" sz="2000" dirty="0" smtClean="0"/>
              <a:t> Bogor</a:t>
            </a:r>
            <a:endParaRPr lang="en-US" sz="2000" dirty="0"/>
          </a:p>
        </p:txBody>
      </p:sp>
      <p:pic>
        <p:nvPicPr>
          <p:cNvPr id="8" name="Picture 2" descr="Image may contain: Bagusco Ipb, standing, sky and outdoo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1" t="29995" r="7706" b="14620"/>
          <a:stretch/>
        </p:blipFill>
        <p:spPr bwMode="auto">
          <a:xfrm>
            <a:off x="1827094" y="5007462"/>
            <a:ext cx="1300154" cy="13930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8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 rot="16200000">
            <a:off x="2380643" y="-4315052"/>
            <a:ext cx="4743903" cy="9505189"/>
          </a:xfrm>
          <a:prstGeom prst="parallelogram">
            <a:avLst>
              <a:gd name="adj" fmla="val 41130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500" b="1" dirty="0" err="1">
                <a:solidFill>
                  <a:schemeClr val="bg1"/>
                </a:solidFill>
              </a:rPr>
              <a:t>Skala</a:t>
            </a:r>
            <a:r>
              <a:rPr lang="en-US" sz="4500" b="1" dirty="0">
                <a:solidFill>
                  <a:schemeClr val="bg1"/>
                </a:solidFill>
              </a:rPr>
              <a:t> </a:t>
            </a:r>
            <a:r>
              <a:rPr lang="en-US" sz="4500" b="1" dirty="0" err="1">
                <a:solidFill>
                  <a:schemeClr val="bg1"/>
                </a:solidFill>
              </a:rPr>
              <a:t>Pengukuran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5B9BD5"/>
                </a:solidFill>
              </a:rPr>
              <a:t>Kategorik</a:t>
            </a:r>
            <a:endParaRPr lang="en-US" b="1" dirty="0" smtClean="0">
              <a:solidFill>
                <a:srgbClr val="5B9BD5"/>
              </a:solidFill>
            </a:endParaRPr>
          </a:p>
          <a:p>
            <a:pPr lvl="1"/>
            <a:r>
              <a:rPr lang="en-US" u="sng" dirty="0" smtClean="0"/>
              <a:t>Nominal</a:t>
            </a:r>
            <a:r>
              <a:rPr lang="en-US" dirty="0" smtClean="0"/>
              <a:t>: </a:t>
            </a:r>
            <a:r>
              <a:rPr lang="en-US" dirty="0" err="1" smtClean="0"/>
              <a:t>menggolongkan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endParaRPr lang="en-US" dirty="0" smtClean="0"/>
          </a:p>
          <a:p>
            <a:pPr lvl="2"/>
            <a:r>
              <a:rPr lang="en-US" dirty="0" err="1" smtClean="0"/>
              <a:t>Pekerjaan</a:t>
            </a:r>
            <a:r>
              <a:rPr lang="en-US" dirty="0" smtClean="0"/>
              <a:t>,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Kelamin</a:t>
            </a:r>
            <a:r>
              <a:rPr lang="en-US" dirty="0" smtClean="0"/>
              <a:t>,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Kesukaan</a:t>
            </a:r>
            <a:endParaRPr lang="en-US" dirty="0" smtClean="0"/>
          </a:p>
          <a:p>
            <a:pPr lvl="1"/>
            <a:r>
              <a:rPr lang="en-US" u="sng" dirty="0" smtClean="0"/>
              <a:t>Ordinal</a:t>
            </a:r>
            <a:r>
              <a:rPr lang="en-US" dirty="0" smtClean="0"/>
              <a:t>: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/leveling</a:t>
            </a:r>
          </a:p>
          <a:p>
            <a:pPr lvl="2"/>
            <a:r>
              <a:rPr lang="en-US" dirty="0" smtClean="0"/>
              <a:t>Tingkat </a:t>
            </a:r>
            <a:r>
              <a:rPr lang="en-US" dirty="0" err="1" smtClean="0"/>
              <a:t>Pendidikan</a:t>
            </a:r>
            <a:r>
              <a:rPr lang="en-US" dirty="0" smtClean="0"/>
              <a:t>, Tingkat </a:t>
            </a:r>
            <a:r>
              <a:rPr lang="en-US" dirty="0" err="1" smtClean="0"/>
              <a:t>Kepuasan</a:t>
            </a:r>
            <a:r>
              <a:rPr lang="en-US" dirty="0" smtClean="0"/>
              <a:t>,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Mutu</a:t>
            </a:r>
            <a:r>
              <a:rPr lang="en-US" dirty="0" smtClean="0"/>
              <a:t> Mata </a:t>
            </a:r>
            <a:r>
              <a:rPr lang="en-US" dirty="0" err="1" smtClean="0"/>
              <a:t>Kuliah</a:t>
            </a:r>
            <a:endParaRPr lang="en-US" dirty="0" smtClean="0"/>
          </a:p>
          <a:p>
            <a:r>
              <a:rPr lang="en-US" b="1" dirty="0" err="1" smtClean="0">
                <a:solidFill>
                  <a:srgbClr val="5B9BD5"/>
                </a:solidFill>
              </a:rPr>
              <a:t>Numerik</a:t>
            </a:r>
            <a:endParaRPr lang="en-US" b="1" dirty="0" smtClean="0">
              <a:solidFill>
                <a:srgbClr val="5B9BD5"/>
              </a:solidFill>
            </a:endParaRPr>
          </a:p>
          <a:p>
            <a:pPr lvl="1"/>
            <a:r>
              <a:rPr lang="en-US" u="sng" dirty="0" smtClean="0"/>
              <a:t>Interval</a:t>
            </a:r>
            <a:r>
              <a:rPr lang="en-US" dirty="0" smtClean="0"/>
              <a:t>: </a:t>
            </a:r>
            <a:r>
              <a:rPr lang="en-US" dirty="0" err="1" smtClean="0"/>
              <a:t>nilai</a:t>
            </a:r>
            <a:r>
              <a:rPr lang="en-US" dirty="0" smtClean="0"/>
              <a:t> 0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ketetapan</a:t>
            </a:r>
            <a:r>
              <a:rPr lang="en-US" dirty="0" smtClean="0"/>
              <a:t>/</a:t>
            </a:r>
            <a:r>
              <a:rPr lang="en-US" dirty="0" err="1" smtClean="0"/>
              <a:t>kesepakatan</a:t>
            </a:r>
            <a:endParaRPr lang="en-US" dirty="0" smtClean="0"/>
          </a:p>
          <a:p>
            <a:pPr lvl="2"/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, </a:t>
            </a:r>
            <a:r>
              <a:rPr lang="en-US" dirty="0" err="1" smtClean="0"/>
              <a:t>Temperatur</a:t>
            </a:r>
            <a:endParaRPr lang="en-US" dirty="0" smtClean="0"/>
          </a:p>
          <a:p>
            <a:pPr lvl="1"/>
            <a:r>
              <a:rPr lang="en-US" u="sng" dirty="0" err="1" smtClean="0"/>
              <a:t>Rasio</a:t>
            </a:r>
            <a:r>
              <a:rPr lang="en-US" dirty="0" smtClean="0"/>
              <a:t>: </a:t>
            </a:r>
            <a:r>
              <a:rPr lang="en-US" dirty="0" err="1" smtClean="0"/>
              <a:t>nilai</a:t>
            </a:r>
            <a:r>
              <a:rPr lang="en-US" dirty="0" smtClean="0"/>
              <a:t> 0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mutlak</a:t>
            </a:r>
            <a:endParaRPr lang="en-US" dirty="0" smtClean="0"/>
          </a:p>
          <a:p>
            <a:pPr lvl="2"/>
            <a:r>
              <a:rPr lang="en-US" dirty="0" err="1" smtClean="0"/>
              <a:t>Besaran</a:t>
            </a:r>
            <a:r>
              <a:rPr lang="en-US" dirty="0" smtClean="0"/>
              <a:t> </a:t>
            </a:r>
            <a:r>
              <a:rPr lang="en-US" dirty="0" err="1" smtClean="0"/>
              <a:t>Penghasilan</a:t>
            </a:r>
            <a:r>
              <a:rPr lang="en-US" dirty="0" smtClean="0"/>
              <a:t> per </a:t>
            </a:r>
            <a:r>
              <a:rPr lang="en-US" dirty="0" err="1" smtClean="0"/>
              <a:t>Bulan</a:t>
            </a:r>
            <a:r>
              <a:rPr lang="en-US" dirty="0" smtClean="0"/>
              <a:t>, </a:t>
            </a:r>
            <a:r>
              <a:rPr lang="en-US" dirty="0" err="1" smtClean="0"/>
              <a:t>Berat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,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4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038" y="1131094"/>
            <a:ext cx="7068312" cy="99417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Tiga</a:t>
            </a:r>
            <a:r>
              <a:rPr lang="en-US" b="1" dirty="0" smtClean="0"/>
              <a:t> </a:t>
            </a:r>
            <a:r>
              <a:rPr lang="en-US" b="1" dirty="0" err="1" smtClean="0"/>
              <a:t>Kelompok</a:t>
            </a:r>
            <a:r>
              <a:rPr lang="en-US" b="1" dirty="0" smtClean="0"/>
              <a:t> </a:t>
            </a:r>
            <a:r>
              <a:rPr lang="en-US" b="1" dirty="0" err="1" smtClean="0"/>
              <a:t>Analisis</a:t>
            </a:r>
            <a:r>
              <a:rPr lang="en-US" b="1" dirty="0" smtClean="0"/>
              <a:t> </a:t>
            </a:r>
            <a:r>
              <a:rPr lang="en-US" b="1" dirty="0" err="1" smtClean="0"/>
              <a:t>Statistika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908" y="2640330"/>
            <a:ext cx="6965442" cy="2849642"/>
          </a:xfrm>
        </p:spPr>
        <p:txBody>
          <a:bodyPr/>
          <a:lstStyle/>
          <a:p>
            <a:r>
              <a:rPr lang="en-US" dirty="0" err="1" smtClean="0"/>
              <a:t>Deskriptif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Pembandingan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/</a:t>
            </a:r>
            <a:r>
              <a:rPr lang="en-US" dirty="0" err="1" smtClean="0"/>
              <a:t>peubah</a:t>
            </a:r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 flipV="1">
            <a:off x="-1041017" y="857250"/>
            <a:ext cx="2714369" cy="5143500"/>
          </a:xfrm>
          <a:prstGeom prst="parallelogram">
            <a:avLst>
              <a:gd name="adj" fmla="val 25422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1042416" y="857250"/>
            <a:ext cx="404622" cy="28254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60120" y="-281654"/>
            <a:ext cx="404622" cy="28254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1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gambaran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data</a:t>
            </a:r>
          </a:p>
          <a:p>
            <a:pPr lvl="1"/>
            <a:r>
              <a:rPr lang="en-US" sz="2000" dirty="0" err="1" smtClean="0"/>
              <a:t>Ukuran</a:t>
            </a:r>
            <a:r>
              <a:rPr lang="en-US" sz="2000" dirty="0" smtClean="0"/>
              <a:t> </a:t>
            </a:r>
            <a:r>
              <a:rPr lang="en-US" sz="2000" dirty="0" err="1" smtClean="0"/>
              <a:t>pemusatan</a:t>
            </a:r>
            <a:r>
              <a:rPr lang="en-US" sz="2000" dirty="0" smtClean="0"/>
              <a:t>,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</a:t>
            </a:r>
            <a:r>
              <a:rPr lang="en-US" sz="2000" dirty="0" err="1" smtClean="0"/>
              <a:t>kisaran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data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umumnya</a:t>
            </a:r>
            <a:endParaRPr lang="en-US" sz="2000" dirty="0" smtClean="0"/>
          </a:p>
          <a:p>
            <a:pPr lvl="2"/>
            <a:r>
              <a:rPr lang="en-US" sz="1800" dirty="0" smtClean="0"/>
              <a:t>Rata-Rata, Median, Modus</a:t>
            </a:r>
          </a:p>
          <a:p>
            <a:pPr lvl="1"/>
            <a:r>
              <a:rPr lang="en-US" sz="2000" dirty="0" err="1" smtClean="0"/>
              <a:t>Ukuran</a:t>
            </a:r>
            <a:r>
              <a:rPr lang="en-US" sz="2000" dirty="0" smtClean="0"/>
              <a:t> </a:t>
            </a:r>
            <a:r>
              <a:rPr lang="en-US" sz="2000" dirty="0" err="1" smtClean="0"/>
              <a:t>penyebaran</a:t>
            </a:r>
            <a:r>
              <a:rPr lang="en-US" sz="2000" dirty="0" smtClean="0"/>
              <a:t>, </a:t>
            </a:r>
            <a:r>
              <a:rPr lang="en-US" sz="2000" dirty="0" err="1" smtClean="0"/>
              <a:t>menyatakan</a:t>
            </a:r>
            <a:r>
              <a:rPr lang="en-US" sz="2000" dirty="0" smtClean="0"/>
              <a:t> </a:t>
            </a:r>
            <a:r>
              <a:rPr lang="en-US" sz="2000" dirty="0" err="1" smtClean="0"/>
              <a:t>seberapa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heterogen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dimiliki</a:t>
            </a:r>
            <a:endParaRPr lang="en-US" sz="2000" dirty="0" smtClean="0"/>
          </a:p>
          <a:p>
            <a:pPr lvl="2"/>
            <a:r>
              <a:rPr lang="en-US" sz="1800" dirty="0" smtClean="0"/>
              <a:t>Range/</a:t>
            </a:r>
            <a:r>
              <a:rPr lang="en-US" sz="1800" dirty="0" err="1" smtClean="0"/>
              <a:t>Rentang</a:t>
            </a:r>
            <a:r>
              <a:rPr lang="en-US" sz="1800" dirty="0" smtClean="0"/>
              <a:t> (max – min), </a:t>
            </a:r>
            <a:r>
              <a:rPr lang="en-US" sz="1800" dirty="0" err="1" smtClean="0"/>
              <a:t>simpangan</a:t>
            </a:r>
            <a:r>
              <a:rPr lang="en-US" sz="1800" dirty="0" smtClean="0"/>
              <a:t> </a:t>
            </a:r>
            <a:r>
              <a:rPr lang="en-US" sz="1800" dirty="0" err="1" smtClean="0"/>
              <a:t>baku</a:t>
            </a:r>
            <a:r>
              <a:rPr lang="en-US" sz="1800" dirty="0" smtClean="0"/>
              <a:t> (standard deviation), </a:t>
            </a:r>
            <a:r>
              <a:rPr lang="en-US" sz="1800" dirty="0" err="1" smtClean="0"/>
              <a:t>ragam</a:t>
            </a:r>
            <a:r>
              <a:rPr lang="en-US" sz="1800" dirty="0" smtClean="0"/>
              <a:t> (variance)</a:t>
            </a:r>
          </a:p>
          <a:p>
            <a:pPr lvl="1"/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sebaran</a:t>
            </a:r>
            <a:endParaRPr lang="en-US" sz="2000" dirty="0" smtClean="0"/>
          </a:p>
          <a:p>
            <a:pPr lvl="2"/>
            <a:r>
              <a:rPr lang="en-US" sz="1800" dirty="0" err="1" smtClean="0"/>
              <a:t>Simetrik</a:t>
            </a:r>
            <a:r>
              <a:rPr lang="en-US" sz="1800" dirty="0" smtClean="0"/>
              <a:t>, </a:t>
            </a:r>
            <a:r>
              <a:rPr lang="en-US" sz="1800" dirty="0" err="1" smtClean="0"/>
              <a:t>menjulur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kanan</a:t>
            </a:r>
            <a:r>
              <a:rPr lang="en-US" sz="1800" dirty="0" smtClean="0"/>
              <a:t>, </a:t>
            </a:r>
            <a:r>
              <a:rPr lang="en-US" sz="1800" dirty="0" err="1" smtClean="0"/>
              <a:t>menjulur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kiri</a:t>
            </a:r>
            <a:endParaRPr lang="en-US" sz="1800" dirty="0" smtClean="0"/>
          </a:p>
          <a:p>
            <a:pPr lvl="1"/>
            <a:r>
              <a:rPr lang="en-US" sz="2000" dirty="0" err="1" smtClean="0"/>
              <a:t>Penyajian</a:t>
            </a:r>
            <a:endParaRPr lang="en-US" sz="2000" dirty="0" smtClean="0"/>
          </a:p>
          <a:p>
            <a:pPr lvl="2"/>
            <a:r>
              <a:rPr lang="en-US" sz="1800" dirty="0" smtClean="0"/>
              <a:t>Pie chart, bar chart, bubble chart, </a:t>
            </a:r>
            <a:r>
              <a:rPr lang="en-US" sz="1800" dirty="0" err="1" smtClean="0"/>
              <a:t>dll</a:t>
            </a:r>
            <a:endParaRPr lang="en-US" sz="1800" dirty="0"/>
          </a:p>
        </p:txBody>
      </p:sp>
      <p:sp>
        <p:nvSpPr>
          <p:cNvPr id="4" name="Parallelogram 3"/>
          <p:cNvSpPr/>
          <p:nvPr/>
        </p:nvSpPr>
        <p:spPr>
          <a:xfrm rot="5400000" flipV="1">
            <a:off x="3830194" y="1884810"/>
            <a:ext cx="1844804" cy="9505189"/>
          </a:xfrm>
          <a:prstGeom prst="parallelogram">
            <a:avLst>
              <a:gd name="adj" fmla="val 41130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" y="5907025"/>
            <a:ext cx="5884164" cy="4800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280411" y="5531503"/>
            <a:ext cx="5884164" cy="4800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61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Usia</a:t>
            </a:r>
            <a:r>
              <a:rPr lang="en-US" dirty="0" smtClean="0"/>
              <a:t> </a:t>
            </a:r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RW </a:t>
            </a:r>
            <a:r>
              <a:rPr lang="en-US" dirty="0" err="1" smtClean="0"/>
              <a:t>Saya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959" r="4496" b="8337"/>
          <a:stretch/>
        </p:blipFill>
        <p:spPr>
          <a:xfrm>
            <a:off x="1485900" y="2251473"/>
            <a:ext cx="6208460" cy="333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4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Pembandingan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populasi</a:t>
            </a:r>
            <a:r>
              <a:rPr lang="en-US" sz="1800" dirty="0"/>
              <a:t>, </a:t>
            </a:r>
            <a:r>
              <a:rPr lang="en-US" sz="1800" dirty="0" err="1"/>
              <a:t>dibandingkan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patokan</a:t>
            </a:r>
            <a:r>
              <a:rPr lang="en-US" sz="1800" dirty="0"/>
              <a:t>/benchmark </a:t>
            </a:r>
            <a:r>
              <a:rPr lang="en-US" sz="1800" dirty="0" err="1"/>
              <a:t>tertentu</a:t>
            </a:r>
            <a:endParaRPr lang="en-US" sz="1800" dirty="0"/>
          </a:p>
          <a:p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populasi</a:t>
            </a:r>
            <a:r>
              <a:rPr lang="en-US" sz="1800" dirty="0"/>
              <a:t>, </a:t>
            </a:r>
            <a:r>
              <a:rPr lang="en-US" sz="1800" dirty="0" err="1"/>
              <a:t>membandingkan</a:t>
            </a:r>
            <a:r>
              <a:rPr lang="en-US" sz="1800" dirty="0"/>
              <a:t> </a:t>
            </a:r>
            <a:r>
              <a:rPr lang="en-US" sz="1800" dirty="0" err="1"/>
              <a:t>kesamaan</a:t>
            </a:r>
            <a:r>
              <a:rPr lang="en-US" sz="1800" dirty="0"/>
              <a:t>/</a:t>
            </a:r>
            <a:r>
              <a:rPr lang="en-US" sz="1800" dirty="0" err="1"/>
              <a:t>ketidaksamaan</a:t>
            </a:r>
            <a:r>
              <a:rPr lang="en-US" sz="1800" dirty="0"/>
              <a:t>, </a:t>
            </a:r>
            <a:r>
              <a:rPr lang="en-US" sz="1800" dirty="0" err="1"/>
              <a:t>menentukan</a:t>
            </a:r>
            <a:r>
              <a:rPr lang="en-US" sz="1800" dirty="0"/>
              <a:t> mana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endParaRPr lang="en-US" sz="1800" dirty="0"/>
          </a:p>
          <a:p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populasi</a:t>
            </a:r>
            <a:r>
              <a:rPr lang="en-US" sz="1800" dirty="0"/>
              <a:t>, </a:t>
            </a:r>
            <a:r>
              <a:rPr lang="en-US" sz="1800" dirty="0" err="1"/>
              <a:t>membandingkan</a:t>
            </a:r>
            <a:r>
              <a:rPr lang="en-US" sz="1800" dirty="0"/>
              <a:t> </a:t>
            </a:r>
            <a:r>
              <a:rPr lang="en-US" sz="1800" dirty="0" err="1"/>
              <a:t>kesamaan</a:t>
            </a:r>
            <a:r>
              <a:rPr lang="en-US" sz="1800" dirty="0"/>
              <a:t> </a:t>
            </a:r>
            <a:r>
              <a:rPr lang="en-US" sz="1800" dirty="0" err="1"/>
              <a:t>antar</a:t>
            </a:r>
            <a:r>
              <a:rPr lang="en-US" sz="1800" dirty="0"/>
              <a:t> </a:t>
            </a:r>
            <a:r>
              <a:rPr lang="en-US" sz="1800" dirty="0" err="1"/>
              <a:t>pasangan</a:t>
            </a:r>
            <a:r>
              <a:rPr lang="en-US" sz="1800" dirty="0"/>
              <a:t>, </a:t>
            </a:r>
            <a:r>
              <a:rPr lang="en-US" sz="1800" dirty="0" err="1"/>
              <a:t>menentukan</a:t>
            </a:r>
            <a:r>
              <a:rPr lang="en-US" sz="1800" dirty="0"/>
              <a:t> mana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98398" y="3755517"/>
          <a:ext cx="734491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754">
                  <a:extLst>
                    <a:ext uri="{9D8B030D-6E8A-4147-A177-3AD203B41FA5}">
                      <a16:colId xmlns:a16="http://schemas.microsoft.com/office/drawing/2014/main" val="1908378503"/>
                    </a:ext>
                  </a:extLst>
                </a:gridCol>
                <a:gridCol w="2211705">
                  <a:extLst>
                    <a:ext uri="{9D8B030D-6E8A-4147-A177-3AD203B41FA5}">
                      <a16:colId xmlns:a16="http://schemas.microsoft.com/office/drawing/2014/main" val="3060895364"/>
                    </a:ext>
                  </a:extLst>
                </a:gridCol>
                <a:gridCol w="1836230">
                  <a:extLst>
                    <a:ext uri="{9D8B030D-6E8A-4147-A177-3AD203B41FA5}">
                      <a16:colId xmlns:a16="http://schemas.microsoft.com/office/drawing/2014/main" val="2112965643"/>
                    </a:ext>
                  </a:extLst>
                </a:gridCol>
                <a:gridCol w="1836230">
                  <a:extLst>
                    <a:ext uri="{9D8B030D-6E8A-4147-A177-3AD203B41FA5}">
                      <a16:colId xmlns:a16="http://schemas.microsoft.com/office/drawing/2014/main" val="2279350237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Uji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Parametrik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asumsi</a:t>
                      </a:r>
                      <a:r>
                        <a:rPr lang="en-US" sz="1400" dirty="0" smtClean="0"/>
                        <a:t> normal)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Uji</a:t>
                      </a:r>
                      <a:r>
                        <a:rPr lang="en-US" sz="1400" baseline="0" dirty="0" smtClean="0"/>
                        <a:t> Non-</a:t>
                      </a:r>
                      <a:r>
                        <a:rPr lang="en-US" sz="1400" baseline="0" dirty="0" err="1" smtClean="0"/>
                        <a:t>Parametrik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Uji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Proporsi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2023946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Satu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Populasi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T-test, Z-test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Sign Test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Z-test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1611732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Dua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Populasi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Paired Samples</a:t>
                      </a:r>
                      <a:r>
                        <a:rPr lang="en-US" sz="1400" baseline="0" dirty="0" smtClean="0"/>
                        <a:t> T-Test</a:t>
                      </a:r>
                    </a:p>
                    <a:p>
                      <a:r>
                        <a:rPr lang="en-US" sz="1400" baseline="0" dirty="0" smtClean="0"/>
                        <a:t>Independent Samples T-Test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Mann-Whitney</a:t>
                      </a:r>
                      <a:r>
                        <a:rPr lang="en-US" sz="1400" baseline="0" dirty="0" smtClean="0"/>
                        <a:t> Test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Chi-Square</a:t>
                      </a:r>
                      <a:r>
                        <a:rPr lang="en-US" sz="1400" baseline="0" dirty="0" smtClean="0"/>
                        <a:t> Test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8757624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Banyak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Populasi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One-Way</a:t>
                      </a:r>
                      <a:r>
                        <a:rPr lang="en-US" sz="1400" baseline="0" dirty="0" smtClean="0"/>
                        <a:t> ANOVA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Kruskal</a:t>
                      </a:r>
                      <a:r>
                        <a:rPr lang="en-US" sz="1400" dirty="0" smtClean="0"/>
                        <a:t>-Wallis</a:t>
                      </a:r>
                      <a:r>
                        <a:rPr lang="en-US" sz="1400" baseline="0" dirty="0" smtClean="0"/>
                        <a:t> Test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Chi-Square</a:t>
                      </a:r>
                      <a:r>
                        <a:rPr lang="en-US" sz="1400" baseline="0" dirty="0" smtClean="0"/>
                        <a:t> Test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4477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1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Asumsi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-t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menyebar</a:t>
            </a:r>
            <a:r>
              <a:rPr lang="en-US" dirty="0" smtClean="0"/>
              <a:t> normal</a:t>
            </a:r>
          </a:p>
          <a:p>
            <a:endParaRPr lang="en-US" dirty="0"/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tetap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bisa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digunakan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berdasarkan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teori</a:t>
            </a:r>
            <a:r>
              <a:rPr lang="en-US" dirty="0" smtClean="0">
                <a:sym typeface="Wingdings" panose="05000000000000000000" pitchFamily="2" charset="2"/>
              </a:rPr>
              <a:t> limit </a:t>
            </a:r>
            <a:r>
              <a:rPr lang="en-US" dirty="0" err="1" smtClean="0">
                <a:sym typeface="Wingdings" panose="05000000000000000000" pitchFamily="2" charset="2"/>
              </a:rPr>
              <a:t>pusat</a:t>
            </a:r>
            <a:r>
              <a:rPr lang="en-US" dirty="0" smtClean="0">
                <a:sym typeface="Wingdings" panose="05000000000000000000" pitchFamily="2" charset="2"/>
              </a:rPr>
              <a:t> (central limit theorem)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Jika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ukuran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cukup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besar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alternatif</a:t>
            </a:r>
            <a:r>
              <a:rPr lang="en-US" dirty="0" smtClean="0">
                <a:sym typeface="Wingdings" panose="05000000000000000000" pitchFamily="2" charset="2"/>
              </a:rPr>
              <a:t> 1: </a:t>
            </a:r>
            <a:r>
              <a:rPr lang="en-US" dirty="0" err="1" smtClean="0">
                <a:sym typeface="Wingdings" panose="05000000000000000000" pitchFamily="2" charset="2"/>
              </a:rPr>
              <a:t>lakukan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transformasi</a:t>
            </a:r>
            <a:r>
              <a:rPr lang="en-US" dirty="0" smtClean="0">
                <a:sym typeface="Wingdings" panose="05000000000000000000" pitchFamily="2" charset="2"/>
              </a:rPr>
              <a:t> data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alternatif</a:t>
            </a:r>
            <a:r>
              <a:rPr lang="en-US" dirty="0" smtClean="0">
                <a:sym typeface="Wingdings" panose="05000000000000000000" pitchFamily="2" charset="2"/>
              </a:rPr>
              <a:t> 2: </a:t>
            </a:r>
            <a:r>
              <a:rPr lang="en-US" dirty="0" err="1" smtClean="0">
                <a:sym typeface="Wingdings" panose="05000000000000000000" pitchFamily="2" charset="2"/>
              </a:rPr>
              <a:t>gunakan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uji</a:t>
            </a:r>
            <a:r>
              <a:rPr lang="en-US" dirty="0" smtClean="0">
                <a:sym typeface="Wingdings" panose="05000000000000000000" pitchFamily="2" charset="2"/>
              </a:rPr>
              <a:t> non </a:t>
            </a:r>
            <a:r>
              <a:rPr lang="en-US" dirty="0" err="1" smtClean="0">
                <a:sym typeface="Wingdings" panose="05000000000000000000" pitchFamily="2" charset="2"/>
              </a:rPr>
              <a:t>parametrik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2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Mengkaji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20012" y="2254250"/>
          <a:ext cx="566318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842">
                  <a:extLst>
                    <a:ext uri="{9D8B030D-6E8A-4147-A177-3AD203B41FA5}">
                      <a16:colId xmlns:a16="http://schemas.microsoft.com/office/drawing/2014/main" val="18540333"/>
                    </a:ext>
                  </a:extLst>
                </a:gridCol>
                <a:gridCol w="3285342">
                  <a:extLst>
                    <a:ext uri="{9D8B030D-6E8A-4147-A177-3AD203B41FA5}">
                      <a16:colId xmlns:a16="http://schemas.microsoft.com/office/drawing/2014/main" val="13761941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Tipe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Variabel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Alternatif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Analisis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15279212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Numerik</a:t>
                      </a:r>
                      <a:r>
                        <a:rPr lang="en-US" sz="2100" baseline="0" dirty="0" smtClean="0"/>
                        <a:t> - </a:t>
                      </a:r>
                      <a:r>
                        <a:rPr lang="en-US" sz="2100" baseline="0" dirty="0" err="1" smtClean="0"/>
                        <a:t>Numerik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Korelasi</a:t>
                      </a:r>
                      <a:r>
                        <a:rPr lang="en-US" sz="2100" dirty="0" smtClean="0"/>
                        <a:t> Pearson</a:t>
                      </a:r>
                    </a:p>
                    <a:p>
                      <a:r>
                        <a:rPr lang="en-US" sz="2100" dirty="0" err="1" smtClean="0"/>
                        <a:t>Korelasi</a:t>
                      </a:r>
                      <a:r>
                        <a:rPr lang="en-US" sz="2100" baseline="0" dirty="0" smtClean="0"/>
                        <a:t> Spearman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276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Ordinal – Ordinal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Korelasi</a:t>
                      </a:r>
                      <a:r>
                        <a:rPr lang="en-US" sz="2100" dirty="0" smtClean="0"/>
                        <a:t> Spearman</a:t>
                      </a:r>
                    </a:p>
                    <a:p>
                      <a:r>
                        <a:rPr lang="en-US" sz="2100" dirty="0" smtClean="0"/>
                        <a:t>Association</a:t>
                      </a:r>
                      <a:r>
                        <a:rPr lang="en-US" sz="2100" baseline="0" dirty="0" smtClean="0"/>
                        <a:t> Index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smtClean="0"/>
                        <a:t>Chi-Square Test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02987486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Nominal – Nominal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Chi-Square Test</a:t>
                      </a:r>
                    </a:p>
                    <a:p>
                      <a:r>
                        <a:rPr lang="en-US" sz="2100" dirty="0" smtClean="0"/>
                        <a:t>Phi</a:t>
                      </a:r>
                      <a:r>
                        <a:rPr lang="en-US" sz="2100" baseline="0" dirty="0" smtClean="0"/>
                        <a:t> Coefficient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63904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42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3336" y="2384552"/>
          <a:ext cx="719937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908">
                  <a:extLst>
                    <a:ext uri="{9D8B030D-6E8A-4147-A177-3AD203B41FA5}">
                      <a16:colId xmlns:a16="http://schemas.microsoft.com/office/drawing/2014/main" val="18540333"/>
                    </a:ext>
                  </a:extLst>
                </a:gridCol>
                <a:gridCol w="3744468">
                  <a:extLst>
                    <a:ext uri="{9D8B030D-6E8A-4147-A177-3AD203B41FA5}">
                      <a16:colId xmlns:a16="http://schemas.microsoft.com/office/drawing/2014/main" val="13761941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Tipe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Variabel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Respon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Alternatif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Analisis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1527921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Numerik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Kontinu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Regresi</a:t>
                      </a:r>
                      <a:r>
                        <a:rPr lang="en-US" sz="2100" dirty="0" smtClean="0"/>
                        <a:t> Linear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27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Numerik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Cacahan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Regresi</a:t>
                      </a:r>
                      <a:r>
                        <a:rPr lang="en-US" sz="2100" dirty="0" smtClean="0"/>
                        <a:t> Poisson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0298748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Kategorik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Regresi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Logistik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63904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9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 flipV="1">
            <a:off x="2554255" y="857250"/>
            <a:ext cx="9211157" cy="5143500"/>
          </a:xfrm>
          <a:prstGeom prst="parallelogram">
            <a:avLst>
              <a:gd name="adj" fmla="val 50467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テキスト プレースホルダー 16"/>
          <p:cNvSpPr txBox="1">
            <a:spLocks/>
          </p:cNvSpPr>
          <p:nvPr/>
        </p:nvSpPr>
        <p:spPr>
          <a:xfrm>
            <a:off x="4287827" y="3510384"/>
            <a:ext cx="2584168" cy="6096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JP" sz="3600" b="1" dirty="0" err="1">
                <a:solidFill>
                  <a:schemeClr val="bg1"/>
                </a:solidFill>
              </a:rPr>
              <a:t>Bagian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 #02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4825" y="3923870"/>
            <a:ext cx="4932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err="1">
                <a:solidFill>
                  <a:schemeClr val="bg1"/>
                </a:solidFill>
              </a:rPr>
              <a:t>Beberapa</a:t>
            </a:r>
            <a:r>
              <a:rPr lang="en-US" sz="2100" b="1" dirty="0">
                <a:solidFill>
                  <a:schemeClr val="bg1"/>
                </a:solidFill>
              </a:rPr>
              <a:t> </a:t>
            </a:r>
            <a:r>
              <a:rPr lang="en-US" sz="2100" b="1" dirty="0" err="1">
                <a:solidFill>
                  <a:schemeClr val="bg1"/>
                </a:solidFill>
              </a:rPr>
              <a:t>Ilustrasi</a:t>
            </a:r>
            <a:r>
              <a:rPr lang="en-US" sz="2100" b="1" dirty="0">
                <a:solidFill>
                  <a:schemeClr val="bg1"/>
                </a:solidFill>
              </a:rPr>
              <a:t> </a:t>
            </a:r>
            <a:r>
              <a:rPr lang="en-US" sz="2100" b="1" dirty="0" err="1">
                <a:solidFill>
                  <a:schemeClr val="bg1"/>
                </a:solidFill>
              </a:rPr>
              <a:t>Kajian</a:t>
            </a:r>
            <a:r>
              <a:rPr lang="en-US" sz="2100" b="1" dirty="0">
                <a:solidFill>
                  <a:schemeClr val="bg1"/>
                </a:solidFill>
              </a:rPr>
              <a:t> </a:t>
            </a:r>
            <a:r>
              <a:rPr lang="en-US" sz="2100" b="1" dirty="0" err="1">
                <a:solidFill>
                  <a:schemeClr val="bg1"/>
                </a:solidFill>
              </a:rPr>
              <a:t>dan</a:t>
            </a:r>
            <a:r>
              <a:rPr lang="en-US" sz="2100" b="1" dirty="0">
                <a:solidFill>
                  <a:schemeClr val="bg1"/>
                </a:solidFill>
              </a:rPr>
              <a:t> </a:t>
            </a:r>
            <a:r>
              <a:rPr lang="en-US" sz="2100" b="1" dirty="0" err="1">
                <a:solidFill>
                  <a:schemeClr val="bg1"/>
                </a:solidFill>
              </a:rPr>
              <a:t>Analisisnya</a:t>
            </a:r>
            <a:endParaRPr lang="en-US" sz="21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372308" y="787271"/>
            <a:ext cx="1504562" cy="29461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59325" y="3176835"/>
            <a:ext cx="1504562" cy="29461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8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 rot="16200000">
            <a:off x="2268629" y="-3510380"/>
            <a:ext cx="4743903" cy="9505189"/>
          </a:xfrm>
          <a:prstGeom prst="parallelogram">
            <a:avLst>
              <a:gd name="adj" fmla="val 41130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Point yang </a:t>
            </a:r>
            <a:r>
              <a:rPr lang="en-US" b="1" dirty="0" err="1" smtClean="0">
                <a:solidFill>
                  <a:schemeClr val="bg1"/>
                </a:solidFill>
              </a:rPr>
              <a:t>perlu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didiskusikan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051810"/>
            <a:ext cx="7886700" cy="2438162"/>
          </a:xfrm>
        </p:spPr>
        <p:txBody>
          <a:bodyPr/>
          <a:lstStyle/>
          <a:p>
            <a:r>
              <a:rPr lang="en-US" dirty="0" smtClean="0"/>
              <a:t>Data/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dikumpulkan</a:t>
            </a:r>
            <a:endParaRPr lang="en-US" dirty="0" smtClean="0"/>
          </a:p>
          <a:p>
            <a:r>
              <a:rPr lang="en-US" dirty="0" err="1" smtClean="0"/>
              <a:t>Sumber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memperolehnya</a:t>
            </a:r>
            <a:endParaRPr lang="en-US" dirty="0" smtClean="0"/>
          </a:p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statistika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2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Diskusi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peneliti</a:t>
            </a:r>
            <a:r>
              <a:rPr lang="en-US" dirty="0" smtClean="0"/>
              <a:t> </a:t>
            </a:r>
            <a:r>
              <a:rPr lang="en-US" dirty="0" err="1" smtClean="0"/>
              <a:t>tertarik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efektifitas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minuman</a:t>
            </a:r>
            <a:r>
              <a:rPr lang="en-US" dirty="0" smtClean="0"/>
              <a:t> multivitamin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tahan</a:t>
            </a:r>
            <a:r>
              <a:rPr lang="en-US" dirty="0" smtClean="0"/>
              <a:t> </a:t>
            </a:r>
            <a:r>
              <a:rPr lang="en-US" dirty="0" err="1" smtClean="0"/>
              <a:t>tubuh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diselenggarakan</a:t>
            </a:r>
            <a:r>
              <a:rPr lang="en-US" dirty="0" smtClean="0"/>
              <a:t> </a:t>
            </a:r>
            <a:r>
              <a:rPr lang="en-US" dirty="0" err="1" smtClean="0"/>
              <a:t>efektifitas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data-</a:t>
            </a:r>
            <a:r>
              <a:rPr lang="en-US" dirty="0" err="1" smtClean="0"/>
              <a:t>nya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Kasus</a:t>
            </a:r>
            <a:r>
              <a:rPr lang="en-US" b="1" dirty="0" smtClean="0"/>
              <a:t> #01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rata-rata </a:t>
            </a:r>
            <a:r>
              <a:rPr lang="en-US" dirty="0" err="1" smtClean="0"/>
              <a:t>skor</a:t>
            </a:r>
            <a:r>
              <a:rPr lang="en-US" dirty="0" smtClean="0"/>
              <a:t>/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kepuasan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78 (</a:t>
            </a:r>
            <a:r>
              <a:rPr lang="en-US" dirty="0" err="1" smtClean="0"/>
              <a:t>skala</a:t>
            </a:r>
            <a:r>
              <a:rPr lang="en-US" dirty="0" smtClean="0"/>
              <a:t> 1 – 100).  </a:t>
            </a:r>
          </a:p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kajian</a:t>
            </a:r>
            <a:r>
              <a:rPr lang="en-US" dirty="0" smtClean="0"/>
              <a:t>: </a:t>
            </a:r>
            <a:r>
              <a:rPr lang="en-US" dirty="0" err="1" smtClean="0"/>
              <a:t>mengindentifikasi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kenaikan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 rot="5400000" flipV="1">
            <a:off x="3830193" y="1107569"/>
            <a:ext cx="1844804" cy="9505189"/>
          </a:xfrm>
          <a:prstGeom prst="parallelogram">
            <a:avLst>
              <a:gd name="adj" fmla="val 41130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5129784"/>
            <a:ext cx="5884164" cy="4800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280410" y="4754262"/>
            <a:ext cx="5884164" cy="4800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09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038" y="1131094"/>
            <a:ext cx="7068312" cy="994172"/>
          </a:xfrm>
        </p:spPr>
        <p:txBody>
          <a:bodyPr/>
          <a:lstStyle/>
          <a:p>
            <a:r>
              <a:rPr lang="en-US" b="1" dirty="0" err="1" smtClean="0"/>
              <a:t>Kasus</a:t>
            </a:r>
            <a:r>
              <a:rPr lang="en-US" b="1" dirty="0" smtClean="0"/>
              <a:t> #02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908" y="2640330"/>
            <a:ext cx="6965442" cy="2849642"/>
          </a:xfrm>
        </p:spPr>
        <p:txBody>
          <a:bodyPr/>
          <a:lstStyle/>
          <a:p>
            <a:r>
              <a:rPr lang="en-US" dirty="0" err="1" smtClean="0"/>
              <a:t>Peneliti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remaja</a:t>
            </a:r>
            <a:r>
              <a:rPr lang="en-US" dirty="0" smtClean="0"/>
              <a:t> </a:t>
            </a:r>
            <a:r>
              <a:rPr lang="en-US" dirty="0" err="1" smtClean="0"/>
              <a:t>tertarik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mengkaji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laki-laki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perempuan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mengekspresikan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politiknya</a:t>
            </a:r>
            <a:r>
              <a:rPr lang="en-US" dirty="0" smtClean="0"/>
              <a:t> di media </a:t>
            </a:r>
            <a:r>
              <a:rPr lang="en-US" dirty="0" err="1" smtClean="0"/>
              <a:t>sosial</a:t>
            </a:r>
            <a:r>
              <a:rPr lang="en-US" dirty="0" smtClean="0"/>
              <a:t>. 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utamanya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, mana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ekspresif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 flipV="1">
            <a:off x="-1041017" y="857250"/>
            <a:ext cx="2714369" cy="5143500"/>
          </a:xfrm>
          <a:prstGeom prst="parallelogram">
            <a:avLst>
              <a:gd name="adj" fmla="val 25422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1042416" y="857250"/>
            <a:ext cx="404622" cy="28254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60120" y="-281654"/>
            <a:ext cx="404622" cy="28254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37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Kasus</a:t>
            </a:r>
            <a:r>
              <a:rPr lang="en-US" b="1" dirty="0" smtClean="0"/>
              <a:t> #03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online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/>
              <a:t> </a:t>
            </a:r>
            <a:r>
              <a:rPr lang="en-US" dirty="0" err="1" smtClean="0"/>
              <a:t>belanja</a:t>
            </a:r>
            <a:r>
              <a:rPr lang="en-US" dirty="0" smtClean="0"/>
              <a:t> online,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pergaulan</a:t>
            </a:r>
            <a:r>
              <a:rPr lang="en-US" dirty="0" smtClean="0"/>
              <a:t> </a:t>
            </a:r>
            <a:r>
              <a:rPr lang="en-US" dirty="0" err="1" smtClean="0"/>
              <a:t>sehari-hari</a:t>
            </a:r>
            <a:r>
              <a:rPr lang="en-US" dirty="0" smtClean="0"/>
              <a:t>, </a:t>
            </a: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bertransaksi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online,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dimaksudkan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berpengaruh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 rot="5400000" flipV="1">
            <a:off x="3830194" y="1857378"/>
            <a:ext cx="1844804" cy="9505189"/>
          </a:xfrm>
          <a:prstGeom prst="parallelogram">
            <a:avLst>
              <a:gd name="adj" fmla="val 41130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" y="5879593"/>
            <a:ext cx="5884164" cy="4800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280411" y="5504071"/>
            <a:ext cx="5884164" cy="4800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46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 flipV="1">
            <a:off x="2554255" y="857250"/>
            <a:ext cx="9211157" cy="5143500"/>
          </a:xfrm>
          <a:prstGeom prst="parallelogram">
            <a:avLst>
              <a:gd name="adj" fmla="val 50467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テキスト プレースホルダー 16"/>
          <p:cNvSpPr txBox="1">
            <a:spLocks/>
          </p:cNvSpPr>
          <p:nvPr/>
        </p:nvSpPr>
        <p:spPr>
          <a:xfrm>
            <a:off x="4644725" y="3958254"/>
            <a:ext cx="2584168" cy="6096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JP" sz="3600" b="1" dirty="0" err="1">
                <a:solidFill>
                  <a:schemeClr val="bg1"/>
                </a:solidFill>
              </a:rPr>
              <a:t>Bagian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 #03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725" y="4371740"/>
            <a:ext cx="4932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</a:rPr>
              <a:t>Overview </a:t>
            </a:r>
            <a:r>
              <a:rPr lang="en-US" sz="2100" b="1" dirty="0" err="1">
                <a:solidFill>
                  <a:schemeClr val="bg1"/>
                </a:solidFill>
              </a:rPr>
              <a:t>Penggunaan</a:t>
            </a:r>
            <a:r>
              <a:rPr lang="en-US" sz="2100" b="1" dirty="0">
                <a:solidFill>
                  <a:schemeClr val="bg1"/>
                </a:solidFill>
              </a:rPr>
              <a:t> SPSS (optional)</a:t>
            </a:r>
            <a:endParaRPr lang="en-US" sz="21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372308" y="787271"/>
            <a:ext cx="1504562" cy="29461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59325" y="3176835"/>
            <a:ext cx="1504562" cy="29461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227" r="1037" b="10443"/>
          <a:stretch/>
        </p:blipFill>
        <p:spPr>
          <a:xfrm>
            <a:off x="624779" y="2260191"/>
            <a:ext cx="3818926" cy="2946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284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950" dirty="0"/>
              <a:t>link </a:t>
            </a:r>
            <a:r>
              <a:rPr lang="en-US" sz="4950" dirty="0" smtClean="0"/>
              <a:t>data:</a:t>
            </a:r>
          </a:p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https</a:t>
            </a:r>
            <a:r>
              <a:rPr lang="en-US" sz="4400" dirty="0">
                <a:hlinkClick r:id="rId2"/>
              </a:rPr>
              <a:t>://github.com/bagusco/UAI</a:t>
            </a:r>
            <a:endParaRPr lang="en-US" sz="4950" dirty="0"/>
          </a:p>
        </p:txBody>
      </p:sp>
    </p:spTree>
    <p:extLst>
      <p:ext uri="{BB962C8B-B14F-4D97-AF65-F5344CB8AC3E}">
        <p14:creationId xmlns:p14="http://schemas.microsoft.com/office/powerpoint/2010/main" val="12346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700" dirty="0"/>
              <a:t>PENGARUH PERSEPSI KEPADATAN, CITRA TOKO, DAN MOTIF BELANJA TERHADAP EMOSI DAN NIAT PEMBELIAN ULANG KONSUMEN PADA RETAIL MODERN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89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H1 : </a:t>
            </a:r>
            <a:r>
              <a:rPr lang="en-US" sz="2000" dirty="0" err="1" smtClean="0"/>
              <a:t>Persepsi</a:t>
            </a:r>
            <a:r>
              <a:rPr lang="en-US" sz="2000" dirty="0" smtClean="0"/>
              <a:t> </a:t>
            </a:r>
            <a:r>
              <a:rPr lang="en-US" sz="2000" dirty="0" err="1" smtClean="0"/>
              <a:t>kepadatan</a:t>
            </a:r>
            <a:r>
              <a:rPr lang="en-US" sz="2000" dirty="0" smtClean="0"/>
              <a:t> </a:t>
            </a:r>
            <a:r>
              <a:rPr lang="en-US" sz="2000" dirty="0" err="1" smtClean="0"/>
              <a:t>mempengaruhi</a:t>
            </a:r>
            <a:r>
              <a:rPr lang="en-US" sz="2000" dirty="0" smtClean="0"/>
              <a:t> </a:t>
            </a:r>
            <a:r>
              <a:rPr lang="en-US" sz="2000" dirty="0" err="1" smtClean="0"/>
              <a:t>emosi</a:t>
            </a:r>
            <a:r>
              <a:rPr lang="en-US" sz="2000" dirty="0" smtClean="0"/>
              <a:t> </a:t>
            </a:r>
            <a:r>
              <a:rPr lang="en-US" sz="2000" dirty="0" err="1" smtClean="0"/>
              <a:t>pelanggan</a:t>
            </a:r>
            <a:r>
              <a:rPr lang="en-US" sz="2000" dirty="0" smtClean="0"/>
              <a:t> retail modern </a:t>
            </a:r>
          </a:p>
          <a:p>
            <a:r>
              <a:rPr lang="en-US" sz="2000" dirty="0" smtClean="0"/>
              <a:t>H2 : </a:t>
            </a:r>
            <a:r>
              <a:rPr lang="en-US" sz="2000" dirty="0" err="1" smtClean="0"/>
              <a:t>Persepsi</a:t>
            </a:r>
            <a:r>
              <a:rPr lang="en-US" sz="2000" dirty="0" smtClean="0"/>
              <a:t> </a:t>
            </a:r>
            <a:r>
              <a:rPr lang="en-US" sz="2000" dirty="0" err="1" smtClean="0"/>
              <a:t>kepadatan</a:t>
            </a:r>
            <a:r>
              <a:rPr lang="en-US" sz="2000" dirty="0" smtClean="0"/>
              <a:t> </a:t>
            </a:r>
            <a:r>
              <a:rPr lang="en-US" sz="2000" dirty="0" err="1"/>
              <a:t>mempengaruhi</a:t>
            </a:r>
            <a:r>
              <a:rPr lang="en-US" sz="2000" dirty="0"/>
              <a:t> </a:t>
            </a:r>
            <a:r>
              <a:rPr lang="en-US" sz="2000" dirty="0" err="1"/>
              <a:t>niat</a:t>
            </a:r>
            <a:r>
              <a:rPr lang="en-US" sz="2000" dirty="0"/>
              <a:t> </a:t>
            </a:r>
            <a:r>
              <a:rPr lang="en-US" sz="2000" dirty="0" err="1" smtClean="0"/>
              <a:t>pembelian</a:t>
            </a:r>
            <a:r>
              <a:rPr lang="en-US" sz="2000" dirty="0" smtClean="0"/>
              <a:t> </a:t>
            </a:r>
            <a:r>
              <a:rPr lang="en-US" sz="2000" dirty="0" err="1" smtClean="0"/>
              <a:t>ulang</a:t>
            </a:r>
            <a:r>
              <a:rPr lang="en-US" sz="2000" dirty="0" smtClean="0"/>
              <a:t> </a:t>
            </a:r>
            <a:r>
              <a:rPr lang="en-US" sz="2000" dirty="0" err="1" smtClean="0"/>
              <a:t>pelanggan</a:t>
            </a:r>
            <a:r>
              <a:rPr lang="en-US" sz="2000" dirty="0" smtClean="0"/>
              <a:t> retail modern </a:t>
            </a:r>
          </a:p>
          <a:p>
            <a:r>
              <a:rPr lang="en-US" sz="2000" dirty="0" smtClean="0"/>
              <a:t>H3 : </a:t>
            </a:r>
            <a:r>
              <a:rPr lang="en-US" sz="2000" dirty="0" err="1" smtClean="0"/>
              <a:t>Persepsi</a:t>
            </a:r>
            <a:r>
              <a:rPr lang="en-US" sz="2000" dirty="0" smtClean="0"/>
              <a:t> </a:t>
            </a:r>
            <a:r>
              <a:rPr lang="en-US" sz="2000" dirty="0" err="1" smtClean="0"/>
              <a:t>kepadatan</a:t>
            </a:r>
            <a:r>
              <a:rPr lang="en-US" sz="2000" dirty="0" smtClean="0"/>
              <a:t> </a:t>
            </a:r>
            <a:r>
              <a:rPr lang="en-US" sz="2000" dirty="0" err="1"/>
              <a:t>mempengaruhi</a:t>
            </a:r>
            <a:r>
              <a:rPr lang="en-US" sz="2000" dirty="0"/>
              <a:t> </a:t>
            </a:r>
            <a:r>
              <a:rPr lang="en-US" sz="2000" dirty="0" err="1"/>
              <a:t>citra</a:t>
            </a:r>
            <a:r>
              <a:rPr lang="en-US" sz="2000" dirty="0"/>
              <a:t> </a:t>
            </a:r>
            <a:r>
              <a:rPr lang="en-US" sz="2000" dirty="0" err="1" smtClean="0"/>
              <a:t>toko</a:t>
            </a:r>
            <a:r>
              <a:rPr lang="en-US" sz="2000" dirty="0" smtClean="0"/>
              <a:t> </a:t>
            </a:r>
            <a:r>
              <a:rPr lang="en-US" sz="2000" dirty="0" err="1" smtClean="0"/>
              <a:t>pelanggan</a:t>
            </a:r>
            <a:r>
              <a:rPr lang="en-US" sz="2000" dirty="0" smtClean="0"/>
              <a:t> retail modern</a:t>
            </a:r>
          </a:p>
          <a:p>
            <a:r>
              <a:rPr lang="en-US" sz="2000" dirty="0" smtClean="0"/>
              <a:t>H4 : Citra </a:t>
            </a:r>
            <a:r>
              <a:rPr lang="en-US" sz="2000" dirty="0" err="1" smtClean="0"/>
              <a:t>toko</a:t>
            </a:r>
            <a:r>
              <a:rPr lang="en-US" sz="2000" dirty="0" smtClean="0"/>
              <a:t> </a:t>
            </a:r>
            <a:r>
              <a:rPr lang="en-US" sz="2000" dirty="0" err="1"/>
              <a:t>mempengaruhi</a:t>
            </a:r>
            <a:r>
              <a:rPr lang="en-US" sz="2000" dirty="0"/>
              <a:t> </a:t>
            </a:r>
            <a:r>
              <a:rPr lang="en-US" sz="2000" dirty="0" err="1"/>
              <a:t>emosi</a:t>
            </a:r>
            <a:r>
              <a:rPr lang="en-US" sz="2000" dirty="0"/>
              <a:t> </a:t>
            </a:r>
            <a:r>
              <a:rPr lang="en-US" sz="2000" dirty="0" err="1" smtClean="0"/>
              <a:t>pelanggan</a:t>
            </a:r>
            <a:r>
              <a:rPr lang="en-US" sz="2000" dirty="0" smtClean="0"/>
              <a:t> retail modern</a:t>
            </a:r>
          </a:p>
          <a:p>
            <a:r>
              <a:rPr lang="en-US" sz="2000" dirty="0" smtClean="0"/>
              <a:t>H5 : Citra </a:t>
            </a:r>
            <a:r>
              <a:rPr lang="en-US" sz="2000" dirty="0" err="1" smtClean="0"/>
              <a:t>toko</a:t>
            </a:r>
            <a:r>
              <a:rPr lang="en-US" sz="2000" dirty="0" smtClean="0"/>
              <a:t> </a:t>
            </a:r>
            <a:r>
              <a:rPr lang="en-US" sz="2000" dirty="0" err="1"/>
              <a:t>mempengaruhi</a:t>
            </a:r>
            <a:r>
              <a:rPr lang="en-US" sz="2000" dirty="0"/>
              <a:t> </a:t>
            </a:r>
            <a:r>
              <a:rPr lang="en-US" sz="2000" dirty="0" err="1"/>
              <a:t>niat</a:t>
            </a:r>
            <a:r>
              <a:rPr lang="en-US" sz="2000" dirty="0"/>
              <a:t> </a:t>
            </a:r>
            <a:r>
              <a:rPr lang="en-US" sz="2000" dirty="0" err="1" smtClean="0"/>
              <a:t>pembelian</a:t>
            </a:r>
            <a:r>
              <a:rPr lang="en-US" sz="2000" dirty="0" smtClean="0"/>
              <a:t> </a:t>
            </a:r>
            <a:r>
              <a:rPr lang="en-US" sz="2000" dirty="0" err="1" smtClean="0"/>
              <a:t>ullang</a:t>
            </a:r>
            <a:r>
              <a:rPr lang="en-US" sz="2000" dirty="0" smtClean="0"/>
              <a:t> </a:t>
            </a:r>
            <a:r>
              <a:rPr lang="en-US" sz="2000" dirty="0" err="1" smtClean="0"/>
              <a:t>pelanggan</a:t>
            </a:r>
            <a:r>
              <a:rPr lang="en-US" sz="2000" dirty="0" smtClean="0"/>
              <a:t> retail modern</a:t>
            </a:r>
          </a:p>
          <a:p>
            <a:r>
              <a:rPr lang="en-US" sz="2000" dirty="0" smtClean="0"/>
              <a:t>H6 : Motif </a:t>
            </a:r>
            <a:r>
              <a:rPr lang="en-US" sz="2000" dirty="0" err="1" smtClean="0"/>
              <a:t>belanja</a:t>
            </a:r>
            <a:r>
              <a:rPr lang="en-US" sz="2000" dirty="0" smtClean="0"/>
              <a:t> </a:t>
            </a:r>
            <a:r>
              <a:rPr lang="en-US" sz="2000" dirty="0" err="1"/>
              <a:t>mempengaruhi</a:t>
            </a:r>
            <a:r>
              <a:rPr lang="en-US" sz="2000" dirty="0"/>
              <a:t> </a:t>
            </a:r>
            <a:r>
              <a:rPr lang="en-US" sz="2000" dirty="0" err="1"/>
              <a:t>emosi</a:t>
            </a:r>
            <a:r>
              <a:rPr lang="en-US" sz="2000" dirty="0"/>
              <a:t> </a:t>
            </a:r>
            <a:r>
              <a:rPr lang="en-US" sz="2000" dirty="0" err="1" smtClean="0"/>
              <a:t>pelanggan</a:t>
            </a:r>
            <a:r>
              <a:rPr lang="en-US" sz="2000" dirty="0" smtClean="0"/>
              <a:t> retail modern</a:t>
            </a:r>
          </a:p>
          <a:p>
            <a:r>
              <a:rPr lang="en-US" sz="2000" dirty="0" smtClean="0"/>
              <a:t>H7 : </a:t>
            </a:r>
            <a:r>
              <a:rPr lang="en-US" sz="2000" dirty="0" err="1" smtClean="0"/>
              <a:t>Emosi</a:t>
            </a:r>
            <a:r>
              <a:rPr lang="en-US" sz="2000" dirty="0" smtClean="0"/>
              <a:t> </a:t>
            </a:r>
            <a:r>
              <a:rPr lang="en-US" sz="2000" dirty="0" err="1"/>
              <a:t>mempengaruhi</a:t>
            </a:r>
            <a:r>
              <a:rPr lang="en-US" sz="2000" dirty="0"/>
              <a:t> </a:t>
            </a:r>
            <a:r>
              <a:rPr lang="en-US" sz="2000" dirty="0" err="1"/>
              <a:t>niat</a:t>
            </a:r>
            <a:r>
              <a:rPr lang="en-US" sz="2000" dirty="0"/>
              <a:t> </a:t>
            </a:r>
            <a:r>
              <a:rPr lang="en-US" sz="2000" dirty="0" err="1" smtClean="0"/>
              <a:t>pembelian</a:t>
            </a:r>
            <a:r>
              <a:rPr lang="en-US" sz="2000" dirty="0" smtClean="0"/>
              <a:t> </a:t>
            </a:r>
            <a:r>
              <a:rPr lang="en-US" sz="2000" dirty="0" err="1" smtClean="0"/>
              <a:t>ulang</a:t>
            </a:r>
            <a:r>
              <a:rPr lang="en-US" sz="2000" dirty="0" smtClean="0"/>
              <a:t> </a:t>
            </a:r>
            <a:r>
              <a:rPr lang="en-US" sz="2000" dirty="0" err="1" smtClean="0"/>
              <a:t>pelanggan</a:t>
            </a:r>
            <a:r>
              <a:rPr lang="en-US" sz="2000" dirty="0" smtClean="0"/>
              <a:t> retail modern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6733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Pemikiran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993" y="2226469"/>
            <a:ext cx="3902015" cy="3263504"/>
          </a:xfrm>
        </p:spPr>
      </p:pic>
    </p:spTree>
    <p:extLst>
      <p:ext uri="{BB962C8B-B14F-4D97-AF65-F5344CB8AC3E}">
        <p14:creationId xmlns:p14="http://schemas.microsoft.com/office/powerpoint/2010/main" val="770864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Aspek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857659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699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6113" y="1383758"/>
            <a:ext cx="3962601" cy="1068880"/>
          </a:xfrm>
        </p:spPr>
        <p:txBody>
          <a:bodyPr>
            <a:normAutofit/>
          </a:bodyPr>
          <a:lstStyle/>
          <a:p>
            <a:pPr algn="r"/>
            <a:r>
              <a:rPr lang="en-US" sz="3000" dirty="0" err="1"/>
              <a:t>Rancangan</a:t>
            </a:r>
            <a:r>
              <a:rPr lang="en-US" sz="3000" dirty="0"/>
              <a:t> model </a:t>
            </a:r>
            <a:r>
              <a:rPr lang="en-US" sz="3000" dirty="0" err="1"/>
              <a:t>penelitian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9" y="162306"/>
            <a:ext cx="5961327" cy="6649540"/>
          </a:xfrm>
        </p:spPr>
      </p:pic>
    </p:spTree>
    <p:extLst>
      <p:ext uri="{BB962C8B-B14F-4D97-AF65-F5344CB8AC3E}">
        <p14:creationId xmlns:p14="http://schemas.microsoft.com/office/powerpoint/2010/main" val="124596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Kumpulkan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volunteer,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grup</a:t>
            </a:r>
            <a:r>
              <a:rPr lang="en-US" dirty="0" smtClean="0"/>
              <a:t>. 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grup</a:t>
            </a:r>
            <a:r>
              <a:rPr lang="en-US" dirty="0" smtClean="0"/>
              <a:t> </a:t>
            </a:r>
            <a:r>
              <a:rPr lang="en-US" dirty="0" err="1" smtClean="0"/>
              <a:t>mengkonsumsi</a:t>
            </a:r>
            <a:r>
              <a:rPr lang="en-US" dirty="0" smtClean="0"/>
              <a:t> </a:t>
            </a:r>
            <a:r>
              <a:rPr lang="en-US" dirty="0" err="1" smtClean="0"/>
              <a:t>minuman</a:t>
            </a:r>
            <a:r>
              <a:rPr lang="en-US" dirty="0" smtClean="0"/>
              <a:t> multivitamin yang </a:t>
            </a:r>
            <a:r>
              <a:rPr lang="en-US" dirty="0" err="1" smtClean="0"/>
              <a:t>dikaji</a:t>
            </a:r>
            <a:r>
              <a:rPr lang="en-US" dirty="0" smtClean="0"/>
              <a:t>,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grup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  </a:t>
            </a:r>
            <a:r>
              <a:rPr lang="en-US" dirty="0" err="1" smtClean="0"/>
              <a:t>Diamati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rentang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Kumpulkan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volunteer. 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pengamatan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rentang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catat</a:t>
            </a:r>
            <a:r>
              <a:rPr lang="en-US" dirty="0" smtClean="0"/>
              <a:t> </a:t>
            </a:r>
            <a:r>
              <a:rPr lang="en-US" dirty="0" err="1" smtClean="0"/>
              <a:t>kejadian-kejadian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.  </a:t>
            </a:r>
            <a:r>
              <a:rPr lang="en-US" dirty="0" err="1" smtClean="0"/>
              <a:t>Kemudian</a:t>
            </a:r>
            <a:r>
              <a:rPr lang="en-US" dirty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orang </a:t>
            </a:r>
            <a:r>
              <a:rPr lang="en-US" dirty="0" err="1" smtClean="0"/>
              <a:t>mengkonsumsi</a:t>
            </a:r>
            <a:r>
              <a:rPr lang="en-US" dirty="0" smtClean="0"/>
              <a:t> </a:t>
            </a:r>
            <a:r>
              <a:rPr lang="en-US" dirty="0" err="1" smtClean="0"/>
              <a:t>minuman</a:t>
            </a:r>
            <a:r>
              <a:rPr lang="en-US" dirty="0" smtClean="0"/>
              <a:t> multivitamin. 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pengamatan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rentang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  </a:t>
            </a:r>
            <a:r>
              <a:rPr lang="en-US" dirty="0" err="1" smtClean="0"/>
              <a:t>Bandingkan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,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pemeriksaan</a:t>
            </a:r>
            <a:r>
              <a:rPr lang="en-US" dirty="0" smtClean="0"/>
              <a:t> </a:t>
            </a:r>
            <a:r>
              <a:rPr lang="en-US" dirty="0" err="1" smtClean="0"/>
              <a:t>reliabilitas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 smtClean="0"/>
          </a:p>
          <a:p>
            <a:r>
              <a:rPr lang="en-US" dirty="0" err="1" smtClean="0"/>
              <a:t>Sajikan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Awali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eksplorasi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 smtClean="0"/>
              <a:t>ringkasan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Prioritaskan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 smtClean="0"/>
              <a:t>penelitian</a:t>
            </a:r>
            <a:endParaRPr lang="en-US" dirty="0" smtClean="0"/>
          </a:p>
          <a:p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pendalaman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 smtClean="0"/>
              <a:t>pendukung</a:t>
            </a:r>
            <a:endParaRPr lang="en-US" dirty="0" smtClean="0"/>
          </a:p>
          <a:p>
            <a:r>
              <a:rPr lang="en-US" dirty="0" err="1" smtClean="0"/>
              <a:t>Pikirkan</a:t>
            </a:r>
            <a:r>
              <a:rPr lang="en-US" dirty="0" smtClean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lengkap</a:t>
            </a:r>
            <a:endParaRPr lang="en-US" dirty="0" smtClean="0"/>
          </a:p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mengkonfirmasi</a:t>
            </a:r>
            <a:r>
              <a:rPr lang="en-US" dirty="0"/>
              <a:t> </a:t>
            </a:r>
            <a:r>
              <a:rPr lang="en-US" dirty="0" err="1"/>
              <a:t>dugaan-dugaan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dugaan</a:t>
            </a:r>
            <a:r>
              <a:rPr lang="en-US" dirty="0"/>
              <a:t> lain yang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eksplorasi</a:t>
            </a:r>
            <a:r>
              <a:rPr lang="en-US" dirty="0"/>
              <a:t>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76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Ilustrasi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Uji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Reliabilitas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EMS </a:t>
            </a:r>
            <a:r>
              <a:rPr lang="en-US" sz="3600" b="1" dirty="0" smtClean="0">
                <a:sym typeface="Wingdings" panose="05000000000000000000" pitchFamily="2" charset="2"/>
              </a:rPr>
              <a:t> </a:t>
            </a:r>
            <a:r>
              <a:rPr lang="en-US" sz="3600" b="1" dirty="0" err="1" smtClean="0">
                <a:sym typeface="Wingdings" panose="05000000000000000000" pitchFamily="2" charset="2"/>
              </a:rPr>
              <a:t>Pelayanan</a:t>
            </a:r>
            <a:r>
              <a:rPr lang="en-US" sz="3600" b="1" dirty="0" smtClean="0">
                <a:sym typeface="Wingdings" panose="05000000000000000000" pitchFamily="2" charset="2"/>
              </a:rPr>
              <a:t> </a:t>
            </a:r>
            <a:r>
              <a:rPr lang="en-US" sz="3600" b="1" dirty="0" err="1" smtClean="0">
                <a:sym typeface="Wingdings" panose="05000000000000000000" pitchFamily="2" charset="2"/>
              </a:rPr>
              <a:t>Pegawai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 </a:t>
            </a: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endParaRPr lang="en-US" dirty="0" smtClean="0"/>
          </a:p>
          <a:p>
            <a:pPr lvl="1"/>
            <a:r>
              <a:rPr lang="en-US" dirty="0"/>
              <a:t>EMS1. </a:t>
            </a:r>
            <a:r>
              <a:rPr lang="en-US" dirty="0" err="1"/>
              <a:t>Pegawai</a:t>
            </a:r>
            <a:r>
              <a:rPr lang="en-US" dirty="0"/>
              <a:t> di retail modern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bersikap</a:t>
            </a:r>
            <a:r>
              <a:rPr lang="en-US" dirty="0"/>
              <a:t> </a:t>
            </a:r>
            <a:r>
              <a:rPr lang="en-US" dirty="0" err="1"/>
              <a:t>ramah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EMS2. </a:t>
            </a:r>
            <a:r>
              <a:rPr lang="en-US" dirty="0" err="1"/>
              <a:t>Pegawai</a:t>
            </a:r>
            <a:r>
              <a:rPr lang="en-US" dirty="0"/>
              <a:t> di retail modern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bersikap</a:t>
            </a:r>
            <a:r>
              <a:rPr lang="en-US" dirty="0"/>
              <a:t> </a:t>
            </a:r>
            <a:r>
              <a:rPr lang="en-US" dirty="0" err="1"/>
              <a:t>jujur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EMS3. </a:t>
            </a:r>
            <a:r>
              <a:rPr lang="en-US" dirty="0" err="1"/>
              <a:t>Pegawai</a:t>
            </a:r>
            <a:r>
              <a:rPr lang="en-US" dirty="0"/>
              <a:t> di retail modern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bersikap</a:t>
            </a:r>
            <a:r>
              <a:rPr lang="en-US" dirty="0"/>
              <a:t> </a:t>
            </a:r>
            <a:r>
              <a:rPr lang="en-US" dirty="0" err="1"/>
              <a:t>lemah</a:t>
            </a:r>
            <a:r>
              <a:rPr lang="en-US" dirty="0"/>
              <a:t> </a:t>
            </a:r>
            <a:r>
              <a:rPr lang="en-US" dirty="0" err="1"/>
              <a:t>lembut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EMS4. </a:t>
            </a:r>
            <a:r>
              <a:rPr lang="en-US" dirty="0" err="1"/>
              <a:t>Pelayanan</a:t>
            </a:r>
            <a:r>
              <a:rPr lang="en-US" dirty="0"/>
              <a:t> di retail modern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264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4" y="1027907"/>
            <a:ext cx="8449267" cy="476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86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61" y="218536"/>
            <a:ext cx="6486525" cy="382905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71627" y="2218817"/>
            <a:ext cx="44435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9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08" y="1414465"/>
            <a:ext cx="3066784" cy="1709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54" y="3635751"/>
            <a:ext cx="8666691" cy="1731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196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Kelamin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kategorik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tabel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frekuensi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pie chart</a:t>
            </a:r>
            <a:endParaRPr lang="en-US" dirty="0" smtClean="0"/>
          </a:p>
          <a:p>
            <a:r>
              <a:rPr lang="en-US" dirty="0" err="1" smtClean="0"/>
              <a:t>Usia</a:t>
            </a:r>
            <a:endParaRPr lang="en-US" dirty="0" smtClean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numerik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histogram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statistik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ringkasan</a:t>
            </a:r>
            <a:endParaRPr lang="en-US" dirty="0" smtClean="0"/>
          </a:p>
          <a:p>
            <a:r>
              <a:rPr lang="en-US" dirty="0" err="1" smtClean="0"/>
              <a:t>Pendidikan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38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" y="840297"/>
            <a:ext cx="8165518" cy="460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18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9" y="365126"/>
            <a:ext cx="5429250" cy="3448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715" y="3111817"/>
            <a:ext cx="30670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35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365126"/>
            <a:ext cx="5695950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093" y="2683889"/>
            <a:ext cx="4527814" cy="3628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721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 flipV="1">
            <a:off x="2554255" y="857250"/>
            <a:ext cx="9211157" cy="5143500"/>
          </a:xfrm>
          <a:prstGeom prst="parallelogram">
            <a:avLst>
              <a:gd name="adj" fmla="val 50467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テキスト プレースホルダー 16"/>
          <p:cNvSpPr txBox="1">
            <a:spLocks/>
          </p:cNvSpPr>
          <p:nvPr/>
        </p:nvSpPr>
        <p:spPr>
          <a:xfrm>
            <a:off x="4644725" y="3958254"/>
            <a:ext cx="2584168" cy="6096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JP" sz="3600" b="1" dirty="0" err="1">
                <a:solidFill>
                  <a:schemeClr val="bg1"/>
                </a:solidFill>
              </a:rPr>
              <a:t>Bagian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 #01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4725" y="4371740"/>
            <a:ext cx="44724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</a:rPr>
              <a:t>Overview </a:t>
            </a:r>
            <a:r>
              <a:rPr lang="en-US" sz="2100" b="1" dirty="0" err="1">
                <a:solidFill>
                  <a:schemeClr val="bg1"/>
                </a:solidFill>
              </a:rPr>
              <a:t>Analisis</a:t>
            </a:r>
            <a:r>
              <a:rPr lang="en-US" sz="2100" b="1" dirty="0">
                <a:solidFill>
                  <a:schemeClr val="bg1"/>
                </a:solidFill>
              </a:rPr>
              <a:t> </a:t>
            </a:r>
            <a:r>
              <a:rPr lang="en-US" sz="2100" b="1" dirty="0" err="1">
                <a:solidFill>
                  <a:schemeClr val="bg1"/>
                </a:solidFill>
              </a:rPr>
              <a:t>Statistika</a:t>
            </a:r>
            <a:r>
              <a:rPr lang="en-US" sz="2100" b="1" dirty="0">
                <a:solidFill>
                  <a:schemeClr val="bg1"/>
                </a:solidFill>
              </a:rPr>
              <a:t> </a:t>
            </a:r>
            <a:r>
              <a:rPr lang="en-US" sz="2100" b="1" dirty="0" err="1">
                <a:solidFill>
                  <a:schemeClr val="bg1"/>
                </a:solidFill>
              </a:rPr>
              <a:t>Dasar</a:t>
            </a:r>
            <a:endParaRPr lang="en-US" sz="21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372308" y="787271"/>
            <a:ext cx="1504562" cy="29461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59325" y="3176835"/>
            <a:ext cx="1504562" cy="29461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3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303" y="128064"/>
            <a:ext cx="4644009" cy="2949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99" y="3212353"/>
            <a:ext cx="3950208" cy="35136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322" y="3212353"/>
            <a:ext cx="3279400" cy="3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54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01" y="1690689"/>
            <a:ext cx="3333750" cy="3333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085" y="1435608"/>
            <a:ext cx="5540456" cy="443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46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Belanja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Kapan?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Berapa</a:t>
            </a:r>
            <a:r>
              <a:rPr lang="en-US" dirty="0" smtClean="0"/>
              <a:t> lama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belanja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Menghabiskan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rupiah?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/>
              <a:t> </a:t>
            </a:r>
            <a:r>
              <a:rPr lang="en-US" dirty="0" err="1" smtClean="0"/>
              <a:t>pembayarannya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r>
              <a:rPr lang="en-US" dirty="0" smtClean="0"/>
              <a:t> </a:t>
            </a:r>
            <a:r>
              <a:rPr lang="en-US" dirty="0" err="1" smtClean="0"/>
              <a:t>laki-laki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perempuan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64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Berapa</a:t>
            </a:r>
            <a:r>
              <a:rPr lang="en-US" dirty="0" smtClean="0"/>
              <a:t> kali </a:t>
            </a:r>
            <a:r>
              <a:rPr lang="en-US" dirty="0" err="1" smtClean="0"/>
              <a:t>secara</a:t>
            </a:r>
            <a:r>
              <a:rPr lang="en-US" dirty="0" smtClean="0"/>
              <a:t> rata-rata para </a:t>
            </a:r>
            <a:r>
              <a:rPr lang="en-US" dirty="0" err="1" smtClean="0"/>
              <a:t>responden</a:t>
            </a:r>
            <a:r>
              <a:rPr lang="en-US" dirty="0" smtClean="0"/>
              <a:t> </a:t>
            </a:r>
            <a:r>
              <a:rPr lang="en-US" dirty="0" err="1" smtClean="0"/>
              <a:t>pergi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retail modern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distribusinya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,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keseringan</a:t>
            </a:r>
            <a:r>
              <a:rPr lang="en-US" dirty="0" smtClean="0"/>
              <a:t> </a:t>
            </a:r>
            <a:r>
              <a:rPr lang="en-US" dirty="0" err="1" smtClean="0"/>
              <a:t>mengunjungi</a:t>
            </a:r>
            <a:r>
              <a:rPr lang="en-US" dirty="0" smtClean="0"/>
              <a:t> retail modern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laki-laki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perempuan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125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Pembayaran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r>
              <a:rPr lang="en-US" dirty="0" smtClean="0"/>
              <a:t> yang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Adakah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r>
              <a:rPr lang="en-US" dirty="0" smtClean="0"/>
              <a:t> </a:t>
            </a:r>
            <a:r>
              <a:rPr lang="en-US" dirty="0" err="1" smtClean="0"/>
              <a:t>laki-laki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perempuan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57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Emosi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Niat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Emosi</a:t>
            </a:r>
            <a:r>
              <a:rPr lang="en-US" dirty="0" smtClean="0"/>
              <a:t>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indikator</a:t>
            </a:r>
            <a:endParaRPr lang="en-US" dirty="0" smtClean="0"/>
          </a:p>
          <a:p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indikator</a:t>
            </a:r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perlu</a:t>
            </a:r>
            <a:r>
              <a:rPr lang="en-US" dirty="0" smtClean="0">
                <a:sym typeface="Wingdings" panose="05000000000000000000" pitchFamily="2" charset="2"/>
              </a:rPr>
              <a:t> proses </a:t>
            </a:r>
            <a:r>
              <a:rPr lang="en-US" dirty="0" err="1" smtClean="0">
                <a:sym typeface="Wingdings" panose="05000000000000000000" pitchFamily="2" charset="2"/>
              </a:rPr>
              <a:t>pereduksian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Rata-rata? Rata-rata </a:t>
            </a:r>
            <a:r>
              <a:rPr lang="en-US" dirty="0" err="1" smtClean="0">
                <a:sym typeface="Wingdings" panose="05000000000000000000" pitchFamily="2" charset="2"/>
              </a:rPr>
              <a:t>terboboti</a:t>
            </a:r>
            <a:r>
              <a:rPr lang="en-US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Skor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berdasarkan</a:t>
            </a:r>
            <a:r>
              <a:rPr lang="en-US" dirty="0" smtClean="0">
                <a:sym typeface="Wingdings" panose="05000000000000000000" pitchFamily="2" charset="2"/>
              </a:rPr>
              <a:t> Factor Analysis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285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 flipV="1">
            <a:off x="2554255" y="857250"/>
            <a:ext cx="9211157" cy="5143500"/>
          </a:xfrm>
          <a:prstGeom prst="parallelogram">
            <a:avLst>
              <a:gd name="adj" fmla="val 50467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テキスト プレースホルダー 16"/>
          <p:cNvSpPr txBox="1">
            <a:spLocks/>
          </p:cNvSpPr>
          <p:nvPr/>
        </p:nvSpPr>
        <p:spPr>
          <a:xfrm>
            <a:off x="4644725" y="3958254"/>
            <a:ext cx="2584168" cy="6096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JP" sz="3600" b="1" dirty="0" err="1">
                <a:solidFill>
                  <a:schemeClr val="bg1"/>
                </a:solidFill>
              </a:rPr>
              <a:t>Terimakasih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725" y="4371740"/>
            <a:ext cx="4932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</a:rPr>
              <a:t>bagusco@gmail.com</a:t>
            </a:r>
            <a:endParaRPr lang="en-US" sz="21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372308" y="787271"/>
            <a:ext cx="1504562" cy="29461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59325" y="3176835"/>
            <a:ext cx="1504562" cy="29461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6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748" y="1131094"/>
            <a:ext cx="7102602" cy="994172"/>
          </a:xfrm>
        </p:spPr>
        <p:txBody>
          <a:bodyPr>
            <a:normAutofit fontScale="90000"/>
          </a:bodyPr>
          <a:lstStyle/>
          <a:p>
            <a:r>
              <a:rPr lang="en-US" sz="7200" b="1" dirty="0">
                <a:solidFill>
                  <a:srgbClr val="5B9BD5"/>
                </a:solidFill>
              </a:rPr>
              <a:t>2 </a:t>
            </a:r>
            <a:r>
              <a:rPr lang="en-US" b="1" dirty="0" err="1" smtClean="0">
                <a:solidFill>
                  <a:srgbClr val="5B9BD5"/>
                </a:solidFill>
              </a:rPr>
              <a:t>Konsep</a:t>
            </a:r>
            <a:r>
              <a:rPr lang="en-US" b="1" dirty="0" smtClean="0">
                <a:solidFill>
                  <a:srgbClr val="5B9BD5"/>
                </a:solidFill>
              </a:rPr>
              <a:t> </a:t>
            </a:r>
            <a:r>
              <a:rPr lang="en-US" b="1" dirty="0" err="1" smtClean="0">
                <a:solidFill>
                  <a:srgbClr val="5B9BD5"/>
                </a:solidFill>
              </a:rPr>
              <a:t>Penting</a:t>
            </a:r>
            <a:r>
              <a:rPr lang="en-US" b="1" dirty="0" smtClean="0">
                <a:solidFill>
                  <a:srgbClr val="5B9BD5"/>
                </a:solidFill>
              </a:rPr>
              <a:t> </a:t>
            </a:r>
            <a:r>
              <a:rPr lang="en-US" b="1" dirty="0" err="1" smtClean="0">
                <a:solidFill>
                  <a:srgbClr val="5B9BD5"/>
                </a:solidFill>
              </a:rPr>
              <a:t>selain</a:t>
            </a:r>
            <a:r>
              <a:rPr lang="en-US" b="1" dirty="0" smtClean="0">
                <a:solidFill>
                  <a:srgbClr val="5B9BD5"/>
                </a:solidFill>
              </a:rPr>
              <a:t> </a:t>
            </a:r>
            <a:r>
              <a:rPr lang="en-US" b="1" dirty="0" err="1" smtClean="0">
                <a:solidFill>
                  <a:srgbClr val="5B9BD5"/>
                </a:solidFill>
              </a:rPr>
              <a:t>Analisis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352" y="2226469"/>
            <a:ext cx="6841998" cy="3263504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Penarikan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/</a:t>
            </a:r>
            <a:r>
              <a:rPr lang="en-US" sz="2400" dirty="0" err="1"/>
              <a:t>Sampel</a:t>
            </a:r>
            <a:r>
              <a:rPr lang="en-US" sz="2400" dirty="0"/>
              <a:t> (sampling techniques)</a:t>
            </a:r>
          </a:p>
          <a:p>
            <a:pPr lvl="1"/>
            <a:r>
              <a:rPr lang="en-US" sz="2100" dirty="0" err="1"/>
              <a:t>Metode</a:t>
            </a:r>
            <a:endParaRPr lang="en-US" sz="2100" dirty="0"/>
          </a:p>
          <a:p>
            <a:pPr lvl="1"/>
            <a:r>
              <a:rPr lang="en-US" sz="2100" dirty="0" err="1"/>
              <a:t>Ukuran</a:t>
            </a:r>
            <a:r>
              <a:rPr lang="en-US" sz="2100" dirty="0"/>
              <a:t> </a:t>
            </a:r>
            <a:r>
              <a:rPr lang="en-US" sz="2100" dirty="0" err="1"/>
              <a:t>contoh</a:t>
            </a:r>
            <a:r>
              <a:rPr lang="en-US" sz="2100" dirty="0"/>
              <a:t> (sample size)</a:t>
            </a:r>
          </a:p>
          <a:p>
            <a:pPr lvl="1"/>
            <a:r>
              <a:rPr lang="en-US" sz="2100" dirty="0"/>
              <a:t>Sampling Error </a:t>
            </a:r>
            <a:r>
              <a:rPr lang="en-US" sz="2100" dirty="0">
                <a:sym typeface="Wingdings" panose="05000000000000000000" pitchFamily="2" charset="2"/>
              </a:rPr>
              <a:t> Margin of Error</a:t>
            </a:r>
            <a:endParaRPr lang="en-US" sz="2100" dirty="0"/>
          </a:p>
          <a:p>
            <a:endParaRPr lang="en-US" sz="2400" dirty="0"/>
          </a:p>
          <a:p>
            <a:r>
              <a:rPr lang="en-US" sz="2400" dirty="0" err="1"/>
              <a:t>Pengukuran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endParaRPr lang="en-US" sz="2400" dirty="0"/>
          </a:p>
          <a:p>
            <a:pPr lvl="1"/>
            <a:r>
              <a:rPr lang="en-US" sz="2100" dirty="0" err="1"/>
              <a:t>Desain</a:t>
            </a:r>
            <a:r>
              <a:rPr lang="en-US" sz="2100" dirty="0"/>
              <a:t> </a:t>
            </a:r>
            <a:r>
              <a:rPr lang="en-US" sz="2100" dirty="0" err="1"/>
              <a:t>Kuesioner</a:t>
            </a:r>
            <a:endParaRPr lang="en-US" sz="2100" dirty="0"/>
          </a:p>
          <a:p>
            <a:pPr lvl="1"/>
            <a:r>
              <a:rPr lang="en-US" sz="2100" dirty="0" err="1"/>
              <a:t>Skala</a:t>
            </a:r>
            <a:r>
              <a:rPr lang="en-US" sz="2100" dirty="0"/>
              <a:t> </a:t>
            </a:r>
            <a:r>
              <a:rPr lang="en-US" sz="2100" dirty="0" err="1"/>
              <a:t>Pengukuran</a:t>
            </a:r>
            <a:endParaRPr lang="en-US" sz="2100" dirty="0"/>
          </a:p>
        </p:txBody>
      </p:sp>
      <p:sp>
        <p:nvSpPr>
          <p:cNvPr id="4" name="Parallelogram 3"/>
          <p:cNvSpPr/>
          <p:nvPr/>
        </p:nvSpPr>
        <p:spPr>
          <a:xfrm flipV="1">
            <a:off x="-958721" y="857250"/>
            <a:ext cx="2714369" cy="5143500"/>
          </a:xfrm>
          <a:prstGeom prst="parallelogram">
            <a:avLst>
              <a:gd name="adj" fmla="val 25422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Parallelogram 4"/>
          <p:cNvSpPr/>
          <p:nvPr/>
        </p:nvSpPr>
        <p:spPr>
          <a:xfrm flipV="1">
            <a:off x="-1041017" y="857250"/>
            <a:ext cx="2714369" cy="5143500"/>
          </a:xfrm>
          <a:prstGeom prst="parallelogram">
            <a:avLst>
              <a:gd name="adj" fmla="val 25422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6330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013553"/>
            <a:ext cx="44724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5B9BD5"/>
                </a:solidFill>
              </a:rPr>
              <a:t>Probability Sampling</a:t>
            </a:r>
            <a:endParaRPr lang="en-US" sz="2100" b="1" dirty="0">
              <a:solidFill>
                <a:srgbClr val="5B9BD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796633"/>
            <a:ext cx="44724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5B9BD5"/>
                </a:solidFill>
              </a:rPr>
              <a:t>Non-Probability Sampling</a:t>
            </a:r>
            <a:endParaRPr lang="en-US" sz="2100" b="1" dirty="0">
              <a:solidFill>
                <a:srgbClr val="5B9BD5"/>
              </a:solidFill>
            </a:endParaRPr>
          </a:p>
        </p:txBody>
      </p:sp>
      <p:sp>
        <p:nvSpPr>
          <p:cNvPr id="7" name="Parallelogram 6"/>
          <p:cNvSpPr/>
          <p:nvPr/>
        </p:nvSpPr>
        <p:spPr>
          <a:xfrm rot="5400000" flipV="1">
            <a:off x="3830193" y="1107569"/>
            <a:ext cx="1844804" cy="9505189"/>
          </a:xfrm>
          <a:prstGeom prst="parallelogram">
            <a:avLst>
              <a:gd name="adj" fmla="val 41130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930402" y="2380361"/>
            <a:ext cx="4472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Systematic Random Sampling</a:t>
            </a:r>
          </a:p>
          <a:p>
            <a:r>
              <a:rPr lang="en-US" b="1" dirty="0"/>
              <a:t>Simple Random Sampling</a:t>
            </a:r>
          </a:p>
          <a:p>
            <a:r>
              <a:rPr lang="en-US" b="1" dirty="0"/>
              <a:t>Stratified Random Sampling</a:t>
            </a:r>
          </a:p>
          <a:p>
            <a:r>
              <a:rPr lang="en-US" b="1" dirty="0"/>
              <a:t>Cluster Random Sampling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30402" y="4189048"/>
            <a:ext cx="4472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Quota Sampling</a:t>
            </a:r>
          </a:p>
          <a:p>
            <a:r>
              <a:rPr lang="en-US" b="1" dirty="0"/>
              <a:t>Purposive Sampling</a:t>
            </a:r>
          </a:p>
          <a:p>
            <a:r>
              <a:rPr lang="en-US" b="1" dirty="0"/>
              <a:t>Snowball Sampling</a:t>
            </a:r>
          </a:p>
          <a:p>
            <a:r>
              <a:rPr lang="en-US" b="1" dirty="0"/>
              <a:t>Voluntary Sampling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245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 rot="5400000" flipV="1">
            <a:off x="3830193" y="1692785"/>
            <a:ext cx="1844804" cy="9505189"/>
          </a:xfrm>
          <a:prstGeom prst="parallelogram">
            <a:avLst>
              <a:gd name="adj" fmla="val 41130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5715000"/>
            <a:ext cx="5884164" cy="4800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280410" y="5339478"/>
            <a:ext cx="5884164" cy="4800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0233" y="1164160"/>
            <a:ext cx="7886700" cy="994172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075975"/>
              </p:ext>
            </p:extLst>
          </p:nvPr>
        </p:nvGraphicFramePr>
        <p:xfrm>
          <a:off x="4797170" y="2007798"/>
          <a:ext cx="4160071" cy="3707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4" descr="https://cdn0-a.production.images.static6.com/DAlQMHV5V2sNG46It0r_Tf06NAg=/600x800/smart/filters:quality(75):strip_icc():format(jpeg)/liputan6-media-production/medias/1572714/original/021974800_1492685747-Quick_Count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088" y="857250"/>
            <a:ext cx="3857625" cy="51435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617048" y="1376597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Perhitungan</a:t>
            </a:r>
            <a:r>
              <a:rPr lang="en-US" b="1" dirty="0"/>
              <a:t> KPU</a:t>
            </a:r>
          </a:p>
          <a:p>
            <a:pPr algn="ctr"/>
            <a:r>
              <a:rPr lang="en-US" b="1" dirty="0">
                <a:sym typeface="Symbol"/>
              </a:rPr>
              <a:t>13.000 TPS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25274" y="339774"/>
            <a:ext cx="163346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Quick Count</a:t>
            </a:r>
          </a:p>
          <a:p>
            <a:pPr algn="ctr"/>
            <a:r>
              <a:rPr lang="en-US" b="1" dirty="0">
                <a:sym typeface="Symbol"/>
              </a:rPr>
              <a:t>500 TPS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540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 flipV="1">
            <a:off x="-1041017" y="857250"/>
            <a:ext cx="2714369" cy="5143500"/>
          </a:xfrm>
          <a:prstGeom prst="parallelogram">
            <a:avLst>
              <a:gd name="adj" fmla="val 25422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1042416" y="857250"/>
            <a:ext cx="404622" cy="28254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60120" y="-281654"/>
            <a:ext cx="404622" cy="28254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Hasil gambar untuk kompas litbang"/>
          <p:cNvPicPr>
            <a:picLocks noChangeAspect="1" noChangeArrowheads="1"/>
          </p:cNvPicPr>
          <p:nvPr/>
        </p:nvPicPr>
        <p:blipFill>
          <a:blip r:embed="rId2" cstate="print"/>
          <a:srcRect l="7179" r="13846"/>
          <a:stretch>
            <a:fillRect/>
          </a:stretch>
        </p:blipFill>
        <p:spPr bwMode="auto">
          <a:xfrm>
            <a:off x="1906524" y="1499616"/>
            <a:ext cx="6318737" cy="4000500"/>
          </a:xfrm>
          <a:prstGeom prst="rect">
            <a:avLst/>
          </a:prstGeom>
          <a:noFill/>
        </p:spPr>
      </p:pic>
      <p:sp>
        <p:nvSpPr>
          <p:cNvPr id="10" name="Down Arrow 9"/>
          <p:cNvSpPr/>
          <p:nvPr/>
        </p:nvSpPr>
        <p:spPr>
          <a:xfrm rot="20274011">
            <a:off x="4165433" y="1229387"/>
            <a:ext cx="391652" cy="678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9648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Kuesioner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Kumpulan </a:t>
            </a:r>
            <a:r>
              <a:rPr lang="en-US" sz="1800" dirty="0" err="1"/>
              <a:t>pertanyaan</a:t>
            </a:r>
            <a:r>
              <a:rPr lang="en-US" sz="1800" dirty="0"/>
              <a:t> yang </a:t>
            </a:r>
            <a:r>
              <a:rPr lang="en-US" sz="1800" dirty="0" err="1"/>
              <a:t>sistematis</a:t>
            </a:r>
            <a:endParaRPr lang="en-US" sz="1800" dirty="0"/>
          </a:p>
          <a:p>
            <a:r>
              <a:rPr lang="en-US" sz="1800" dirty="0" err="1"/>
              <a:t>Alat</a:t>
            </a:r>
            <a:r>
              <a:rPr lang="en-US" sz="1800" dirty="0"/>
              <a:t> bantu </a:t>
            </a:r>
            <a:r>
              <a:rPr lang="en-US" sz="1800" dirty="0" err="1"/>
              <a:t>memperoleh</a:t>
            </a:r>
            <a:r>
              <a:rPr lang="en-US" sz="1800" dirty="0"/>
              <a:t> data </a:t>
            </a:r>
            <a:r>
              <a:rPr lang="en-US" sz="1800" dirty="0" err="1"/>
              <a:t>variabel</a:t>
            </a:r>
            <a:r>
              <a:rPr lang="en-US" sz="1800" dirty="0"/>
              <a:t> yang </a:t>
            </a:r>
            <a:r>
              <a:rPr lang="en-US" sz="1800" dirty="0" err="1"/>
              <a:t>diperlukan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penelitian</a:t>
            </a:r>
            <a:endParaRPr lang="en-US" sz="1800" dirty="0"/>
          </a:p>
          <a:p>
            <a:r>
              <a:rPr lang="en-US" sz="1800" dirty="0" err="1"/>
              <a:t>Bentuk</a:t>
            </a:r>
            <a:r>
              <a:rPr lang="en-US" sz="1800" dirty="0"/>
              <a:t> </a:t>
            </a:r>
            <a:r>
              <a:rPr lang="en-US" sz="1800" dirty="0" err="1"/>
              <a:t>pertanyaan</a:t>
            </a:r>
            <a:r>
              <a:rPr lang="en-US" sz="1800" dirty="0"/>
              <a:t>: open, closed</a:t>
            </a:r>
          </a:p>
          <a:p>
            <a:r>
              <a:rPr lang="en-US" sz="1800" dirty="0" err="1"/>
              <a:t>Hindari</a:t>
            </a:r>
            <a:r>
              <a:rPr lang="en-US" sz="1800" dirty="0"/>
              <a:t> </a:t>
            </a:r>
            <a:r>
              <a:rPr lang="en-US" sz="1800" dirty="0" err="1"/>
              <a:t>pertanyaan</a:t>
            </a:r>
            <a:r>
              <a:rPr lang="en-US" sz="1800" dirty="0"/>
              <a:t> yang </a:t>
            </a:r>
            <a:r>
              <a:rPr lang="en-US" sz="1800" dirty="0" err="1"/>
              <a:t>mengarahkan</a:t>
            </a:r>
            <a:endParaRPr lang="en-US" sz="1800" dirty="0"/>
          </a:p>
          <a:p>
            <a:r>
              <a:rPr lang="en-US" sz="1800" dirty="0" err="1"/>
              <a:t>Hindari</a:t>
            </a:r>
            <a:r>
              <a:rPr lang="en-US" sz="1800" dirty="0"/>
              <a:t> </a:t>
            </a:r>
            <a:r>
              <a:rPr lang="en-US" sz="1800" dirty="0" err="1"/>
              <a:t>menanyakan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pertanyaan</a:t>
            </a:r>
            <a:endParaRPr lang="en-US" sz="1800" dirty="0"/>
          </a:p>
          <a:p>
            <a:r>
              <a:rPr lang="en-US" sz="1800" dirty="0" err="1"/>
              <a:t>Perhatikan</a:t>
            </a:r>
            <a:r>
              <a:rPr lang="en-US" sz="1800" dirty="0"/>
              <a:t> </a:t>
            </a:r>
            <a:r>
              <a:rPr lang="en-US" sz="1800" dirty="0" err="1"/>
              <a:t>skala</a:t>
            </a:r>
            <a:r>
              <a:rPr lang="en-US" sz="1800" dirty="0"/>
              <a:t> </a:t>
            </a:r>
            <a:r>
              <a:rPr lang="en-US" sz="1800" dirty="0" err="1"/>
              <a:t>pengukuran</a:t>
            </a:r>
            <a:r>
              <a:rPr lang="en-US" sz="1800" dirty="0"/>
              <a:t>: </a:t>
            </a:r>
            <a:r>
              <a:rPr lang="en-US" sz="1800" dirty="0" err="1"/>
              <a:t>ya</a:t>
            </a:r>
            <a:r>
              <a:rPr lang="en-US" sz="1800" dirty="0"/>
              <a:t>/</a:t>
            </a:r>
            <a:r>
              <a:rPr lang="en-US" sz="1800" dirty="0" err="1"/>
              <a:t>tidak</a:t>
            </a:r>
            <a:r>
              <a:rPr lang="en-US" sz="1800" dirty="0"/>
              <a:t>, </a:t>
            </a:r>
            <a:r>
              <a:rPr lang="en-US" sz="1800" dirty="0" err="1"/>
              <a:t>likert</a:t>
            </a:r>
            <a:r>
              <a:rPr lang="en-US" sz="1800" dirty="0"/>
              <a:t>, visual analogue</a:t>
            </a:r>
          </a:p>
          <a:p>
            <a:r>
              <a:rPr lang="en-US" sz="1800" dirty="0" err="1"/>
              <a:t>Mulai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yang </a:t>
            </a:r>
            <a:r>
              <a:rPr lang="en-US" sz="1800" dirty="0" err="1"/>
              <a:t>mudah</a:t>
            </a:r>
            <a:r>
              <a:rPr lang="en-US" sz="1800" dirty="0"/>
              <a:t>, </a:t>
            </a:r>
            <a:r>
              <a:rPr lang="en-US" sz="1800" dirty="0" err="1"/>
              <a:t>mulai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yang </a:t>
            </a:r>
            <a:r>
              <a:rPr lang="en-US" sz="1800" dirty="0" err="1"/>
              <a:t>umum</a:t>
            </a:r>
            <a:endParaRPr lang="en-US" sz="1800" dirty="0"/>
          </a:p>
        </p:txBody>
      </p:sp>
      <p:sp>
        <p:nvSpPr>
          <p:cNvPr id="4" name="Parallelogram 3"/>
          <p:cNvSpPr/>
          <p:nvPr/>
        </p:nvSpPr>
        <p:spPr>
          <a:xfrm rot="5400000" flipV="1">
            <a:off x="3830195" y="1866523"/>
            <a:ext cx="1844804" cy="9505189"/>
          </a:xfrm>
          <a:prstGeom prst="parallelogram">
            <a:avLst>
              <a:gd name="adj" fmla="val 41130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" y="5888737"/>
            <a:ext cx="5884164" cy="4800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280411" y="5513215"/>
            <a:ext cx="5884164" cy="4800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48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2705</TotalTime>
  <Words>1113</Words>
  <Application>Microsoft Office PowerPoint</Application>
  <PresentationFormat>On-screen Show (4:3)</PresentationFormat>
  <Paragraphs>222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Yu Gothic</vt:lpstr>
      <vt:lpstr>Arial</vt:lpstr>
      <vt:lpstr>Calibri</vt:lpstr>
      <vt:lpstr>Calibri Light</vt:lpstr>
      <vt:lpstr>Symbol</vt:lpstr>
      <vt:lpstr>Wingdings</vt:lpstr>
      <vt:lpstr>Office Theme</vt:lpstr>
      <vt:lpstr>Bahan Diskusi Analisis Statistika untuk Penelitian</vt:lpstr>
      <vt:lpstr>Pengantar Diskusi</vt:lpstr>
      <vt:lpstr>Mana pilihan Anda?</vt:lpstr>
      <vt:lpstr>PowerPoint Presentation</vt:lpstr>
      <vt:lpstr>2 Konsep Penting selain Analisis</vt:lpstr>
      <vt:lpstr>Sampling</vt:lpstr>
      <vt:lpstr>PowerPoint Presentation</vt:lpstr>
      <vt:lpstr>PowerPoint Presentation</vt:lpstr>
      <vt:lpstr>Kuesioner</vt:lpstr>
      <vt:lpstr>Skala Pengukuran</vt:lpstr>
      <vt:lpstr>Tiga Kelompok Analisis Statistika</vt:lpstr>
      <vt:lpstr>Deskriptif</vt:lpstr>
      <vt:lpstr>Usia Kepala Keluarga RW Saya</vt:lpstr>
      <vt:lpstr>Pembandingan</vt:lpstr>
      <vt:lpstr>Asumsi untuk Uji-t</vt:lpstr>
      <vt:lpstr>Mengkaji hubungan dua variabel</vt:lpstr>
      <vt:lpstr>Pemodelan hubungan</vt:lpstr>
      <vt:lpstr>PowerPoint Presentation</vt:lpstr>
      <vt:lpstr>Point yang perlu didiskusikan</vt:lpstr>
      <vt:lpstr>Kasus #01</vt:lpstr>
      <vt:lpstr>Kasus #02</vt:lpstr>
      <vt:lpstr>Kasus #03</vt:lpstr>
      <vt:lpstr>PowerPoint Presentation</vt:lpstr>
      <vt:lpstr>PowerPoint Presentation</vt:lpstr>
      <vt:lpstr>PENGARUH PERSEPSI KEPADATAN, CITRA TOKO, DAN MOTIF BELANJA TERHADAP EMOSI DAN NIAT PEMBELIAN ULANG KONSUMEN PADA RETAIL MODERN</vt:lpstr>
      <vt:lpstr>Hipotesis</vt:lpstr>
      <vt:lpstr>Kerangka Pemikiran Penelitian</vt:lpstr>
      <vt:lpstr>Aspek</vt:lpstr>
      <vt:lpstr>Rancangan model penelitian</vt:lpstr>
      <vt:lpstr>Alur Analisis Secara Umum</vt:lpstr>
      <vt:lpstr>Alur Analisis Secara Umum</vt:lpstr>
      <vt:lpstr>Ilustrasi Uji Reliabilitas EMS  Pelayanan Pegawai</vt:lpstr>
      <vt:lpstr>PowerPoint Presentation</vt:lpstr>
      <vt:lpstr>PowerPoint Presentation</vt:lpstr>
      <vt:lpstr>PowerPoint Presentation</vt:lpstr>
      <vt:lpstr>Karakteristik Responden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Perilaku Belanja</vt:lpstr>
      <vt:lpstr>Seberapa sering?</vt:lpstr>
      <vt:lpstr>Cara Pembayaran</vt:lpstr>
      <vt:lpstr>Hubungan antara Emosi dan Niat Pembelian Ulang</vt:lpstr>
      <vt:lpstr>PowerPoint Presentation</vt:lpstr>
    </vt:vector>
  </TitlesOfParts>
  <Company>STAT-IPB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Bagus Sartono</dc:creator>
  <cp:lastModifiedBy>Bagus Sartono</cp:lastModifiedBy>
  <cp:revision>20</cp:revision>
  <dcterms:created xsi:type="dcterms:W3CDTF">2019-05-05T08:45:28Z</dcterms:created>
  <dcterms:modified xsi:type="dcterms:W3CDTF">2019-05-07T05:50:57Z</dcterms:modified>
</cp:coreProperties>
</file>