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Layouts/slideLayout39.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69"/>
  </p:notesMasterIdLst>
  <p:sldIdLst>
    <p:sldId id="405" r:id="rId3"/>
    <p:sldId id="406" r:id="rId4"/>
    <p:sldId id="313" r:id="rId5"/>
    <p:sldId id="314" r:id="rId6"/>
    <p:sldId id="315" r:id="rId7"/>
    <p:sldId id="316" r:id="rId8"/>
    <p:sldId id="317" r:id="rId9"/>
    <p:sldId id="318" r:id="rId10"/>
    <p:sldId id="319" r:id="rId11"/>
    <p:sldId id="320" r:id="rId12"/>
    <p:sldId id="321" r:id="rId13"/>
    <p:sldId id="322" r:id="rId14"/>
    <p:sldId id="323" r:id="rId15"/>
    <p:sldId id="324" r:id="rId16"/>
    <p:sldId id="325" r:id="rId17"/>
    <p:sldId id="326" r:id="rId18"/>
    <p:sldId id="327" r:id="rId19"/>
    <p:sldId id="328" r:id="rId20"/>
    <p:sldId id="329" r:id="rId21"/>
    <p:sldId id="330" r:id="rId22"/>
    <p:sldId id="331" r:id="rId23"/>
    <p:sldId id="332" r:id="rId24"/>
    <p:sldId id="333" r:id="rId25"/>
    <p:sldId id="334" r:id="rId26"/>
    <p:sldId id="335" r:id="rId27"/>
    <p:sldId id="336" r:id="rId28"/>
    <p:sldId id="337" r:id="rId29"/>
    <p:sldId id="338" r:id="rId30"/>
    <p:sldId id="339" r:id="rId31"/>
    <p:sldId id="340" r:id="rId32"/>
    <p:sldId id="341" r:id="rId33"/>
    <p:sldId id="342" r:id="rId34"/>
    <p:sldId id="343" r:id="rId35"/>
    <p:sldId id="344" r:id="rId36"/>
    <p:sldId id="345" r:id="rId37"/>
    <p:sldId id="346" r:id="rId38"/>
    <p:sldId id="347" r:id="rId39"/>
    <p:sldId id="348" r:id="rId40"/>
    <p:sldId id="349" r:id="rId41"/>
    <p:sldId id="350" r:id="rId42"/>
    <p:sldId id="351" r:id="rId43"/>
    <p:sldId id="352" r:id="rId44"/>
    <p:sldId id="353" r:id="rId45"/>
    <p:sldId id="354" r:id="rId46"/>
    <p:sldId id="355" r:id="rId47"/>
    <p:sldId id="356" r:id="rId48"/>
    <p:sldId id="357" r:id="rId49"/>
    <p:sldId id="358" r:id="rId50"/>
    <p:sldId id="359" r:id="rId51"/>
    <p:sldId id="360" r:id="rId52"/>
    <p:sldId id="361" r:id="rId53"/>
    <p:sldId id="362" r:id="rId54"/>
    <p:sldId id="363" r:id="rId55"/>
    <p:sldId id="364" r:id="rId56"/>
    <p:sldId id="365" r:id="rId57"/>
    <p:sldId id="366" r:id="rId58"/>
    <p:sldId id="367" r:id="rId59"/>
    <p:sldId id="368" r:id="rId60"/>
    <p:sldId id="369" r:id="rId61"/>
    <p:sldId id="370" r:id="rId62"/>
    <p:sldId id="371" r:id="rId63"/>
    <p:sldId id="372" r:id="rId64"/>
    <p:sldId id="373" r:id="rId65"/>
    <p:sldId id="374" r:id="rId66"/>
    <p:sldId id="375" r:id="rId67"/>
    <p:sldId id="404"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734" autoAdjust="0"/>
    <p:restoredTop sz="94660"/>
  </p:normalViewPr>
  <p:slideViewPr>
    <p:cSldViewPr snapToGrid="0">
      <p:cViewPr varScale="1">
        <p:scale>
          <a:sx n="69" d="100"/>
          <a:sy n="69" d="100"/>
        </p:scale>
        <p:origin x="-708" y="-10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0D522-531C-4A9F-BFF7-19584531755C}" type="datetimeFigureOut">
              <a:rPr lang="en-US" smtClean="0"/>
              <a:pPr/>
              <a:t>11/3/2019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1C6A23-7937-4F8F-96F5-0B9472E4DBDE}" type="slidenum">
              <a:rPr lang="en-US" smtClean="0"/>
              <a:pPr/>
              <a:t>‹#›</a:t>
            </a:fld>
            <a:endParaRPr lang="en-US"/>
          </a:p>
        </p:txBody>
      </p:sp>
    </p:spTree>
    <p:extLst>
      <p:ext uri="{BB962C8B-B14F-4D97-AF65-F5344CB8AC3E}">
        <p14:creationId xmlns:p14="http://schemas.microsoft.com/office/powerpoint/2010/main" xmlns="" val="265553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smtClean="0">
                <a:latin typeface="Trebuchet MS" pitchFamily="34" charset="0"/>
              </a:rPr>
              <a:t>Ingat</a:t>
            </a:r>
            <a:r>
              <a:rPr lang="en-US" sz="1200" dirty="0" smtClean="0">
                <a:latin typeface="Trebuchet MS" pitchFamily="34" charset="0"/>
              </a:rPr>
              <a:t> </a:t>
            </a:r>
            <a:r>
              <a:rPr lang="en-US" sz="1200" dirty="0" err="1" smtClean="0">
                <a:latin typeface="Trebuchet MS" pitchFamily="34" charset="0"/>
              </a:rPr>
              <a:t>bahwa</a:t>
            </a:r>
            <a:r>
              <a:rPr lang="en-US" sz="1200" dirty="0" smtClean="0">
                <a:latin typeface="Trebuchet MS" pitchFamily="34" charset="0"/>
              </a:rPr>
              <a:t> </a:t>
            </a:r>
            <a:r>
              <a:rPr lang="en-US" sz="1200" dirty="0" err="1" smtClean="0">
                <a:latin typeface="Trebuchet MS" pitchFamily="34" charset="0"/>
              </a:rPr>
              <a:t>dengan</a:t>
            </a:r>
            <a:r>
              <a:rPr lang="en-US" sz="1200" dirty="0" smtClean="0">
                <a:latin typeface="Trebuchet MS" pitchFamily="34" charset="0"/>
              </a:rPr>
              <a:t> model yang </a:t>
            </a:r>
            <a:r>
              <a:rPr lang="en-US" sz="1200" dirty="0" err="1" smtClean="0">
                <a:latin typeface="Trebuchet MS" pitchFamily="34" charset="0"/>
              </a:rPr>
              <a:t>kita</a:t>
            </a:r>
            <a:r>
              <a:rPr lang="en-US" sz="1200" dirty="0" smtClean="0">
                <a:latin typeface="Trebuchet MS" pitchFamily="34" charset="0"/>
              </a:rPr>
              <a:t> </a:t>
            </a:r>
            <a:r>
              <a:rPr lang="en-US" sz="1200" dirty="0" err="1" smtClean="0">
                <a:latin typeface="Trebuchet MS" pitchFamily="34" charset="0"/>
              </a:rPr>
              <a:t>peroleh</a:t>
            </a:r>
            <a:r>
              <a:rPr lang="en-US" sz="1200" dirty="0" smtClean="0">
                <a:latin typeface="Trebuchet MS" pitchFamily="34" charset="0"/>
              </a:rPr>
              <a:t>, </a:t>
            </a:r>
            <a:r>
              <a:rPr lang="en-US" sz="1200" dirty="0" err="1" smtClean="0">
                <a:latin typeface="Trebuchet MS" pitchFamily="34" charset="0"/>
              </a:rPr>
              <a:t>kita</a:t>
            </a:r>
            <a:r>
              <a:rPr lang="en-US" sz="1200" dirty="0" smtClean="0">
                <a:latin typeface="Trebuchet MS" pitchFamily="34" charset="0"/>
              </a:rPr>
              <a:t> </a:t>
            </a:r>
            <a:r>
              <a:rPr lang="en-US" sz="1200" dirty="0" err="1" smtClean="0">
                <a:latin typeface="Trebuchet MS" pitchFamily="34" charset="0"/>
              </a:rPr>
              <a:t>dapat</a:t>
            </a:r>
            <a:r>
              <a:rPr lang="en-US" sz="1200" dirty="0" smtClean="0">
                <a:latin typeface="Trebuchet MS" pitchFamily="34" charset="0"/>
              </a:rPr>
              <a:t> </a:t>
            </a:r>
            <a:r>
              <a:rPr lang="en-US" sz="1200" dirty="0" err="1" smtClean="0">
                <a:latin typeface="Trebuchet MS" pitchFamily="34" charset="0"/>
              </a:rPr>
              <a:t>memasukkan</a:t>
            </a:r>
            <a:r>
              <a:rPr lang="en-US" sz="1200" dirty="0" smtClean="0">
                <a:latin typeface="Trebuchet MS" pitchFamily="34" charset="0"/>
              </a:rPr>
              <a:t> data </a:t>
            </a:r>
            <a:r>
              <a:rPr lang="en-US" sz="1200" dirty="0" err="1" smtClean="0">
                <a:latin typeface="Trebuchet MS" pitchFamily="34" charset="0"/>
              </a:rPr>
              <a:t>nilai-nilai</a:t>
            </a:r>
            <a:r>
              <a:rPr lang="en-US" sz="1200" dirty="0" smtClean="0">
                <a:latin typeface="Trebuchet MS" pitchFamily="34" charset="0"/>
              </a:rPr>
              <a:t> </a:t>
            </a:r>
            <a:r>
              <a:rPr lang="en-US" sz="1200" dirty="0" err="1" smtClean="0">
                <a:latin typeface="Trebuchet MS" pitchFamily="34" charset="0"/>
              </a:rPr>
              <a:t>variabel</a:t>
            </a:r>
            <a:r>
              <a:rPr lang="en-US" sz="1200" dirty="0" smtClean="0">
                <a:latin typeface="Trebuchet MS" pitchFamily="34" charset="0"/>
              </a:rPr>
              <a:t> </a:t>
            </a:r>
            <a:r>
              <a:rPr lang="en-US" sz="1200" dirty="0" err="1" smtClean="0">
                <a:latin typeface="Trebuchet MS" pitchFamily="34" charset="0"/>
              </a:rPr>
              <a:t>penjelas</a:t>
            </a:r>
            <a:r>
              <a:rPr lang="en-US" sz="1200" dirty="0" smtClean="0">
                <a:latin typeface="Trebuchet MS" pitchFamily="34" charset="0"/>
              </a:rPr>
              <a:t> yang </a:t>
            </a:r>
            <a:r>
              <a:rPr lang="en-US" sz="1200" dirty="0" err="1" smtClean="0">
                <a:latin typeface="Trebuchet MS" pitchFamily="34" charset="0"/>
              </a:rPr>
              <a:t>kita</a:t>
            </a:r>
            <a:r>
              <a:rPr lang="en-US" sz="1200" dirty="0" smtClean="0">
                <a:latin typeface="Trebuchet MS" pitchFamily="34" charset="0"/>
              </a:rPr>
              <a:t> </a:t>
            </a:r>
            <a:r>
              <a:rPr lang="en-US" sz="1200" dirty="0" err="1" smtClean="0">
                <a:latin typeface="Trebuchet MS" pitchFamily="34" charset="0"/>
              </a:rPr>
              <a:t>miliki</a:t>
            </a:r>
            <a:r>
              <a:rPr lang="en-US" sz="1200" dirty="0" smtClean="0">
                <a:latin typeface="Trebuchet MS" pitchFamily="34" charset="0"/>
              </a:rPr>
              <a:t> </a:t>
            </a:r>
            <a:r>
              <a:rPr lang="en-US" sz="1200" dirty="0" err="1" smtClean="0">
                <a:latin typeface="Trebuchet MS" pitchFamily="34" charset="0"/>
              </a:rPr>
              <a:t>untuk</a:t>
            </a:r>
            <a:r>
              <a:rPr lang="en-US" sz="1200" dirty="0" smtClean="0">
                <a:latin typeface="Trebuchet MS" pitchFamily="34" charset="0"/>
              </a:rPr>
              <a:t> </a:t>
            </a:r>
            <a:r>
              <a:rPr lang="en-US" sz="1200" dirty="0" err="1" smtClean="0">
                <a:latin typeface="Trebuchet MS" pitchFamily="34" charset="0"/>
              </a:rPr>
              <a:t>memperoleh</a:t>
            </a:r>
            <a:r>
              <a:rPr lang="en-US" sz="1200" dirty="0" smtClean="0">
                <a:latin typeface="Trebuchet MS" pitchFamily="34" charset="0"/>
              </a:rPr>
              <a:t> </a:t>
            </a:r>
            <a:r>
              <a:rPr lang="en-US" sz="1200" dirty="0" err="1" smtClean="0">
                <a:latin typeface="Trebuchet MS" pitchFamily="34" charset="0"/>
              </a:rPr>
              <a:t>dugaan</a:t>
            </a:r>
            <a:r>
              <a:rPr lang="en-US" sz="1200" dirty="0" smtClean="0">
                <a:latin typeface="Trebuchet MS" pitchFamily="34" charset="0"/>
              </a:rPr>
              <a:t> </a:t>
            </a:r>
            <a:r>
              <a:rPr lang="en-US" sz="1200" dirty="0" err="1" smtClean="0">
                <a:latin typeface="Trebuchet MS" pitchFamily="34" charset="0"/>
              </a:rPr>
              <a:t>peluang</a:t>
            </a:r>
            <a:r>
              <a:rPr lang="en-US" sz="1200" dirty="0" smtClean="0">
                <a:latin typeface="Trebuchet MS" pitchFamily="34" charset="0"/>
              </a:rPr>
              <a:t> </a:t>
            </a:r>
            <a:r>
              <a:rPr lang="en-US" sz="1200" dirty="0" err="1" smtClean="0">
                <a:latin typeface="Trebuchet MS" pitchFamily="34" charset="0"/>
              </a:rPr>
              <a:t>masing-masing</a:t>
            </a:r>
            <a:r>
              <a:rPr lang="en-US" sz="1200" dirty="0" smtClean="0">
                <a:latin typeface="Trebuchet MS" pitchFamily="34" charset="0"/>
              </a:rPr>
              <a:t> </a:t>
            </a:r>
            <a:r>
              <a:rPr lang="en-US" sz="1200" dirty="0" err="1" smtClean="0">
                <a:latin typeface="Trebuchet MS" pitchFamily="34" charset="0"/>
              </a:rPr>
              <a:t>individu</a:t>
            </a:r>
            <a:r>
              <a:rPr lang="en-US" sz="1200" dirty="0" smtClean="0">
                <a:latin typeface="Trebuchet MS" pitchFamily="34" charset="0"/>
              </a:rPr>
              <a:t>.  </a:t>
            </a:r>
            <a:r>
              <a:rPr lang="en-US" sz="1200" dirty="0" err="1" smtClean="0">
                <a:latin typeface="Trebuchet MS" pitchFamily="34" charset="0"/>
              </a:rPr>
              <a:t>Dengan</a:t>
            </a:r>
            <a:r>
              <a:rPr lang="en-US" sz="1200" dirty="0" smtClean="0">
                <a:latin typeface="Trebuchet MS" pitchFamily="34" charset="0"/>
              </a:rPr>
              <a:t> </a:t>
            </a:r>
            <a:r>
              <a:rPr lang="en-US" sz="1200" dirty="0" err="1" smtClean="0">
                <a:latin typeface="Trebuchet MS" pitchFamily="34" charset="0"/>
              </a:rPr>
              <a:t>prediksi</a:t>
            </a:r>
            <a:r>
              <a:rPr lang="en-US" sz="1200" dirty="0" smtClean="0">
                <a:latin typeface="Trebuchet MS" pitchFamily="34" charset="0"/>
              </a:rPr>
              <a:t> </a:t>
            </a:r>
            <a:r>
              <a:rPr lang="en-US" sz="1200" dirty="0" err="1" smtClean="0">
                <a:latin typeface="Trebuchet MS" pitchFamily="34" charset="0"/>
              </a:rPr>
              <a:t>peluang</a:t>
            </a:r>
            <a:r>
              <a:rPr lang="en-US" sz="1200" dirty="0" smtClean="0">
                <a:latin typeface="Trebuchet MS" pitchFamily="34" charset="0"/>
              </a:rPr>
              <a:t> </a:t>
            </a:r>
            <a:r>
              <a:rPr lang="en-US" sz="1200" dirty="0" err="1" smtClean="0">
                <a:latin typeface="Trebuchet MS" pitchFamily="34" charset="0"/>
              </a:rPr>
              <a:t>tersebut</a:t>
            </a:r>
            <a:r>
              <a:rPr lang="en-US" sz="1200" dirty="0" smtClean="0">
                <a:latin typeface="Trebuchet MS" pitchFamily="34" charset="0"/>
              </a:rPr>
              <a:t>, </a:t>
            </a:r>
            <a:r>
              <a:rPr lang="en-US" sz="1200" dirty="0" err="1" smtClean="0">
                <a:latin typeface="Trebuchet MS" pitchFamily="34" charset="0"/>
              </a:rPr>
              <a:t>kita</a:t>
            </a:r>
            <a:r>
              <a:rPr lang="en-US" sz="1200" dirty="0" smtClean="0">
                <a:latin typeface="Trebuchet MS" pitchFamily="34" charset="0"/>
              </a:rPr>
              <a:t> </a:t>
            </a:r>
            <a:r>
              <a:rPr lang="en-US" sz="1200" dirty="0" err="1" smtClean="0">
                <a:latin typeface="Trebuchet MS" pitchFamily="34" charset="0"/>
              </a:rPr>
              <a:t>dapat</a:t>
            </a:r>
            <a:r>
              <a:rPr lang="en-US" sz="1200" dirty="0" smtClean="0">
                <a:latin typeface="Trebuchet MS" pitchFamily="34" charset="0"/>
              </a:rPr>
              <a:t> </a:t>
            </a:r>
            <a:r>
              <a:rPr lang="en-US" sz="1200" dirty="0" err="1" smtClean="0">
                <a:latin typeface="Trebuchet MS" pitchFamily="34" charset="0"/>
              </a:rPr>
              <a:t>mengelompokkan</a:t>
            </a:r>
            <a:r>
              <a:rPr lang="en-US" sz="1200" dirty="0" smtClean="0">
                <a:latin typeface="Trebuchet MS" pitchFamily="34" charset="0"/>
              </a:rPr>
              <a:t> </a:t>
            </a:r>
            <a:r>
              <a:rPr lang="en-US" sz="1200" dirty="0" err="1" smtClean="0">
                <a:latin typeface="Trebuchet MS" pitchFamily="34" charset="0"/>
              </a:rPr>
              <a:t>apakah</a:t>
            </a:r>
            <a:r>
              <a:rPr lang="en-US" sz="1200" dirty="0" smtClean="0">
                <a:latin typeface="Trebuchet MS" pitchFamily="34" charset="0"/>
              </a:rPr>
              <a:t> </a:t>
            </a:r>
            <a:r>
              <a:rPr lang="en-US" sz="1200" dirty="0" err="1" smtClean="0">
                <a:latin typeface="Trebuchet MS" pitchFamily="34" charset="0"/>
              </a:rPr>
              <a:t>dia</a:t>
            </a:r>
            <a:r>
              <a:rPr lang="en-US" sz="1200" dirty="0" smtClean="0">
                <a:latin typeface="Trebuchet MS" pitchFamily="34" charset="0"/>
              </a:rPr>
              <a:t> </a:t>
            </a:r>
            <a:r>
              <a:rPr lang="en-US" sz="1200" dirty="0" err="1" smtClean="0">
                <a:latin typeface="Trebuchet MS" pitchFamily="34" charset="0"/>
              </a:rPr>
              <a:t>diprediksi</a:t>
            </a:r>
            <a:r>
              <a:rPr lang="en-US" sz="1200" dirty="0" smtClean="0">
                <a:latin typeface="Trebuchet MS" pitchFamily="34" charset="0"/>
              </a:rPr>
              <a:t> YES (</a:t>
            </a:r>
            <a:r>
              <a:rPr lang="en-US" sz="1200" dirty="0" err="1" smtClean="0">
                <a:latin typeface="Trebuchet MS" pitchFamily="34" charset="0"/>
              </a:rPr>
              <a:t>bernilai</a:t>
            </a:r>
            <a:r>
              <a:rPr lang="en-US" sz="1200" dirty="0" smtClean="0">
                <a:latin typeface="Trebuchet MS" pitchFamily="34" charset="0"/>
              </a:rPr>
              <a:t> 1) </a:t>
            </a:r>
            <a:r>
              <a:rPr lang="en-US" sz="1200" dirty="0" err="1" smtClean="0">
                <a:latin typeface="Trebuchet MS" pitchFamily="34" charset="0"/>
              </a:rPr>
              <a:t>atau</a:t>
            </a:r>
            <a:r>
              <a:rPr lang="en-US" sz="1200" dirty="0" smtClean="0">
                <a:latin typeface="Trebuchet MS" pitchFamily="34" charset="0"/>
              </a:rPr>
              <a:t> NO (</a:t>
            </a:r>
            <a:r>
              <a:rPr lang="en-US" sz="1200" dirty="0" err="1" smtClean="0">
                <a:latin typeface="Trebuchet MS" pitchFamily="34" charset="0"/>
              </a:rPr>
              <a:t>bernilai</a:t>
            </a:r>
            <a:r>
              <a:rPr lang="en-US" sz="1200" dirty="0" smtClean="0">
                <a:latin typeface="Trebuchet MS" pitchFamily="34" charset="0"/>
              </a:rPr>
              <a:t> 0).  </a:t>
            </a:r>
            <a:r>
              <a:rPr lang="en-US" sz="1200" dirty="0" err="1" smtClean="0">
                <a:latin typeface="Trebuchet MS" pitchFamily="34" charset="0"/>
              </a:rPr>
              <a:t>Selanjutnya</a:t>
            </a:r>
            <a:r>
              <a:rPr lang="en-US" sz="1200" dirty="0" smtClean="0">
                <a:latin typeface="Trebuchet MS" pitchFamily="34" charset="0"/>
              </a:rPr>
              <a:t> </a:t>
            </a:r>
            <a:r>
              <a:rPr lang="en-US" sz="1200" dirty="0" err="1" smtClean="0">
                <a:latin typeface="Trebuchet MS" pitchFamily="34" charset="0"/>
              </a:rPr>
              <a:t>bisa</a:t>
            </a:r>
            <a:r>
              <a:rPr lang="en-US" sz="1200" dirty="0" smtClean="0">
                <a:latin typeface="Trebuchet MS" pitchFamily="34" charset="0"/>
              </a:rPr>
              <a:t> </a:t>
            </a:r>
            <a:r>
              <a:rPr lang="en-US" sz="1200" dirty="0" err="1" smtClean="0">
                <a:latin typeface="Trebuchet MS" pitchFamily="34" charset="0"/>
              </a:rPr>
              <a:t>kita</a:t>
            </a:r>
            <a:r>
              <a:rPr lang="en-US" sz="1200" dirty="0" smtClean="0">
                <a:latin typeface="Trebuchet MS" pitchFamily="34" charset="0"/>
              </a:rPr>
              <a:t> </a:t>
            </a:r>
            <a:r>
              <a:rPr lang="en-US" sz="1200" dirty="0" err="1" smtClean="0">
                <a:latin typeface="Trebuchet MS" pitchFamily="34" charset="0"/>
              </a:rPr>
              <a:t>bandingkan</a:t>
            </a:r>
            <a:r>
              <a:rPr lang="en-US" sz="1200" dirty="0" smtClean="0">
                <a:latin typeface="Trebuchet MS" pitchFamily="34" charset="0"/>
              </a:rPr>
              <a:t> </a:t>
            </a:r>
            <a:r>
              <a:rPr lang="en-US" sz="1200" dirty="0" err="1" smtClean="0">
                <a:latin typeface="Trebuchet MS" pitchFamily="34" charset="0"/>
              </a:rPr>
              <a:t>dengan</a:t>
            </a:r>
            <a:r>
              <a:rPr lang="en-US" sz="1200" dirty="0" smtClean="0">
                <a:latin typeface="Trebuchet MS" pitchFamily="34" charset="0"/>
              </a:rPr>
              <a:t> </a:t>
            </a:r>
            <a:r>
              <a:rPr lang="en-US" sz="1200" dirty="0" err="1" smtClean="0">
                <a:latin typeface="Trebuchet MS" pitchFamily="34" charset="0"/>
              </a:rPr>
              <a:t>nilai</a:t>
            </a:r>
            <a:r>
              <a:rPr lang="en-US" sz="1200" dirty="0" smtClean="0">
                <a:latin typeface="Trebuchet MS" pitchFamily="34" charset="0"/>
              </a:rPr>
              <a:t> yang </a:t>
            </a:r>
            <a:r>
              <a:rPr lang="en-US" sz="1200" dirty="0" err="1" smtClean="0">
                <a:latin typeface="Trebuchet MS" pitchFamily="34" charset="0"/>
              </a:rPr>
              <a:t>sebenarnya</a:t>
            </a:r>
            <a:r>
              <a:rPr lang="en-US" sz="1200" dirty="0" smtClean="0">
                <a:latin typeface="Trebuchet MS" pitchFamily="34" charset="0"/>
              </a:rPr>
              <a:t> (</a:t>
            </a:r>
            <a:r>
              <a:rPr lang="en-US" sz="1200" dirty="0" err="1" smtClean="0">
                <a:latin typeface="Trebuchet MS" pitchFamily="34" charset="0"/>
              </a:rPr>
              <a:t>aktual</a:t>
            </a:r>
            <a:r>
              <a:rPr lang="en-US" sz="1200" dirty="0" smtClean="0">
                <a:latin typeface="Trebuchet MS" pitchFamily="34" charset="0"/>
              </a:rPr>
              <a:t>)</a:t>
            </a:r>
          </a:p>
          <a:p>
            <a:endParaRPr lang="en-US" sz="1200" dirty="0" smtClean="0">
              <a:latin typeface="Trebuchet MS" pitchFamily="34" charset="0"/>
            </a:endParaRPr>
          </a:p>
          <a:p>
            <a:r>
              <a:rPr lang="en-US" sz="1200" dirty="0" err="1" smtClean="0">
                <a:latin typeface="Trebuchet MS" pitchFamily="34" charset="0"/>
              </a:rPr>
              <a:t>Teknik</a:t>
            </a:r>
            <a:r>
              <a:rPr lang="en-US" sz="1200" dirty="0" smtClean="0">
                <a:latin typeface="Trebuchet MS" pitchFamily="34" charset="0"/>
              </a:rPr>
              <a:t> </a:t>
            </a:r>
            <a:r>
              <a:rPr lang="en-US" sz="1200" dirty="0" err="1" smtClean="0">
                <a:latin typeface="Trebuchet MS" pitchFamily="34" charset="0"/>
              </a:rPr>
              <a:t>sederhana</a:t>
            </a:r>
            <a:r>
              <a:rPr lang="en-US" sz="1200" dirty="0" smtClean="0">
                <a:latin typeface="Trebuchet MS" pitchFamily="34" charset="0"/>
              </a:rPr>
              <a:t> yang </a:t>
            </a:r>
            <a:r>
              <a:rPr lang="en-US" sz="1200" dirty="0" err="1" smtClean="0">
                <a:latin typeface="Trebuchet MS" pitchFamily="34" charset="0"/>
              </a:rPr>
              <a:t>dapat</a:t>
            </a:r>
            <a:r>
              <a:rPr lang="en-US" sz="1200" dirty="0" smtClean="0">
                <a:latin typeface="Trebuchet MS" pitchFamily="34" charset="0"/>
              </a:rPr>
              <a:t> </a:t>
            </a:r>
            <a:r>
              <a:rPr lang="en-US" sz="1200" dirty="0" err="1" smtClean="0">
                <a:latin typeface="Trebuchet MS" pitchFamily="34" charset="0"/>
              </a:rPr>
              <a:t>dilakukan</a:t>
            </a:r>
            <a:r>
              <a:rPr lang="en-US" sz="1200" dirty="0" smtClean="0">
                <a:latin typeface="Trebuchet MS" pitchFamily="34" charset="0"/>
              </a:rPr>
              <a:t> </a:t>
            </a:r>
            <a:r>
              <a:rPr lang="en-US" sz="1200" dirty="0" err="1" smtClean="0">
                <a:latin typeface="Trebuchet MS" pitchFamily="34" charset="0"/>
              </a:rPr>
              <a:t>untuk</a:t>
            </a:r>
            <a:r>
              <a:rPr lang="en-US" sz="1200" dirty="0" smtClean="0">
                <a:latin typeface="Trebuchet MS" pitchFamily="34" charset="0"/>
              </a:rPr>
              <a:t> </a:t>
            </a:r>
            <a:r>
              <a:rPr lang="en-US" sz="1200" dirty="0" err="1" smtClean="0">
                <a:latin typeface="Trebuchet MS" pitchFamily="34" charset="0"/>
              </a:rPr>
              <a:t>menentukan</a:t>
            </a:r>
            <a:r>
              <a:rPr lang="en-US" sz="1200" dirty="0" smtClean="0">
                <a:latin typeface="Trebuchet MS" pitchFamily="34" charset="0"/>
              </a:rPr>
              <a:t> </a:t>
            </a:r>
            <a:r>
              <a:rPr lang="en-US" sz="1200" dirty="0" err="1" smtClean="0">
                <a:latin typeface="Trebuchet MS" pitchFamily="34" charset="0"/>
              </a:rPr>
              <a:t>tingkat</a:t>
            </a:r>
            <a:r>
              <a:rPr lang="en-US" sz="1200" dirty="0" smtClean="0">
                <a:latin typeface="Trebuchet MS" pitchFamily="34" charset="0"/>
              </a:rPr>
              <a:t> </a:t>
            </a:r>
            <a:r>
              <a:rPr lang="en-US" sz="1200" dirty="0" err="1" smtClean="0">
                <a:latin typeface="Trebuchet MS" pitchFamily="34" charset="0"/>
              </a:rPr>
              <a:t>kebaikan</a:t>
            </a:r>
            <a:r>
              <a:rPr lang="en-US" sz="1200" dirty="0" smtClean="0">
                <a:latin typeface="Trebuchet MS" pitchFamily="34" charset="0"/>
              </a:rPr>
              <a:t> </a:t>
            </a:r>
            <a:r>
              <a:rPr lang="en-US" sz="1200" dirty="0" err="1" smtClean="0">
                <a:latin typeface="Trebuchet MS" pitchFamily="34" charset="0"/>
              </a:rPr>
              <a:t>pendugaan</a:t>
            </a:r>
            <a:r>
              <a:rPr lang="en-US" sz="1200" dirty="0" smtClean="0">
                <a:latin typeface="Trebuchet MS" pitchFamily="34" charset="0"/>
              </a:rPr>
              <a:t>/</a:t>
            </a:r>
            <a:r>
              <a:rPr lang="en-US" sz="1200" dirty="0" err="1" smtClean="0">
                <a:latin typeface="Trebuchet MS" pitchFamily="34" charset="0"/>
              </a:rPr>
              <a:t>prediksi</a:t>
            </a:r>
            <a:r>
              <a:rPr lang="en-US" sz="1200" dirty="0" smtClean="0">
                <a:latin typeface="Trebuchet MS" pitchFamily="34" charset="0"/>
              </a:rPr>
              <a:t> </a:t>
            </a:r>
            <a:r>
              <a:rPr lang="en-US" sz="1200" dirty="0" err="1" smtClean="0">
                <a:latin typeface="Trebuchet MS" pitchFamily="34" charset="0"/>
              </a:rPr>
              <a:t>dari</a:t>
            </a:r>
            <a:r>
              <a:rPr lang="en-US" sz="1200" dirty="0" smtClean="0">
                <a:latin typeface="Trebuchet MS" pitchFamily="34" charset="0"/>
              </a:rPr>
              <a:t> model yang </a:t>
            </a:r>
            <a:r>
              <a:rPr lang="en-US" sz="1200" dirty="0" err="1" smtClean="0">
                <a:latin typeface="Trebuchet MS" pitchFamily="34" charset="0"/>
              </a:rPr>
              <a:t>kita</a:t>
            </a:r>
            <a:r>
              <a:rPr lang="en-US" sz="1200" dirty="0" smtClean="0">
                <a:latin typeface="Trebuchet MS" pitchFamily="34" charset="0"/>
              </a:rPr>
              <a:t> </a:t>
            </a:r>
            <a:r>
              <a:rPr lang="en-US" sz="1200" dirty="0" err="1" smtClean="0">
                <a:latin typeface="Trebuchet MS" pitchFamily="34" charset="0"/>
              </a:rPr>
              <a:t>miliki</a:t>
            </a:r>
            <a:r>
              <a:rPr lang="en-US" sz="1200" dirty="0" smtClean="0">
                <a:latin typeface="Trebuchet MS" pitchFamily="34" charset="0"/>
              </a:rPr>
              <a:t> </a:t>
            </a:r>
            <a:r>
              <a:rPr lang="en-US" sz="1200" dirty="0" err="1" smtClean="0">
                <a:latin typeface="Trebuchet MS" pitchFamily="34" charset="0"/>
              </a:rPr>
              <a:t>adalah</a:t>
            </a:r>
            <a:r>
              <a:rPr lang="en-US" sz="1200" dirty="0" smtClean="0">
                <a:latin typeface="Trebuchet MS" pitchFamily="34" charset="0"/>
              </a:rPr>
              <a:t> </a:t>
            </a:r>
            <a:r>
              <a:rPr lang="en-US" sz="1200" dirty="0" err="1" smtClean="0">
                <a:latin typeface="Trebuchet MS" pitchFamily="34" charset="0"/>
              </a:rPr>
              <a:t>menggunakan</a:t>
            </a:r>
            <a:r>
              <a:rPr lang="en-US" sz="1200" dirty="0" smtClean="0">
                <a:latin typeface="Trebuchet MS" pitchFamily="34" charset="0"/>
              </a:rPr>
              <a:t> </a:t>
            </a:r>
            <a:r>
              <a:rPr lang="en-US" sz="1200" dirty="0" err="1" smtClean="0">
                <a:latin typeface="Trebuchet MS" pitchFamily="34" charset="0"/>
              </a:rPr>
              <a:t>tabel</a:t>
            </a:r>
            <a:r>
              <a:rPr lang="en-US" sz="1200" dirty="0" smtClean="0">
                <a:latin typeface="Trebuchet MS" pitchFamily="34" charset="0"/>
              </a:rPr>
              <a:t> </a:t>
            </a:r>
            <a:r>
              <a:rPr lang="en-US" sz="1200" dirty="0" err="1" smtClean="0">
                <a:latin typeface="Trebuchet MS" pitchFamily="34" charset="0"/>
              </a:rPr>
              <a:t>klasifikasi</a:t>
            </a:r>
            <a:r>
              <a:rPr lang="en-US" sz="1200" dirty="0" smtClean="0">
                <a:latin typeface="Trebuchet MS" pitchFamily="34" charset="0"/>
              </a:rPr>
              <a:t>.  </a:t>
            </a:r>
            <a:r>
              <a:rPr lang="en-US" sz="1200" dirty="0" err="1" smtClean="0">
                <a:latin typeface="Trebuchet MS" pitchFamily="34" charset="0"/>
              </a:rPr>
              <a:t>Tabel</a:t>
            </a:r>
            <a:r>
              <a:rPr lang="en-US" sz="1200" dirty="0" smtClean="0">
                <a:latin typeface="Trebuchet MS" pitchFamily="34" charset="0"/>
              </a:rPr>
              <a:t> </a:t>
            </a:r>
            <a:r>
              <a:rPr lang="en-US" sz="1200" dirty="0" err="1" smtClean="0">
                <a:latin typeface="Trebuchet MS" pitchFamily="34" charset="0"/>
              </a:rPr>
              <a:t>ini</a:t>
            </a:r>
            <a:r>
              <a:rPr lang="en-US" sz="1200" dirty="0" smtClean="0">
                <a:latin typeface="Trebuchet MS" pitchFamily="34" charset="0"/>
              </a:rPr>
              <a:t> </a:t>
            </a:r>
            <a:r>
              <a:rPr lang="en-US" sz="1200" dirty="0" err="1" smtClean="0">
                <a:latin typeface="Trebuchet MS" pitchFamily="34" charset="0"/>
              </a:rPr>
              <a:t>merupakan</a:t>
            </a:r>
            <a:r>
              <a:rPr lang="en-US" sz="1200" dirty="0" smtClean="0">
                <a:latin typeface="Trebuchet MS" pitchFamily="34" charset="0"/>
              </a:rPr>
              <a:t> </a:t>
            </a:r>
            <a:r>
              <a:rPr lang="en-US" sz="1200" dirty="0" err="1" smtClean="0">
                <a:latin typeface="Trebuchet MS" pitchFamily="34" charset="0"/>
              </a:rPr>
              <a:t>tabel</a:t>
            </a:r>
            <a:r>
              <a:rPr lang="en-US" sz="1200" dirty="0" smtClean="0">
                <a:latin typeface="Trebuchet MS" pitchFamily="34" charset="0"/>
              </a:rPr>
              <a:t> </a:t>
            </a:r>
            <a:r>
              <a:rPr lang="en-US" sz="1200" dirty="0" err="1" smtClean="0">
                <a:latin typeface="Trebuchet MS" pitchFamily="34" charset="0"/>
              </a:rPr>
              <a:t>frekuensi</a:t>
            </a:r>
            <a:r>
              <a:rPr lang="en-US" sz="1200" dirty="0" smtClean="0">
                <a:latin typeface="Trebuchet MS" pitchFamily="34" charset="0"/>
              </a:rPr>
              <a:t> </a:t>
            </a:r>
            <a:r>
              <a:rPr lang="en-US" sz="1200" dirty="0" err="1" smtClean="0">
                <a:latin typeface="Trebuchet MS" pitchFamily="34" charset="0"/>
              </a:rPr>
              <a:t>dua</a:t>
            </a:r>
            <a:r>
              <a:rPr lang="en-US" sz="1200" dirty="0" smtClean="0">
                <a:latin typeface="Trebuchet MS" pitchFamily="34" charset="0"/>
              </a:rPr>
              <a:t> </a:t>
            </a:r>
            <a:r>
              <a:rPr lang="en-US" sz="1200" dirty="0" err="1" smtClean="0">
                <a:latin typeface="Trebuchet MS" pitchFamily="34" charset="0"/>
              </a:rPr>
              <a:t>arah</a:t>
            </a:r>
            <a:r>
              <a:rPr lang="en-US" sz="1200" dirty="0" smtClean="0">
                <a:latin typeface="Trebuchet MS" pitchFamily="34" charset="0"/>
              </a:rPr>
              <a:t> </a:t>
            </a:r>
            <a:r>
              <a:rPr lang="en-US" sz="1200" dirty="0" err="1" smtClean="0">
                <a:latin typeface="Trebuchet MS" pitchFamily="34" charset="0"/>
              </a:rPr>
              <a:t>antara</a:t>
            </a:r>
            <a:r>
              <a:rPr lang="en-US" sz="1200" dirty="0" smtClean="0">
                <a:latin typeface="Trebuchet MS" pitchFamily="34" charset="0"/>
              </a:rPr>
              <a:t> </a:t>
            </a:r>
            <a:r>
              <a:rPr lang="en-US" sz="1200" dirty="0" err="1" smtClean="0">
                <a:latin typeface="Trebuchet MS" pitchFamily="34" charset="0"/>
              </a:rPr>
              <a:t>nilai</a:t>
            </a:r>
            <a:r>
              <a:rPr lang="en-US" sz="1200" dirty="0" smtClean="0">
                <a:latin typeface="Trebuchet MS" pitchFamily="34" charset="0"/>
              </a:rPr>
              <a:t> </a:t>
            </a:r>
            <a:r>
              <a:rPr lang="en-US" sz="1200" dirty="0" err="1" smtClean="0">
                <a:latin typeface="Trebuchet MS" pitchFamily="34" charset="0"/>
              </a:rPr>
              <a:t>kategori</a:t>
            </a:r>
            <a:r>
              <a:rPr lang="en-US" sz="1200" dirty="0" smtClean="0">
                <a:latin typeface="Trebuchet MS" pitchFamily="34" charset="0"/>
              </a:rPr>
              <a:t> </a:t>
            </a:r>
            <a:r>
              <a:rPr lang="en-US" sz="1200" dirty="0" err="1" smtClean="0">
                <a:latin typeface="Trebuchet MS" pitchFamily="34" charset="0"/>
              </a:rPr>
              <a:t>aktual</a:t>
            </a:r>
            <a:r>
              <a:rPr lang="en-US" sz="1200" dirty="0" smtClean="0">
                <a:latin typeface="Trebuchet MS" pitchFamily="34" charset="0"/>
              </a:rPr>
              <a:t> data </a:t>
            </a:r>
            <a:r>
              <a:rPr lang="en-US" sz="1200" dirty="0" err="1" smtClean="0">
                <a:latin typeface="Trebuchet MS" pitchFamily="34" charset="0"/>
              </a:rPr>
              <a:t>dengan</a:t>
            </a:r>
            <a:r>
              <a:rPr lang="en-US" sz="1200" dirty="0" smtClean="0">
                <a:latin typeface="Trebuchet MS" pitchFamily="34" charset="0"/>
              </a:rPr>
              <a:t> </a:t>
            </a:r>
            <a:r>
              <a:rPr lang="en-US" sz="1200" dirty="0" err="1" smtClean="0">
                <a:latin typeface="Trebuchet MS" pitchFamily="34" charset="0"/>
              </a:rPr>
              <a:t>kategori</a:t>
            </a:r>
            <a:r>
              <a:rPr lang="en-US" sz="1200" dirty="0" smtClean="0">
                <a:latin typeface="Trebuchet MS" pitchFamily="34" charset="0"/>
              </a:rPr>
              <a:t> </a:t>
            </a:r>
            <a:r>
              <a:rPr lang="en-US" sz="1200" dirty="0" err="1" smtClean="0">
                <a:latin typeface="Trebuchet MS" pitchFamily="34" charset="0"/>
              </a:rPr>
              <a:t>prediksinya</a:t>
            </a:r>
            <a:r>
              <a:rPr lang="en-US" sz="1200" dirty="0" smtClean="0">
                <a:latin typeface="Trebuchet MS" pitchFamily="34" charset="0"/>
              </a:rPr>
              <a:t>.  </a:t>
            </a:r>
            <a:r>
              <a:rPr lang="en-US" sz="1200" dirty="0" err="1" smtClean="0">
                <a:latin typeface="Trebuchet MS" pitchFamily="34" charset="0"/>
              </a:rPr>
              <a:t>Pada</a:t>
            </a:r>
            <a:r>
              <a:rPr lang="en-US" sz="1200" dirty="0" smtClean="0">
                <a:latin typeface="Trebuchet MS" pitchFamily="34" charset="0"/>
              </a:rPr>
              <a:t> </a:t>
            </a:r>
            <a:r>
              <a:rPr lang="en-US" sz="1200" dirty="0" err="1" smtClean="0">
                <a:latin typeface="Trebuchet MS" pitchFamily="34" charset="0"/>
              </a:rPr>
              <a:t>gambar</a:t>
            </a:r>
            <a:r>
              <a:rPr lang="en-US" sz="1200" dirty="0" smtClean="0">
                <a:latin typeface="Trebuchet MS" pitchFamily="34" charset="0"/>
              </a:rPr>
              <a:t> </a:t>
            </a:r>
            <a:r>
              <a:rPr lang="en-US" sz="1200" dirty="0" err="1" smtClean="0">
                <a:latin typeface="Trebuchet MS" pitchFamily="34" charset="0"/>
              </a:rPr>
              <a:t>tabel</a:t>
            </a:r>
            <a:r>
              <a:rPr lang="en-US" sz="1200" dirty="0" smtClean="0">
                <a:latin typeface="Trebuchet MS" pitchFamily="34" charset="0"/>
              </a:rPr>
              <a:t> di slide, </a:t>
            </a:r>
            <a:r>
              <a:rPr lang="en-US" sz="1200" dirty="0" err="1" smtClean="0">
                <a:latin typeface="Trebuchet MS" pitchFamily="34" charset="0"/>
              </a:rPr>
              <a:t>tentu</a:t>
            </a:r>
            <a:r>
              <a:rPr lang="en-US" sz="1200" dirty="0" smtClean="0">
                <a:latin typeface="Trebuchet MS" pitchFamily="34" charset="0"/>
              </a:rPr>
              <a:t> </a:t>
            </a:r>
            <a:r>
              <a:rPr lang="en-US" sz="1200" dirty="0" err="1" smtClean="0">
                <a:latin typeface="Trebuchet MS" pitchFamily="34" charset="0"/>
              </a:rPr>
              <a:t>kita</a:t>
            </a:r>
            <a:r>
              <a:rPr lang="en-US" sz="1200" dirty="0" smtClean="0">
                <a:latin typeface="Trebuchet MS" pitchFamily="34" charset="0"/>
              </a:rPr>
              <a:t> </a:t>
            </a:r>
            <a:r>
              <a:rPr lang="en-US" sz="1200" dirty="0" err="1" smtClean="0">
                <a:latin typeface="Trebuchet MS" pitchFamily="34" charset="0"/>
              </a:rPr>
              <a:t>menginginkan</a:t>
            </a:r>
            <a:r>
              <a:rPr lang="en-US" sz="1200" dirty="0" smtClean="0">
                <a:latin typeface="Trebuchet MS" pitchFamily="34" charset="0"/>
              </a:rPr>
              <a:t> model yang </a:t>
            </a:r>
            <a:r>
              <a:rPr lang="en-US" sz="1200" dirty="0" err="1" smtClean="0">
                <a:latin typeface="Trebuchet MS" pitchFamily="34" charset="0"/>
              </a:rPr>
              <a:t>memiliki</a:t>
            </a:r>
            <a:r>
              <a:rPr lang="en-US" sz="1200" dirty="0" smtClean="0">
                <a:latin typeface="Trebuchet MS" pitchFamily="34" charset="0"/>
              </a:rPr>
              <a:t> </a:t>
            </a:r>
            <a:r>
              <a:rPr lang="en-US" sz="1200" dirty="0" err="1" smtClean="0">
                <a:latin typeface="Trebuchet MS" pitchFamily="34" charset="0"/>
              </a:rPr>
              <a:t>proporsi</a:t>
            </a:r>
            <a:r>
              <a:rPr lang="en-US" sz="1200" dirty="0" smtClean="0">
                <a:latin typeface="Trebuchet MS" pitchFamily="34" charset="0"/>
              </a:rPr>
              <a:t> yang </a:t>
            </a:r>
            <a:r>
              <a:rPr lang="en-US" sz="1200" dirty="0" err="1" smtClean="0">
                <a:latin typeface="Trebuchet MS" pitchFamily="34" charset="0"/>
              </a:rPr>
              <a:t>benar</a:t>
            </a:r>
            <a:r>
              <a:rPr lang="en-US" sz="1200" dirty="0" smtClean="0">
                <a:latin typeface="Trebuchet MS" pitchFamily="34" charset="0"/>
              </a:rPr>
              <a:t> </a:t>
            </a:r>
            <a:r>
              <a:rPr lang="en-US" sz="1200" dirty="0" err="1" smtClean="0">
                <a:latin typeface="Trebuchet MS" pitchFamily="34" charset="0"/>
              </a:rPr>
              <a:t>sangat</a:t>
            </a:r>
            <a:r>
              <a:rPr lang="en-US" sz="1200" dirty="0" smtClean="0">
                <a:latin typeface="Trebuchet MS" pitchFamily="34" charset="0"/>
              </a:rPr>
              <a:t> </a:t>
            </a:r>
            <a:r>
              <a:rPr lang="en-US" sz="1200" dirty="0" err="1" smtClean="0">
                <a:latin typeface="Trebuchet MS" pitchFamily="34" charset="0"/>
              </a:rPr>
              <a:t>tinggi</a:t>
            </a:r>
            <a:r>
              <a:rPr lang="en-US" sz="1200" dirty="0" smtClean="0">
                <a:latin typeface="Trebuchet MS" pitchFamily="34" charset="0"/>
              </a:rPr>
              <a:t>.</a:t>
            </a:r>
          </a:p>
          <a:p>
            <a:endParaRPr lang="en-US" sz="1200" dirty="0" smtClean="0">
              <a:latin typeface="Trebuchet MS" pitchFamily="34" charset="0"/>
            </a:endParaRPr>
          </a:p>
          <a:p>
            <a:r>
              <a:rPr lang="en-US" sz="1200" dirty="0" err="1" smtClean="0">
                <a:latin typeface="Trebuchet MS" pitchFamily="34" charset="0"/>
              </a:rPr>
              <a:t>Jika</a:t>
            </a:r>
            <a:r>
              <a:rPr lang="en-US" sz="1200" dirty="0" smtClean="0">
                <a:latin typeface="Trebuchet MS" pitchFamily="34" charset="0"/>
              </a:rPr>
              <a:t> </a:t>
            </a:r>
            <a:r>
              <a:rPr lang="en-US" sz="1200" dirty="0" err="1" smtClean="0">
                <a:latin typeface="Trebuchet MS" pitchFamily="34" charset="0"/>
              </a:rPr>
              <a:t>ada</a:t>
            </a:r>
            <a:r>
              <a:rPr lang="en-US" sz="1200" dirty="0" smtClean="0">
                <a:latin typeface="Trebuchet MS" pitchFamily="34" charset="0"/>
              </a:rPr>
              <a:t> </a:t>
            </a:r>
            <a:r>
              <a:rPr lang="en-US" sz="1200" dirty="0" err="1" smtClean="0">
                <a:latin typeface="Trebuchet MS" pitchFamily="34" charset="0"/>
              </a:rPr>
              <a:t>dua</a:t>
            </a:r>
            <a:r>
              <a:rPr lang="en-US" sz="1200" dirty="0" smtClean="0">
                <a:latin typeface="Trebuchet MS" pitchFamily="34" charset="0"/>
              </a:rPr>
              <a:t> model, </a:t>
            </a:r>
            <a:r>
              <a:rPr lang="en-US" sz="1200" dirty="0" err="1" smtClean="0">
                <a:latin typeface="Trebuchet MS" pitchFamily="34" charset="0"/>
              </a:rPr>
              <a:t>kita</a:t>
            </a:r>
            <a:r>
              <a:rPr lang="en-US" sz="1200" dirty="0" smtClean="0">
                <a:latin typeface="Trebuchet MS" pitchFamily="34" charset="0"/>
              </a:rPr>
              <a:t> </a:t>
            </a:r>
            <a:r>
              <a:rPr lang="en-US" sz="1200" dirty="0" err="1" smtClean="0">
                <a:latin typeface="Trebuchet MS" pitchFamily="34" charset="0"/>
              </a:rPr>
              <a:t>dapat</a:t>
            </a:r>
            <a:r>
              <a:rPr lang="en-US" sz="1200" dirty="0" smtClean="0">
                <a:latin typeface="Trebuchet MS" pitchFamily="34" charset="0"/>
              </a:rPr>
              <a:t> </a:t>
            </a:r>
            <a:r>
              <a:rPr lang="en-US" sz="1200" dirty="0" err="1" smtClean="0">
                <a:latin typeface="Trebuchet MS" pitchFamily="34" charset="0"/>
              </a:rPr>
              <a:t>menghitung</a:t>
            </a:r>
            <a:r>
              <a:rPr lang="en-US" sz="1200" dirty="0" smtClean="0">
                <a:latin typeface="Trebuchet MS" pitchFamily="34" charset="0"/>
              </a:rPr>
              <a:t> </a:t>
            </a:r>
            <a:r>
              <a:rPr lang="en-US" sz="1200" dirty="0" err="1" smtClean="0">
                <a:latin typeface="Trebuchet MS" pitchFamily="34" charset="0"/>
              </a:rPr>
              <a:t>tingkat</a:t>
            </a:r>
            <a:r>
              <a:rPr lang="en-US" sz="1200" dirty="0" smtClean="0">
                <a:latin typeface="Trebuchet MS" pitchFamily="34" charset="0"/>
              </a:rPr>
              <a:t> </a:t>
            </a:r>
            <a:r>
              <a:rPr lang="en-US" sz="1200" dirty="0" err="1" smtClean="0">
                <a:latin typeface="Trebuchet MS" pitchFamily="34" charset="0"/>
              </a:rPr>
              <a:t>ketepatan</a:t>
            </a:r>
            <a:r>
              <a:rPr lang="en-US" sz="1200" dirty="0" smtClean="0">
                <a:latin typeface="Trebuchet MS" pitchFamily="34" charset="0"/>
              </a:rPr>
              <a:t> </a:t>
            </a:r>
            <a:r>
              <a:rPr lang="en-US" sz="1200" dirty="0" err="1" smtClean="0">
                <a:latin typeface="Trebuchet MS" pitchFamily="34" charset="0"/>
              </a:rPr>
              <a:t>masing-masing</a:t>
            </a:r>
            <a:r>
              <a:rPr lang="en-US" sz="1200" dirty="0" smtClean="0">
                <a:latin typeface="Trebuchet MS" pitchFamily="34" charset="0"/>
              </a:rPr>
              <a:t> model.</a:t>
            </a:r>
          </a:p>
          <a:p>
            <a:endParaRPr lang="en-US" sz="1200" dirty="0" smtClean="0">
              <a:latin typeface="Trebuchet MS" pitchFamily="34" charset="0"/>
            </a:endParaRPr>
          </a:p>
          <a:p>
            <a:r>
              <a:rPr lang="en-US" sz="1200" dirty="0" err="1" smtClean="0">
                <a:latin typeface="Trebuchet MS" pitchFamily="34" charset="0"/>
              </a:rPr>
              <a:t>Kembali</a:t>
            </a:r>
            <a:r>
              <a:rPr lang="en-US" sz="1200" dirty="0" smtClean="0">
                <a:latin typeface="Trebuchet MS" pitchFamily="34" charset="0"/>
              </a:rPr>
              <a:t> </a:t>
            </a:r>
            <a:r>
              <a:rPr lang="en-US" sz="1200" dirty="0" err="1" smtClean="0">
                <a:latin typeface="Trebuchet MS" pitchFamily="34" charset="0"/>
              </a:rPr>
              <a:t>ke</a:t>
            </a:r>
            <a:r>
              <a:rPr lang="en-US" sz="1200" dirty="0" smtClean="0">
                <a:latin typeface="Trebuchet MS" pitchFamily="34" charset="0"/>
              </a:rPr>
              <a:t> </a:t>
            </a:r>
            <a:r>
              <a:rPr lang="en-US" sz="1200" dirty="0" err="1" smtClean="0">
                <a:latin typeface="Trebuchet MS" pitchFamily="34" charset="0"/>
              </a:rPr>
              <a:t>tabel</a:t>
            </a:r>
            <a:r>
              <a:rPr lang="en-US" sz="1200" dirty="0" smtClean="0">
                <a:latin typeface="Trebuchet MS" pitchFamily="34" charset="0"/>
              </a:rPr>
              <a:t> </a:t>
            </a:r>
            <a:r>
              <a:rPr lang="en-US" sz="1200" dirty="0" err="1" smtClean="0">
                <a:latin typeface="Trebuchet MS" pitchFamily="34" charset="0"/>
              </a:rPr>
              <a:t>klasifikasi</a:t>
            </a:r>
            <a:r>
              <a:rPr lang="en-US" sz="1200" dirty="0" smtClean="0">
                <a:latin typeface="Trebuchet MS" pitchFamily="34" charset="0"/>
              </a:rPr>
              <a:t> </a:t>
            </a:r>
            <a:r>
              <a:rPr lang="en-US" sz="1200" dirty="0" err="1" smtClean="0">
                <a:latin typeface="Trebuchet MS" pitchFamily="34" charset="0"/>
              </a:rPr>
              <a:t>dan</a:t>
            </a:r>
            <a:r>
              <a:rPr lang="en-US" sz="1200" dirty="0" smtClean="0">
                <a:latin typeface="Trebuchet MS" pitchFamily="34" charset="0"/>
              </a:rPr>
              <a:t> </a:t>
            </a:r>
            <a:r>
              <a:rPr lang="en-US" sz="1200" dirty="0" err="1" smtClean="0">
                <a:latin typeface="Trebuchet MS" pitchFamily="34" charset="0"/>
              </a:rPr>
              <a:t>perhatikan</a:t>
            </a:r>
            <a:r>
              <a:rPr lang="en-US" sz="1200" dirty="0" smtClean="0">
                <a:latin typeface="Trebuchet MS" pitchFamily="34" charset="0"/>
              </a:rPr>
              <a:t> </a:t>
            </a:r>
            <a:r>
              <a:rPr lang="en-US" sz="1200" dirty="0" err="1" smtClean="0">
                <a:latin typeface="Trebuchet MS" pitchFamily="34" charset="0"/>
              </a:rPr>
              <a:t>definisi</a:t>
            </a:r>
            <a:r>
              <a:rPr lang="en-US" sz="1200" dirty="0" smtClean="0">
                <a:latin typeface="Trebuchet MS" pitchFamily="34" charset="0"/>
              </a:rPr>
              <a:t> </a:t>
            </a:r>
            <a:r>
              <a:rPr lang="en-US" sz="1200" dirty="0" err="1" smtClean="0">
                <a:latin typeface="Trebuchet MS" pitchFamily="34" charset="0"/>
              </a:rPr>
              <a:t>berikut</a:t>
            </a:r>
            <a:r>
              <a:rPr lang="en-US" sz="1200" dirty="0" smtClean="0">
                <a:latin typeface="Trebuchet MS" pitchFamily="34" charset="0"/>
              </a:rPr>
              <a:t>:</a:t>
            </a:r>
          </a:p>
          <a:p>
            <a:r>
              <a:rPr lang="en-US" sz="1200" dirty="0" smtClean="0">
                <a:latin typeface="Trebuchet MS" pitchFamily="34" charset="0"/>
              </a:rPr>
              <a:t>TRUE POSITIVE </a:t>
            </a:r>
            <a:r>
              <a:rPr lang="en-US" sz="1200" dirty="0" err="1" smtClean="0">
                <a:latin typeface="Trebuchet MS" pitchFamily="34" charset="0"/>
              </a:rPr>
              <a:t>adalah</a:t>
            </a:r>
            <a:r>
              <a:rPr lang="en-US" sz="1200" dirty="0" smtClean="0">
                <a:latin typeface="Trebuchet MS" pitchFamily="34" charset="0"/>
              </a:rPr>
              <a:t> </a:t>
            </a:r>
            <a:r>
              <a:rPr lang="en-US" sz="1200" dirty="0" err="1" smtClean="0">
                <a:latin typeface="Trebuchet MS" pitchFamily="34" charset="0"/>
              </a:rPr>
              <a:t>banyaknya</a:t>
            </a:r>
            <a:r>
              <a:rPr lang="en-US" sz="1200" dirty="0" smtClean="0">
                <a:latin typeface="Trebuchet MS" pitchFamily="34" charset="0"/>
              </a:rPr>
              <a:t> </a:t>
            </a:r>
            <a:r>
              <a:rPr lang="en-US" sz="1200" dirty="0" err="1" smtClean="0">
                <a:latin typeface="Trebuchet MS" pitchFamily="34" charset="0"/>
              </a:rPr>
              <a:t>individu</a:t>
            </a:r>
            <a:r>
              <a:rPr lang="en-US" sz="1200" dirty="0" smtClean="0">
                <a:latin typeface="Trebuchet MS" pitchFamily="34" charset="0"/>
              </a:rPr>
              <a:t> </a:t>
            </a:r>
            <a:r>
              <a:rPr lang="en-US" sz="1200" dirty="0" err="1" smtClean="0">
                <a:latin typeface="Trebuchet MS" pitchFamily="34" charset="0"/>
              </a:rPr>
              <a:t>dalam</a:t>
            </a:r>
            <a:r>
              <a:rPr lang="en-US" sz="1200" dirty="0" smtClean="0">
                <a:latin typeface="Trebuchet MS" pitchFamily="34" charset="0"/>
              </a:rPr>
              <a:t> </a:t>
            </a:r>
            <a:r>
              <a:rPr lang="en-US" sz="1200" dirty="0" err="1" smtClean="0">
                <a:latin typeface="Trebuchet MS" pitchFamily="34" charset="0"/>
              </a:rPr>
              <a:t>kategori</a:t>
            </a:r>
            <a:r>
              <a:rPr lang="en-US" sz="1200" dirty="0" smtClean="0">
                <a:latin typeface="Trebuchet MS" pitchFamily="34" charset="0"/>
              </a:rPr>
              <a:t> YES (1) yang </a:t>
            </a:r>
            <a:r>
              <a:rPr lang="en-US" sz="1200" dirty="0" err="1" smtClean="0">
                <a:latin typeface="Trebuchet MS" pitchFamily="34" charset="0"/>
              </a:rPr>
              <a:t>diprediksi</a:t>
            </a:r>
            <a:r>
              <a:rPr lang="en-US" sz="1200" dirty="0" smtClean="0">
                <a:latin typeface="Trebuchet MS" pitchFamily="34" charset="0"/>
              </a:rPr>
              <a:t> </a:t>
            </a:r>
            <a:r>
              <a:rPr lang="en-US" sz="1200" dirty="0" err="1" smtClean="0">
                <a:latin typeface="Trebuchet MS" pitchFamily="34" charset="0"/>
              </a:rPr>
              <a:t>dengan</a:t>
            </a:r>
            <a:r>
              <a:rPr lang="en-US" sz="1200" dirty="0" smtClean="0">
                <a:latin typeface="Trebuchet MS" pitchFamily="34" charset="0"/>
              </a:rPr>
              <a:t> </a:t>
            </a:r>
            <a:r>
              <a:rPr lang="en-US" sz="1200" dirty="0" err="1" smtClean="0">
                <a:latin typeface="Trebuchet MS" pitchFamily="34" charset="0"/>
              </a:rPr>
              <a:t>tepat</a:t>
            </a:r>
            <a:r>
              <a:rPr lang="en-US" sz="1200" dirty="0" smtClean="0">
                <a:latin typeface="Trebuchet MS" pitchFamily="34" charset="0"/>
              </a:rPr>
              <a:t>.</a:t>
            </a:r>
          </a:p>
          <a:p>
            <a:r>
              <a:rPr lang="en-US" sz="1200" dirty="0" smtClean="0">
                <a:latin typeface="Trebuchet MS" pitchFamily="34" charset="0"/>
              </a:rPr>
              <a:t>TRUE NEGATIVE </a:t>
            </a:r>
            <a:r>
              <a:rPr lang="en-US" sz="1200" dirty="0" err="1" smtClean="0">
                <a:latin typeface="Trebuchet MS" pitchFamily="34" charset="0"/>
              </a:rPr>
              <a:t>adalah</a:t>
            </a:r>
            <a:r>
              <a:rPr lang="en-US" sz="1200" dirty="0" smtClean="0">
                <a:latin typeface="Trebuchet MS" pitchFamily="34" charset="0"/>
              </a:rPr>
              <a:t> </a:t>
            </a:r>
            <a:r>
              <a:rPr lang="en-US" sz="1200" dirty="0" err="1" smtClean="0">
                <a:latin typeface="Trebuchet MS" pitchFamily="34" charset="0"/>
              </a:rPr>
              <a:t>banyaknya</a:t>
            </a:r>
            <a:r>
              <a:rPr lang="en-US" sz="1200" dirty="0" smtClean="0">
                <a:latin typeface="Trebuchet MS" pitchFamily="34" charset="0"/>
              </a:rPr>
              <a:t> </a:t>
            </a:r>
            <a:r>
              <a:rPr lang="en-US" sz="1200" dirty="0" err="1" smtClean="0">
                <a:latin typeface="Trebuchet MS" pitchFamily="34" charset="0"/>
              </a:rPr>
              <a:t>individu</a:t>
            </a:r>
            <a:r>
              <a:rPr lang="en-US" sz="1200" dirty="0" smtClean="0">
                <a:latin typeface="Trebuchet MS" pitchFamily="34" charset="0"/>
              </a:rPr>
              <a:t> </a:t>
            </a:r>
            <a:r>
              <a:rPr lang="en-US" sz="1200" dirty="0" err="1" smtClean="0">
                <a:latin typeface="Trebuchet MS" pitchFamily="34" charset="0"/>
              </a:rPr>
              <a:t>dalam</a:t>
            </a:r>
            <a:r>
              <a:rPr lang="en-US" sz="1200" dirty="0" smtClean="0">
                <a:latin typeface="Trebuchet MS" pitchFamily="34" charset="0"/>
              </a:rPr>
              <a:t> </a:t>
            </a:r>
            <a:r>
              <a:rPr lang="en-US" sz="1200" dirty="0" err="1" smtClean="0">
                <a:latin typeface="Trebuchet MS" pitchFamily="34" charset="0"/>
              </a:rPr>
              <a:t>kategori</a:t>
            </a:r>
            <a:r>
              <a:rPr lang="en-US" sz="1200" dirty="0" smtClean="0">
                <a:latin typeface="Trebuchet MS" pitchFamily="34" charset="0"/>
              </a:rPr>
              <a:t> NO (0) yang </a:t>
            </a:r>
            <a:r>
              <a:rPr lang="en-US" sz="1200" dirty="0" err="1" smtClean="0">
                <a:latin typeface="Trebuchet MS" pitchFamily="34" charset="0"/>
              </a:rPr>
              <a:t>diprediksi</a:t>
            </a:r>
            <a:r>
              <a:rPr lang="en-US" sz="1200" dirty="0" smtClean="0">
                <a:latin typeface="Trebuchet MS" pitchFamily="34" charset="0"/>
              </a:rPr>
              <a:t> </a:t>
            </a:r>
            <a:r>
              <a:rPr lang="en-US" sz="1200" dirty="0" err="1" smtClean="0">
                <a:latin typeface="Trebuchet MS" pitchFamily="34" charset="0"/>
              </a:rPr>
              <a:t>dengan</a:t>
            </a:r>
            <a:r>
              <a:rPr lang="en-US" sz="1200" dirty="0" smtClean="0">
                <a:latin typeface="Trebuchet MS" pitchFamily="34" charset="0"/>
              </a:rPr>
              <a:t> </a:t>
            </a:r>
            <a:r>
              <a:rPr lang="en-US" sz="1200" dirty="0" err="1" smtClean="0">
                <a:latin typeface="Trebuchet MS" pitchFamily="34" charset="0"/>
              </a:rPr>
              <a:t>tepat</a:t>
            </a:r>
            <a:r>
              <a:rPr lang="en-US" sz="1200" dirty="0" smtClean="0">
                <a:latin typeface="Trebuchet MS" pitchFamily="34" charset="0"/>
              </a:rPr>
              <a:t>.</a:t>
            </a:r>
          </a:p>
          <a:p>
            <a:r>
              <a:rPr lang="en-US" sz="1200" dirty="0" smtClean="0">
                <a:latin typeface="Trebuchet MS" pitchFamily="34" charset="0"/>
              </a:rPr>
              <a:t>FALSE POSITIVE </a:t>
            </a:r>
            <a:r>
              <a:rPr lang="en-US" sz="1200" dirty="0" err="1" smtClean="0">
                <a:latin typeface="Trebuchet MS" pitchFamily="34" charset="0"/>
              </a:rPr>
              <a:t>adalah</a:t>
            </a:r>
            <a:r>
              <a:rPr lang="en-US" sz="1200" dirty="0" smtClean="0">
                <a:latin typeface="Trebuchet MS" pitchFamily="34" charset="0"/>
              </a:rPr>
              <a:t> </a:t>
            </a:r>
            <a:r>
              <a:rPr lang="en-US" sz="1200" dirty="0" err="1" smtClean="0">
                <a:latin typeface="Trebuchet MS" pitchFamily="34" charset="0"/>
              </a:rPr>
              <a:t>banyaknya</a:t>
            </a:r>
            <a:r>
              <a:rPr lang="en-US" sz="1200" dirty="0" smtClean="0">
                <a:latin typeface="Trebuchet MS" pitchFamily="34" charset="0"/>
              </a:rPr>
              <a:t> </a:t>
            </a:r>
            <a:r>
              <a:rPr lang="en-US" sz="1200" dirty="0" err="1" smtClean="0">
                <a:latin typeface="Trebuchet MS" pitchFamily="34" charset="0"/>
              </a:rPr>
              <a:t>individu</a:t>
            </a:r>
            <a:r>
              <a:rPr lang="en-US" sz="1200" dirty="0" smtClean="0">
                <a:latin typeface="Trebuchet MS" pitchFamily="34" charset="0"/>
              </a:rPr>
              <a:t> </a:t>
            </a:r>
            <a:r>
              <a:rPr lang="en-US" sz="1200" dirty="0" err="1" smtClean="0">
                <a:latin typeface="Trebuchet MS" pitchFamily="34" charset="0"/>
              </a:rPr>
              <a:t>dalam</a:t>
            </a:r>
            <a:r>
              <a:rPr lang="en-US" sz="1200" dirty="0" smtClean="0">
                <a:latin typeface="Trebuchet MS" pitchFamily="34" charset="0"/>
              </a:rPr>
              <a:t> </a:t>
            </a:r>
            <a:r>
              <a:rPr lang="en-US" sz="1200" dirty="0" err="1" smtClean="0">
                <a:latin typeface="Trebuchet MS" pitchFamily="34" charset="0"/>
              </a:rPr>
              <a:t>kategori</a:t>
            </a:r>
            <a:r>
              <a:rPr lang="en-US" sz="1200" dirty="0" smtClean="0">
                <a:latin typeface="Trebuchet MS" pitchFamily="34" charset="0"/>
              </a:rPr>
              <a:t> NO (0) yang </a:t>
            </a:r>
            <a:r>
              <a:rPr lang="en-US" sz="1200" dirty="0" err="1" smtClean="0">
                <a:latin typeface="Trebuchet MS" pitchFamily="34" charset="0"/>
              </a:rPr>
              <a:t>diprediksi</a:t>
            </a:r>
            <a:r>
              <a:rPr lang="en-US" sz="1200" dirty="0" smtClean="0">
                <a:latin typeface="Trebuchet MS" pitchFamily="34" charset="0"/>
              </a:rPr>
              <a:t> </a:t>
            </a:r>
            <a:r>
              <a:rPr lang="en-US" sz="1200" dirty="0" err="1" smtClean="0">
                <a:latin typeface="Trebuchet MS" pitchFamily="34" charset="0"/>
              </a:rPr>
              <a:t>dengan</a:t>
            </a:r>
            <a:r>
              <a:rPr lang="en-US" sz="1200" dirty="0" smtClean="0">
                <a:latin typeface="Trebuchet MS" pitchFamily="34" charset="0"/>
              </a:rPr>
              <a:t> </a:t>
            </a:r>
            <a:r>
              <a:rPr lang="en-US" sz="1200" dirty="0" err="1" smtClean="0">
                <a:latin typeface="Trebuchet MS" pitchFamily="34" charset="0"/>
              </a:rPr>
              <a:t>salah</a:t>
            </a:r>
            <a:r>
              <a:rPr lang="en-US" sz="1200" dirty="0" smtClean="0">
                <a:latin typeface="Trebuchet MS" pitchFamily="34" charset="0"/>
              </a:rPr>
              <a:t>.</a:t>
            </a:r>
          </a:p>
          <a:p>
            <a:r>
              <a:rPr lang="en-US" sz="1200" dirty="0" smtClean="0">
                <a:latin typeface="Trebuchet MS" pitchFamily="34" charset="0"/>
              </a:rPr>
              <a:t>FALSE NEGATIVE </a:t>
            </a:r>
            <a:r>
              <a:rPr lang="en-US" sz="1200" dirty="0" err="1" smtClean="0">
                <a:latin typeface="Trebuchet MS" pitchFamily="34" charset="0"/>
              </a:rPr>
              <a:t>adalah</a:t>
            </a:r>
            <a:r>
              <a:rPr lang="en-US" sz="1200" dirty="0" smtClean="0">
                <a:latin typeface="Trebuchet MS" pitchFamily="34" charset="0"/>
              </a:rPr>
              <a:t> </a:t>
            </a:r>
            <a:r>
              <a:rPr lang="en-US" sz="1200" dirty="0" err="1" smtClean="0">
                <a:latin typeface="Trebuchet MS" pitchFamily="34" charset="0"/>
              </a:rPr>
              <a:t>banyaknya</a:t>
            </a:r>
            <a:r>
              <a:rPr lang="en-US" sz="1200" dirty="0" smtClean="0">
                <a:latin typeface="Trebuchet MS" pitchFamily="34" charset="0"/>
              </a:rPr>
              <a:t> </a:t>
            </a:r>
            <a:r>
              <a:rPr lang="en-US" sz="1200" dirty="0" err="1" smtClean="0">
                <a:latin typeface="Trebuchet MS" pitchFamily="34" charset="0"/>
              </a:rPr>
              <a:t>individu</a:t>
            </a:r>
            <a:r>
              <a:rPr lang="en-US" sz="1200" dirty="0" smtClean="0">
                <a:latin typeface="Trebuchet MS" pitchFamily="34" charset="0"/>
              </a:rPr>
              <a:t> </a:t>
            </a:r>
            <a:r>
              <a:rPr lang="en-US" sz="1200" dirty="0" err="1" smtClean="0">
                <a:latin typeface="Trebuchet MS" pitchFamily="34" charset="0"/>
              </a:rPr>
              <a:t>dalam</a:t>
            </a:r>
            <a:r>
              <a:rPr lang="en-US" sz="1200" dirty="0" smtClean="0">
                <a:latin typeface="Trebuchet MS" pitchFamily="34" charset="0"/>
              </a:rPr>
              <a:t> </a:t>
            </a:r>
            <a:r>
              <a:rPr lang="en-US" sz="1200" dirty="0" err="1" smtClean="0">
                <a:latin typeface="Trebuchet MS" pitchFamily="34" charset="0"/>
              </a:rPr>
              <a:t>kategori</a:t>
            </a:r>
            <a:r>
              <a:rPr lang="en-US" sz="1200" dirty="0" smtClean="0">
                <a:latin typeface="Trebuchet MS" pitchFamily="34" charset="0"/>
              </a:rPr>
              <a:t> YES (1) yang </a:t>
            </a:r>
            <a:r>
              <a:rPr lang="en-US" sz="1200" dirty="0" err="1" smtClean="0">
                <a:latin typeface="Trebuchet MS" pitchFamily="34" charset="0"/>
              </a:rPr>
              <a:t>diprediksi</a:t>
            </a:r>
            <a:r>
              <a:rPr lang="en-US" sz="1200" dirty="0" smtClean="0">
                <a:latin typeface="Trebuchet MS" pitchFamily="34" charset="0"/>
              </a:rPr>
              <a:t> </a:t>
            </a:r>
            <a:r>
              <a:rPr lang="en-US" sz="1200" dirty="0" err="1" smtClean="0">
                <a:latin typeface="Trebuchet MS" pitchFamily="34" charset="0"/>
              </a:rPr>
              <a:t>dengan</a:t>
            </a:r>
            <a:r>
              <a:rPr lang="en-US" sz="1200" dirty="0" smtClean="0">
                <a:latin typeface="Trebuchet MS" pitchFamily="34" charset="0"/>
              </a:rPr>
              <a:t> </a:t>
            </a:r>
            <a:r>
              <a:rPr lang="en-US" sz="1200" dirty="0" err="1" smtClean="0">
                <a:latin typeface="Trebuchet MS" pitchFamily="34" charset="0"/>
              </a:rPr>
              <a:t>salah</a:t>
            </a:r>
            <a:r>
              <a:rPr lang="en-US" sz="1200" dirty="0" smtClean="0">
                <a:latin typeface="Trebuchet MS" pitchFamily="34" charset="0"/>
              </a:rPr>
              <a:t>.</a:t>
            </a:r>
          </a:p>
          <a:p>
            <a:endParaRPr lang="en-US" sz="1200" dirty="0" smtClean="0">
              <a:latin typeface="Trebuchet MS" pitchFamily="34" charset="0"/>
            </a:endParaRPr>
          </a:p>
          <a:p>
            <a:r>
              <a:rPr lang="en-US" sz="1200" dirty="0" smtClean="0">
                <a:latin typeface="Trebuchet MS" pitchFamily="34" charset="0"/>
              </a:rPr>
              <a:t>N</a:t>
            </a:r>
            <a:r>
              <a:rPr lang="en-US" sz="1200" baseline="-25000" dirty="0" smtClean="0">
                <a:latin typeface="Trebuchet MS" pitchFamily="34" charset="0"/>
              </a:rPr>
              <a:t>1</a:t>
            </a:r>
            <a:r>
              <a:rPr lang="en-US" sz="1200" dirty="0" smtClean="0">
                <a:latin typeface="Trebuchet MS" pitchFamily="34" charset="0"/>
              </a:rPr>
              <a:t> </a:t>
            </a:r>
            <a:r>
              <a:rPr lang="en-US" sz="1200" dirty="0" err="1" smtClean="0">
                <a:latin typeface="Trebuchet MS" pitchFamily="34" charset="0"/>
              </a:rPr>
              <a:t>adalah</a:t>
            </a:r>
            <a:r>
              <a:rPr lang="en-US" sz="1200" dirty="0" smtClean="0">
                <a:latin typeface="Trebuchet MS" pitchFamily="34" charset="0"/>
              </a:rPr>
              <a:t> </a:t>
            </a:r>
            <a:r>
              <a:rPr lang="en-US" sz="1200" dirty="0" err="1" smtClean="0">
                <a:latin typeface="Trebuchet MS" pitchFamily="34" charset="0"/>
              </a:rPr>
              <a:t>banyaknya</a:t>
            </a:r>
            <a:r>
              <a:rPr lang="en-US" sz="1200" dirty="0" smtClean="0">
                <a:latin typeface="Trebuchet MS" pitchFamily="34" charset="0"/>
              </a:rPr>
              <a:t> </a:t>
            </a:r>
            <a:r>
              <a:rPr lang="en-US" sz="1200" dirty="0" err="1" smtClean="0">
                <a:latin typeface="Trebuchet MS" pitchFamily="34" charset="0"/>
              </a:rPr>
              <a:t>individu</a:t>
            </a:r>
            <a:r>
              <a:rPr lang="en-US" sz="1200" dirty="0" smtClean="0">
                <a:latin typeface="Trebuchet MS" pitchFamily="34" charset="0"/>
              </a:rPr>
              <a:t> yang </a:t>
            </a:r>
            <a:r>
              <a:rPr lang="en-US" sz="1200" dirty="0" err="1" smtClean="0">
                <a:latin typeface="Trebuchet MS" pitchFamily="34" charset="0"/>
              </a:rPr>
              <a:t>memiliki</a:t>
            </a:r>
            <a:r>
              <a:rPr lang="en-US" sz="1200" dirty="0" smtClean="0">
                <a:latin typeface="Trebuchet MS" pitchFamily="34" charset="0"/>
              </a:rPr>
              <a:t> </a:t>
            </a:r>
            <a:r>
              <a:rPr lang="en-US" sz="1200" dirty="0" err="1" smtClean="0">
                <a:latin typeface="Trebuchet MS" pitchFamily="34" charset="0"/>
              </a:rPr>
              <a:t>kategori</a:t>
            </a:r>
            <a:r>
              <a:rPr lang="en-US" sz="1200" dirty="0" smtClean="0">
                <a:latin typeface="Trebuchet MS" pitchFamily="34" charset="0"/>
              </a:rPr>
              <a:t> YES (1)</a:t>
            </a:r>
          </a:p>
          <a:p>
            <a:r>
              <a:rPr lang="en-US" sz="1200" dirty="0" smtClean="0">
                <a:latin typeface="Trebuchet MS" pitchFamily="34" charset="0"/>
              </a:rPr>
              <a:t>N</a:t>
            </a:r>
            <a:r>
              <a:rPr lang="en-US" sz="1200" baseline="-25000" dirty="0" smtClean="0">
                <a:latin typeface="Trebuchet MS" pitchFamily="34" charset="0"/>
              </a:rPr>
              <a:t>2</a:t>
            </a:r>
            <a:r>
              <a:rPr lang="en-US" sz="1200" dirty="0" smtClean="0">
                <a:latin typeface="Trebuchet MS" pitchFamily="34" charset="0"/>
              </a:rPr>
              <a:t> </a:t>
            </a:r>
            <a:r>
              <a:rPr lang="en-US" sz="1200" dirty="0" err="1" smtClean="0">
                <a:latin typeface="Trebuchet MS" pitchFamily="34" charset="0"/>
              </a:rPr>
              <a:t>adalah</a:t>
            </a:r>
            <a:r>
              <a:rPr lang="en-US" sz="1200" dirty="0" smtClean="0">
                <a:latin typeface="Trebuchet MS" pitchFamily="34" charset="0"/>
              </a:rPr>
              <a:t> </a:t>
            </a:r>
            <a:r>
              <a:rPr lang="en-US" sz="1200" dirty="0" err="1" smtClean="0">
                <a:latin typeface="Trebuchet MS" pitchFamily="34" charset="0"/>
              </a:rPr>
              <a:t>banyaknya</a:t>
            </a:r>
            <a:r>
              <a:rPr lang="en-US" sz="1200" dirty="0" smtClean="0">
                <a:latin typeface="Trebuchet MS" pitchFamily="34" charset="0"/>
              </a:rPr>
              <a:t> </a:t>
            </a:r>
            <a:r>
              <a:rPr lang="en-US" sz="1200" dirty="0" err="1" smtClean="0">
                <a:latin typeface="Trebuchet MS" pitchFamily="34" charset="0"/>
              </a:rPr>
              <a:t>individu</a:t>
            </a:r>
            <a:r>
              <a:rPr lang="en-US" sz="1200" dirty="0" smtClean="0">
                <a:latin typeface="Trebuchet MS" pitchFamily="34" charset="0"/>
              </a:rPr>
              <a:t> yang </a:t>
            </a:r>
            <a:r>
              <a:rPr lang="en-US" sz="1200" dirty="0" err="1" smtClean="0">
                <a:latin typeface="Trebuchet MS" pitchFamily="34" charset="0"/>
              </a:rPr>
              <a:t>memiliki</a:t>
            </a:r>
            <a:r>
              <a:rPr lang="en-US" sz="1200" dirty="0" smtClean="0">
                <a:latin typeface="Trebuchet MS" pitchFamily="34" charset="0"/>
              </a:rPr>
              <a:t> </a:t>
            </a:r>
            <a:r>
              <a:rPr lang="en-US" sz="1200" dirty="0" err="1" smtClean="0">
                <a:latin typeface="Trebuchet MS" pitchFamily="34" charset="0"/>
              </a:rPr>
              <a:t>kategori</a:t>
            </a:r>
            <a:r>
              <a:rPr lang="en-US" sz="1200" dirty="0" smtClean="0">
                <a:latin typeface="Trebuchet MS" pitchFamily="34" charset="0"/>
              </a:rPr>
              <a:t> NO (0)</a:t>
            </a:r>
          </a:p>
          <a:p>
            <a:endParaRPr lang="en-US" sz="1200" dirty="0" smtClean="0">
              <a:latin typeface="Trebuchet MS" pitchFamily="34" charset="0"/>
            </a:endParaRPr>
          </a:p>
          <a:p>
            <a:endParaRPr lang="en-US" sz="1200" dirty="0" smtClean="0">
              <a:latin typeface="Trebuchet MS" pitchFamily="34" charset="0"/>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53BB47DE-7346-485A-8431-A2E15719CD7F}" type="slidenum">
              <a:rPr lang="id-ID" smtClean="0"/>
              <a:pPr/>
              <a:t>40</a:t>
            </a:fld>
            <a:endParaRPr lang="id-ID"/>
          </a:p>
        </p:txBody>
      </p:sp>
    </p:spTree>
    <p:extLst>
      <p:ext uri="{BB962C8B-B14F-4D97-AF65-F5344CB8AC3E}">
        <p14:creationId xmlns:p14="http://schemas.microsoft.com/office/powerpoint/2010/main" xmlns="" val="256590316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5.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5.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xmlns="">
                  <a14:imgLayer r:embed="rId3">
                    <a14:imgEffect>
                      <a14:saturation sat="30000"/>
                    </a14:imgEffect>
                  </a14:imgLayer>
                </a14:imgProps>
              </a:ext>
              <a:ext uri="{28A0092B-C50C-407E-A947-70E740481C1C}">
                <a14:useLocalDpi xmlns:a14="http://schemas.microsoft.com/office/drawing/2010/main" xmlns=""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r>
              <a:rPr lang="en-US" smtClean="0"/>
              <a:t>Departemen Statistika FMIPA IPB</a:t>
            </a:r>
            <a:endParaRPr lang="en-US"/>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DE6E0766-789B-42CC-9ACC-6785A4C4F227}" type="slidenum">
              <a:rPr lang="en-US" smtClean="0"/>
              <a:pPr/>
              <a:t>‹#›</a:t>
            </a:fld>
            <a:endParaRPr lang="en-US"/>
          </a:p>
        </p:txBody>
      </p:sp>
    </p:spTree>
    <p:extLst>
      <p:ext uri="{BB962C8B-B14F-4D97-AF65-F5344CB8AC3E}">
        <p14:creationId xmlns:p14="http://schemas.microsoft.com/office/powerpoint/2010/main" xmlns="" val="41704330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r>
              <a:rPr lang="en-US" smtClean="0"/>
              <a:t>Departemen Statistika FMIPA IPB</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6E0766-789B-42CC-9ACC-6785A4C4F227}" type="slidenum">
              <a:rPr lang="en-US" smtClean="0"/>
              <a:pPr/>
              <a:t>‹#›</a:t>
            </a:fld>
            <a:endParaRPr lang="en-US"/>
          </a:p>
        </p:txBody>
      </p:sp>
    </p:spTree>
    <p:extLst>
      <p:ext uri="{BB962C8B-B14F-4D97-AF65-F5344CB8AC3E}">
        <p14:creationId xmlns:p14="http://schemas.microsoft.com/office/powerpoint/2010/main" xmlns="" val="17787227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t>Departemen Statistika FMIPA IPB</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E0766-789B-42CC-9ACC-6785A4C4F227}" type="slidenum">
              <a:rPr lang="en-US" smtClean="0"/>
              <a:pPr/>
              <a:t>‹#›</a:t>
            </a:fld>
            <a:endParaRPr lang="en-US"/>
          </a:p>
        </p:txBody>
      </p:sp>
    </p:spTree>
    <p:extLst>
      <p:ext uri="{BB962C8B-B14F-4D97-AF65-F5344CB8AC3E}">
        <p14:creationId xmlns:p14="http://schemas.microsoft.com/office/powerpoint/2010/main" xmlns="" val="2693562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t>Departemen Statistika FMIPA IPB</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E0766-789B-42CC-9ACC-6785A4C4F227}" type="slidenum">
              <a:rPr lang="en-US" smtClean="0"/>
              <a:pPr/>
              <a:t>‹#›</a:t>
            </a:fld>
            <a:endParaRPr lang="en-US"/>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4021549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o Contents">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021" y="233178"/>
            <a:ext cx="8797613" cy="1537957"/>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705862" y="233179"/>
            <a:ext cx="2486138" cy="1537957"/>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011" y="6381792"/>
            <a:ext cx="12191998" cy="476209"/>
          </a:xfrm>
          <a:prstGeom prst="rect">
            <a:avLst/>
          </a:prstGeom>
        </p:spPr>
      </p:pic>
      <p:sp>
        <p:nvSpPr>
          <p:cNvPr id="2" name="タイトル 1"/>
          <p:cNvSpPr>
            <a:spLocks noGrp="1"/>
          </p:cNvSpPr>
          <p:nvPr>
            <p:ph type="title" hasCustomPrompt="1"/>
          </p:nvPr>
        </p:nvSpPr>
        <p:spPr>
          <a:xfrm>
            <a:off x="300747" y="357104"/>
            <a:ext cx="8282524" cy="669117"/>
          </a:xfrm>
        </p:spPr>
        <p:txBody>
          <a:bodyPr/>
          <a:lstStyle>
            <a:lvl1pPr>
              <a:defRPr>
                <a:solidFill>
                  <a:schemeClr val="bg1">
                    <a:lumMod val="10000"/>
                    <a:lumOff val="90000"/>
                  </a:schemeClr>
                </a:solidFill>
              </a:defRPr>
            </a:lvl1pPr>
          </a:lstStyle>
          <a:p>
            <a:r>
              <a:rPr lang="en-US" altLang="ja-JP" dirty="0" smtClean="0"/>
              <a:t>Slide Title</a:t>
            </a:r>
            <a:endParaRPr lang="en-US" dirty="0"/>
          </a:p>
        </p:txBody>
      </p:sp>
      <p:sp>
        <p:nvSpPr>
          <p:cNvPr id="4" name="フッター プレースホルダー 3"/>
          <p:cNvSpPr>
            <a:spLocks noGrp="1"/>
          </p:cNvSpPr>
          <p:nvPr>
            <p:ph type="ftr" sz="quarter" idx="11"/>
          </p:nvPr>
        </p:nvSpPr>
        <p:spPr>
          <a:xfrm>
            <a:off x="-8022" y="6380415"/>
            <a:ext cx="12200022" cy="365125"/>
          </a:xfrm>
        </p:spPr>
        <p:txBody>
          <a:bodyPr/>
          <a:lstStyle>
            <a:lvl1pPr>
              <a:defRPr sz="1333">
                <a:solidFill>
                  <a:schemeClr val="bg1">
                    <a:lumMod val="10000"/>
                    <a:lumOff val="90000"/>
                  </a:schemeClr>
                </a:solidFill>
              </a:defRPr>
            </a:lvl1pPr>
          </a:lstStyle>
          <a:p>
            <a:endParaRPr lang="en-US" dirty="0"/>
          </a:p>
        </p:txBody>
      </p:sp>
      <p:sp>
        <p:nvSpPr>
          <p:cNvPr id="5" name="スライド番号プレースホルダー 4"/>
          <p:cNvSpPr>
            <a:spLocks noGrp="1"/>
          </p:cNvSpPr>
          <p:nvPr>
            <p:ph type="sldNum" sz="quarter" idx="12"/>
          </p:nvPr>
        </p:nvSpPr>
        <p:spPr>
          <a:xfrm>
            <a:off x="9834683" y="677437"/>
            <a:ext cx="2473723" cy="517696"/>
          </a:xfrm>
        </p:spPr>
        <p:txBody>
          <a:bodyPr/>
          <a:lstStyle>
            <a:lvl1pPr algn="l">
              <a:defRPr sz="2933">
                <a:solidFill>
                  <a:schemeClr val="bg1">
                    <a:lumMod val="10000"/>
                    <a:lumOff val="90000"/>
                  </a:schemeClr>
                </a:solidFill>
              </a:defRPr>
            </a:lvl1pPr>
          </a:lstStyle>
          <a:p>
            <a:r>
              <a:rPr lang="en-US" dirty="0" smtClean="0"/>
              <a:t> </a:t>
            </a:r>
            <a:r>
              <a:rPr lang="en-US" dirty="0" smtClean="0">
                <a:latin typeface="+mj-lt"/>
              </a:rPr>
              <a:t>SLIDE </a:t>
            </a:r>
            <a:fld id="{511F482C-44AA-46E6-BA1A-E4C16BAF3A94}" type="slidenum">
              <a:rPr lang="en-US" sz="4800" smtClean="0">
                <a:latin typeface="+mj-lt"/>
              </a:rPr>
              <a:pPr/>
              <a:t>‹#›</a:t>
            </a:fld>
            <a:endParaRPr lang="en-US" sz="4800" dirty="0">
              <a:latin typeface="+mj-lt"/>
            </a:endParaRPr>
          </a:p>
        </p:txBody>
      </p:sp>
      <p:sp>
        <p:nvSpPr>
          <p:cNvPr id="10" name="テキスト プレースホルダー 9"/>
          <p:cNvSpPr>
            <a:spLocks noGrp="1"/>
          </p:cNvSpPr>
          <p:nvPr>
            <p:ph type="body" sz="quarter" idx="13" hasCustomPrompt="1"/>
          </p:nvPr>
        </p:nvSpPr>
        <p:spPr>
          <a:xfrm>
            <a:off x="321204" y="938354"/>
            <a:ext cx="8229980" cy="304909"/>
          </a:xfrm>
        </p:spPr>
        <p:txBody>
          <a:bodyPr>
            <a:normAutofit/>
          </a:bodyPr>
          <a:lstStyle>
            <a:lvl1pPr>
              <a:defRPr sz="1600" baseline="0">
                <a:solidFill>
                  <a:schemeClr val="bg1">
                    <a:lumMod val="10000"/>
                    <a:lumOff val="90000"/>
                  </a:schemeClr>
                </a:solidFill>
              </a:defRPr>
            </a:lvl1pPr>
          </a:lstStyle>
          <a:p>
            <a:pPr lvl="0"/>
            <a:r>
              <a:rPr lang="en-US" dirty="0" smtClean="0"/>
              <a:t>Short Description</a:t>
            </a:r>
            <a:endParaRPr lang="en-US" dirty="0"/>
          </a:p>
        </p:txBody>
      </p:sp>
    </p:spTree>
    <p:extLst>
      <p:ext uri="{BB962C8B-B14F-4D97-AF65-F5344CB8AC3E}">
        <p14:creationId xmlns:p14="http://schemas.microsoft.com/office/powerpoint/2010/main" xmlns="" val="288142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left)">
                                      <p:cBhvr>
                                        <p:cTn id="13" dur="500"/>
                                        <p:tgtEl>
                                          <p:spTgt spid="10">
                                            <p:txEl>
                                              <p:pRg st="0" end="0"/>
                                            </p:txEl>
                                          </p:spTgt>
                                        </p:tgtEl>
                                      </p:cBhvr>
                                    </p:animEffect>
                                  </p:childTnLst>
                                </p:cTn>
                              </p:par>
                              <p:par>
                                <p:cTn id="14" presetID="22" presetClass="entr" presetSubtype="2"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right)">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0" grpId="0" build="p">
        <p:tmplLst>
          <p:tmpl lvl="1">
            <p:tnLst>
              <p:par>
                <p:cTn presetID="22" presetClass="entr" presetSubtype="8"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 Column - Horizontal">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021" y="233178"/>
            <a:ext cx="8797613" cy="1537957"/>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705862" y="233179"/>
            <a:ext cx="2486138" cy="1537957"/>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011" y="6381792"/>
            <a:ext cx="12191998" cy="476209"/>
          </a:xfrm>
          <a:prstGeom prst="rect">
            <a:avLst/>
          </a:prstGeom>
        </p:spPr>
      </p:pic>
      <p:sp>
        <p:nvSpPr>
          <p:cNvPr id="2" name="タイトル 1"/>
          <p:cNvSpPr>
            <a:spLocks noGrp="1"/>
          </p:cNvSpPr>
          <p:nvPr>
            <p:ph type="title" hasCustomPrompt="1"/>
          </p:nvPr>
        </p:nvSpPr>
        <p:spPr>
          <a:xfrm>
            <a:off x="300747" y="357104"/>
            <a:ext cx="8282524" cy="669117"/>
          </a:xfrm>
        </p:spPr>
        <p:txBody>
          <a:bodyPr/>
          <a:lstStyle>
            <a:lvl1pPr>
              <a:defRPr>
                <a:solidFill>
                  <a:schemeClr val="bg1">
                    <a:lumMod val="10000"/>
                    <a:lumOff val="90000"/>
                  </a:schemeClr>
                </a:solidFill>
              </a:defRPr>
            </a:lvl1pPr>
          </a:lstStyle>
          <a:p>
            <a:r>
              <a:rPr lang="en-US" altLang="ja-JP" dirty="0" smtClean="0"/>
              <a:t>Slide Title</a:t>
            </a:r>
            <a:endParaRPr lang="en-US" dirty="0"/>
          </a:p>
        </p:txBody>
      </p:sp>
      <p:sp>
        <p:nvSpPr>
          <p:cNvPr id="4" name="フッター プレースホルダー 3"/>
          <p:cNvSpPr>
            <a:spLocks noGrp="1"/>
          </p:cNvSpPr>
          <p:nvPr>
            <p:ph type="ftr" sz="quarter" idx="11"/>
          </p:nvPr>
        </p:nvSpPr>
        <p:spPr>
          <a:xfrm>
            <a:off x="-8022" y="6380415"/>
            <a:ext cx="12200022" cy="365125"/>
          </a:xfrm>
        </p:spPr>
        <p:txBody>
          <a:bodyPr/>
          <a:lstStyle>
            <a:lvl1pPr>
              <a:defRPr sz="1333">
                <a:solidFill>
                  <a:schemeClr val="bg1">
                    <a:lumMod val="10000"/>
                    <a:lumOff val="90000"/>
                  </a:schemeClr>
                </a:solidFill>
              </a:defRPr>
            </a:lvl1pPr>
          </a:lstStyle>
          <a:p>
            <a:endParaRPr lang="en-US" dirty="0"/>
          </a:p>
        </p:txBody>
      </p:sp>
      <p:sp>
        <p:nvSpPr>
          <p:cNvPr id="5" name="スライド番号プレースホルダー 4"/>
          <p:cNvSpPr>
            <a:spLocks noGrp="1"/>
          </p:cNvSpPr>
          <p:nvPr>
            <p:ph type="sldNum" sz="quarter" idx="12"/>
          </p:nvPr>
        </p:nvSpPr>
        <p:spPr>
          <a:xfrm>
            <a:off x="9834683" y="677437"/>
            <a:ext cx="2473723" cy="517696"/>
          </a:xfrm>
        </p:spPr>
        <p:txBody>
          <a:bodyPr/>
          <a:lstStyle>
            <a:lvl1pPr algn="l">
              <a:defRPr sz="2933">
                <a:solidFill>
                  <a:schemeClr val="bg1">
                    <a:lumMod val="10000"/>
                    <a:lumOff val="90000"/>
                  </a:schemeClr>
                </a:solidFill>
              </a:defRPr>
            </a:lvl1pPr>
          </a:lstStyle>
          <a:p>
            <a:r>
              <a:rPr lang="en-US" dirty="0" smtClean="0"/>
              <a:t> </a:t>
            </a:r>
            <a:r>
              <a:rPr lang="en-US" dirty="0" smtClean="0">
                <a:latin typeface="+mj-lt"/>
              </a:rPr>
              <a:t>SLIDE </a:t>
            </a:r>
            <a:fld id="{511F482C-44AA-46E6-BA1A-E4C16BAF3A94}" type="slidenum">
              <a:rPr lang="en-US" sz="4800" smtClean="0">
                <a:latin typeface="+mj-lt"/>
              </a:rPr>
              <a:pPr/>
              <a:t>‹#›</a:t>
            </a:fld>
            <a:endParaRPr lang="en-US" sz="4800" dirty="0">
              <a:latin typeface="+mj-lt"/>
            </a:endParaRPr>
          </a:p>
        </p:txBody>
      </p:sp>
      <p:sp>
        <p:nvSpPr>
          <p:cNvPr id="10" name="テキスト プレースホルダー 9"/>
          <p:cNvSpPr>
            <a:spLocks noGrp="1"/>
          </p:cNvSpPr>
          <p:nvPr>
            <p:ph type="body" sz="quarter" idx="13" hasCustomPrompt="1"/>
          </p:nvPr>
        </p:nvSpPr>
        <p:spPr>
          <a:xfrm>
            <a:off x="321204" y="938354"/>
            <a:ext cx="8229980" cy="304909"/>
          </a:xfrm>
        </p:spPr>
        <p:txBody>
          <a:bodyPr>
            <a:normAutofit/>
          </a:bodyPr>
          <a:lstStyle>
            <a:lvl1pPr>
              <a:defRPr sz="1600" baseline="0">
                <a:solidFill>
                  <a:schemeClr val="bg1">
                    <a:lumMod val="10000"/>
                    <a:lumOff val="90000"/>
                  </a:schemeClr>
                </a:solidFill>
              </a:defRPr>
            </a:lvl1pPr>
          </a:lstStyle>
          <a:p>
            <a:pPr lvl="0"/>
            <a:r>
              <a:rPr lang="en-US" dirty="0" smtClean="0"/>
              <a:t>Short Description</a:t>
            </a:r>
            <a:endParaRPr lang="en-US" dirty="0"/>
          </a:p>
        </p:txBody>
      </p:sp>
      <p:sp>
        <p:nvSpPr>
          <p:cNvPr id="12" name="テキスト プレースホルダー 11"/>
          <p:cNvSpPr>
            <a:spLocks noGrp="1"/>
          </p:cNvSpPr>
          <p:nvPr>
            <p:ph type="body" sz="quarter" idx="14" hasCustomPrompt="1"/>
          </p:nvPr>
        </p:nvSpPr>
        <p:spPr>
          <a:xfrm>
            <a:off x="666196" y="2349780"/>
            <a:ext cx="5614834" cy="441547"/>
          </a:xfrm>
        </p:spPr>
        <p:txBody>
          <a:bodyPr anchor="ctr"/>
          <a:lstStyle>
            <a:lvl1pPr>
              <a:defRPr baseline="0">
                <a:solidFill>
                  <a:schemeClr val="accent1"/>
                </a:solidFill>
              </a:defRPr>
            </a:lvl1pPr>
          </a:lstStyle>
          <a:p>
            <a:pPr lvl="0"/>
            <a:r>
              <a:rPr lang="en-US" dirty="0" smtClean="0"/>
              <a:t>Text Here</a:t>
            </a:r>
            <a:endParaRPr lang="en-US" dirty="0"/>
          </a:p>
        </p:txBody>
      </p:sp>
      <p:sp>
        <p:nvSpPr>
          <p:cNvPr id="13" name="テキスト プレースホルダー 11"/>
          <p:cNvSpPr>
            <a:spLocks noGrp="1"/>
          </p:cNvSpPr>
          <p:nvPr>
            <p:ph type="body" sz="quarter" idx="15" hasCustomPrompt="1"/>
          </p:nvPr>
        </p:nvSpPr>
        <p:spPr>
          <a:xfrm>
            <a:off x="663521" y="2844411"/>
            <a:ext cx="10719340" cy="2377295"/>
          </a:xfrm>
        </p:spPr>
        <p:txBody>
          <a:bodyPr>
            <a:normAutofit/>
          </a:bodyPr>
          <a:lstStyle>
            <a:lvl1pPr>
              <a:defRPr sz="1600" baseline="0">
                <a:solidFill>
                  <a:schemeClr val="bg1"/>
                </a:solidFill>
              </a:defRPr>
            </a:lvl1pPr>
          </a:lstStyle>
          <a:p>
            <a:pPr lvl="0"/>
            <a:r>
              <a:rPr lang="en-US" dirty="0" smtClean="0"/>
              <a:t>Text Here</a:t>
            </a:r>
            <a:endParaRPr lang="en-US" dirty="0"/>
          </a:p>
        </p:txBody>
      </p:sp>
    </p:spTree>
    <p:extLst>
      <p:ext uri="{BB962C8B-B14F-4D97-AF65-F5344CB8AC3E}">
        <p14:creationId xmlns:p14="http://schemas.microsoft.com/office/powerpoint/2010/main" xmlns="" val="14734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left)">
                                      <p:cBhvr>
                                        <p:cTn id="13" dur="500"/>
                                        <p:tgtEl>
                                          <p:spTgt spid="10">
                                            <p:txEl>
                                              <p:pRg st="0" end="0"/>
                                            </p:txEl>
                                          </p:spTgt>
                                        </p:tgtEl>
                                      </p:cBhvr>
                                    </p:animEffect>
                                  </p:childTnLst>
                                </p:cTn>
                              </p:par>
                              <p:par>
                                <p:cTn id="14" presetID="22" presetClass="entr" presetSubtype="2"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right)">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0" grpId="0" build="p">
        <p:tmplLst>
          <p:tmpl lvl="1">
            <p:tnLst>
              <p:par>
                <p:cTn presetID="22" presetClass="entr" presetSubtype="8"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 Column - No Image">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021" y="233178"/>
            <a:ext cx="8797613" cy="1537957"/>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705862" y="233179"/>
            <a:ext cx="2486138" cy="1537957"/>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011" y="6381792"/>
            <a:ext cx="12191998" cy="476209"/>
          </a:xfrm>
          <a:prstGeom prst="rect">
            <a:avLst/>
          </a:prstGeom>
        </p:spPr>
      </p:pic>
      <p:sp>
        <p:nvSpPr>
          <p:cNvPr id="2" name="タイトル 1"/>
          <p:cNvSpPr>
            <a:spLocks noGrp="1"/>
          </p:cNvSpPr>
          <p:nvPr>
            <p:ph type="title" hasCustomPrompt="1"/>
          </p:nvPr>
        </p:nvSpPr>
        <p:spPr>
          <a:xfrm>
            <a:off x="300747" y="357104"/>
            <a:ext cx="8282524" cy="669117"/>
          </a:xfrm>
        </p:spPr>
        <p:txBody>
          <a:bodyPr/>
          <a:lstStyle>
            <a:lvl1pPr>
              <a:defRPr>
                <a:solidFill>
                  <a:schemeClr val="bg1">
                    <a:lumMod val="10000"/>
                    <a:lumOff val="90000"/>
                  </a:schemeClr>
                </a:solidFill>
              </a:defRPr>
            </a:lvl1pPr>
          </a:lstStyle>
          <a:p>
            <a:r>
              <a:rPr lang="en-US" altLang="ja-JP" dirty="0" smtClean="0"/>
              <a:t>Slide Title</a:t>
            </a:r>
            <a:endParaRPr lang="en-US" dirty="0"/>
          </a:p>
        </p:txBody>
      </p:sp>
      <p:sp>
        <p:nvSpPr>
          <p:cNvPr id="4" name="フッター プレースホルダー 3"/>
          <p:cNvSpPr>
            <a:spLocks noGrp="1"/>
          </p:cNvSpPr>
          <p:nvPr>
            <p:ph type="ftr" sz="quarter" idx="11"/>
          </p:nvPr>
        </p:nvSpPr>
        <p:spPr>
          <a:xfrm>
            <a:off x="-8022" y="6380415"/>
            <a:ext cx="12200022" cy="365125"/>
          </a:xfrm>
        </p:spPr>
        <p:txBody>
          <a:bodyPr/>
          <a:lstStyle>
            <a:lvl1pPr>
              <a:defRPr sz="1333">
                <a:solidFill>
                  <a:schemeClr val="bg1">
                    <a:lumMod val="10000"/>
                    <a:lumOff val="90000"/>
                  </a:schemeClr>
                </a:solidFill>
              </a:defRPr>
            </a:lvl1pPr>
          </a:lstStyle>
          <a:p>
            <a:endParaRPr lang="en-US" dirty="0"/>
          </a:p>
        </p:txBody>
      </p:sp>
      <p:sp>
        <p:nvSpPr>
          <p:cNvPr id="5" name="スライド番号プレースホルダー 4"/>
          <p:cNvSpPr>
            <a:spLocks noGrp="1"/>
          </p:cNvSpPr>
          <p:nvPr>
            <p:ph type="sldNum" sz="quarter" idx="12"/>
          </p:nvPr>
        </p:nvSpPr>
        <p:spPr>
          <a:xfrm>
            <a:off x="9834683" y="677437"/>
            <a:ext cx="2473723" cy="517696"/>
          </a:xfrm>
        </p:spPr>
        <p:txBody>
          <a:bodyPr/>
          <a:lstStyle>
            <a:lvl1pPr algn="l">
              <a:defRPr sz="2933">
                <a:solidFill>
                  <a:schemeClr val="bg1">
                    <a:lumMod val="10000"/>
                    <a:lumOff val="90000"/>
                  </a:schemeClr>
                </a:solidFill>
              </a:defRPr>
            </a:lvl1pPr>
          </a:lstStyle>
          <a:p>
            <a:r>
              <a:rPr lang="en-US" dirty="0" smtClean="0"/>
              <a:t> </a:t>
            </a:r>
            <a:r>
              <a:rPr lang="en-US" dirty="0" smtClean="0">
                <a:latin typeface="+mj-lt"/>
              </a:rPr>
              <a:t>SLIDE </a:t>
            </a:r>
            <a:fld id="{511F482C-44AA-46E6-BA1A-E4C16BAF3A94}" type="slidenum">
              <a:rPr lang="en-US" sz="4800" smtClean="0">
                <a:latin typeface="+mj-lt"/>
              </a:rPr>
              <a:pPr/>
              <a:t>‹#›</a:t>
            </a:fld>
            <a:endParaRPr lang="en-US" sz="4800" dirty="0">
              <a:latin typeface="+mj-lt"/>
            </a:endParaRPr>
          </a:p>
        </p:txBody>
      </p:sp>
      <p:sp>
        <p:nvSpPr>
          <p:cNvPr id="10" name="テキスト プレースホルダー 9"/>
          <p:cNvSpPr>
            <a:spLocks noGrp="1"/>
          </p:cNvSpPr>
          <p:nvPr>
            <p:ph type="body" sz="quarter" idx="13" hasCustomPrompt="1"/>
          </p:nvPr>
        </p:nvSpPr>
        <p:spPr>
          <a:xfrm>
            <a:off x="321204" y="938354"/>
            <a:ext cx="8229980" cy="304909"/>
          </a:xfrm>
        </p:spPr>
        <p:txBody>
          <a:bodyPr>
            <a:normAutofit/>
          </a:bodyPr>
          <a:lstStyle>
            <a:lvl1pPr>
              <a:defRPr sz="1600" baseline="0">
                <a:solidFill>
                  <a:schemeClr val="bg1">
                    <a:lumMod val="10000"/>
                    <a:lumOff val="90000"/>
                  </a:schemeClr>
                </a:solidFill>
              </a:defRPr>
            </a:lvl1pPr>
          </a:lstStyle>
          <a:p>
            <a:pPr lvl="0"/>
            <a:r>
              <a:rPr lang="en-US" dirty="0" smtClean="0"/>
              <a:t>Short Description</a:t>
            </a:r>
            <a:endParaRPr lang="en-US" dirty="0"/>
          </a:p>
        </p:txBody>
      </p:sp>
      <p:sp>
        <p:nvSpPr>
          <p:cNvPr id="12" name="テキスト プレースホルダー 11"/>
          <p:cNvSpPr>
            <a:spLocks noGrp="1"/>
          </p:cNvSpPr>
          <p:nvPr>
            <p:ph type="body" sz="quarter" idx="14" hasCustomPrompt="1"/>
          </p:nvPr>
        </p:nvSpPr>
        <p:spPr>
          <a:xfrm>
            <a:off x="666196" y="2131355"/>
            <a:ext cx="5614834" cy="1020191"/>
          </a:xfrm>
        </p:spPr>
        <p:txBody>
          <a:bodyPr anchor="b"/>
          <a:lstStyle>
            <a:lvl1pPr>
              <a:defRPr baseline="0">
                <a:solidFill>
                  <a:srgbClr val="3A75FB"/>
                </a:solidFill>
              </a:defRPr>
            </a:lvl1pPr>
          </a:lstStyle>
          <a:p>
            <a:pPr lvl="0"/>
            <a:r>
              <a:rPr lang="en-US" dirty="0" smtClean="0"/>
              <a:t>Text Here</a:t>
            </a:r>
            <a:endParaRPr lang="en-US" dirty="0"/>
          </a:p>
        </p:txBody>
      </p:sp>
      <p:sp>
        <p:nvSpPr>
          <p:cNvPr id="13" name="テキスト プレースホルダー 11"/>
          <p:cNvSpPr>
            <a:spLocks noGrp="1"/>
          </p:cNvSpPr>
          <p:nvPr>
            <p:ph type="body" sz="quarter" idx="15" hasCustomPrompt="1"/>
          </p:nvPr>
        </p:nvSpPr>
        <p:spPr>
          <a:xfrm>
            <a:off x="663522" y="3204629"/>
            <a:ext cx="5617751" cy="2377295"/>
          </a:xfrm>
        </p:spPr>
        <p:txBody>
          <a:bodyPr>
            <a:normAutofit/>
          </a:bodyPr>
          <a:lstStyle>
            <a:lvl1pPr>
              <a:defRPr sz="1600" baseline="0">
                <a:solidFill>
                  <a:schemeClr val="bg1"/>
                </a:solidFill>
              </a:defRPr>
            </a:lvl1pPr>
          </a:lstStyle>
          <a:p>
            <a:pPr lvl="0"/>
            <a:r>
              <a:rPr lang="en-US" dirty="0" smtClean="0"/>
              <a:t>Text Here</a:t>
            </a:r>
            <a:endParaRPr lang="en-US" dirty="0"/>
          </a:p>
        </p:txBody>
      </p:sp>
    </p:spTree>
    <p:extLst>
      <p:ext uri="{BB962C8B-B14F-4D97-AF65-F5344CB8AC3E}">
        <p14:creationId xmlns:p14="http://schemas.microsoft.com/office/powerpoint/2010/main" xmlns="" val="84968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left)">
                                      <p:cBhvr>
                                        <p:cTn id="13" dur="500"/>
                                        <p:tgtEl>
                                          <p:spTgt spid="10">
                                            <p:txEl>
                                              <p:pRg st="0" end="0"/>
                                            </p:txEl>
                                          </p:spTgt>
                                        </p:tgtEl>
                                      </p:cBhvr>
                                    </p:animEffect>
                                  </p:childTnLst>
                                </p:cTn>
                              </p:par>
                              <p:par>
                                <p:cTn id="14" presetID="22" presetClass="entr" presetSubtype="2"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right)">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0" grpId="0" build="p">
        <p:tmplLst>
          <p:tmpl lvl="1">
            <p:tnLst>
              <p:par>
                <p:cTn presetID="22" presetClass="entr" presetSubtype="8"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o Image - 1 Column">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021" y="233178"/>
            <a:ext cx="8797613" cy="1537957"/>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705862" y="233179"/>
            <a:ext cx="2486138" cy="1537957"/>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011" y="6381792"/>
            <a:ext cx="12191998" cy="476209"/>
          </a:xfrm>
          <a:prstGeom prst="rect">
            <a:avLst/>
          </a:prstGeom>
        </p:spPr>
      </p:pic>
      <p:sp>
        <p:nvSpPr>
          <p:cNvPr id="2" name="タイトル 1"/>
          <p:cNvSpPr>
            <a:spLocks noGrp="1"/>
          </p:cNvSpPr>
          <p:nvPr>
            <p:ph type="title" hasCustomPrompt="1"/>
          </p:nvPr>
        </p:nvSpPr>
        <p:spPr>
          <a:xfrm>
            <a:off x="300747" y="357104"/>
            <a:ext cx="8282524" cy="669117"/>
          </a:xfrm>
        </p:spPr>
        <p:txBody>
          <a:bodyPr/>
          <a:lstStyle>
            <a:lvl1pPr>
              <a:defRPr>
                <a:solidFill>
                  <a:schemeClr val="bg1">
                    <a:lumMod val="10000"/>
                    <a:lumOff val="90000"/>
                  </a:schemeClr>
                </a:solidFill>
              </a:defRPr>
            </a:lvl1pPr>
          </a:lstStyle>
          <a:p>
            <a:r>
              <a:rPr lang="en-US" altLang="ja-JP" dirty="0" smtClean="0"/>
              <a:t>Slide Title</a:t>
            </a:r>
            <a:endParaRPr lang="en-US" dirty="0"/>
          </a:p>
        </p:txBody>
      </p:sp>
      <p:sp>
        <p:nvSpPr>
          <p:cNvPr id="4" name="フッター プレースホルダー 3"/>
          <p:cNvSpPr>
            <a:spLocks noGrp="1"/>
          </p:cNvSpPr>
          <p:nvPr>
            <p:ph type="ftr" sz="quarter" idx="11"/>
          </p:nvPr>
        </p:nvSpPr>
        <p:spPr>
          <a:xfrm>
            <a:off x="-8022" y="6380415"/>
            <a:ext cx="12200022" cy="365125"/>
          </a:xfrm>
        </p:spPr>
        <p:txBody>
          <a:bodyPr/>
          <a:lstStyle>
            <a:lvl1pPr>
              <a:defRPr sz="1333">
                <a:solidFill>
                  <a:schemeClr val="bg1">
                    <a:lumMod val="10000"/>
                    <a:lumOff val="90000"/>
                  </a:schemeClr>
                </a:solidFill>
              </a:defRPr>
            </a:lvl1pPr>
          </a:lstStyle>
          <a:p>
            <a:endParaRPr lang="en-US" dirty="0"/>
          </a:p>
        </p:txBody>
      </p:sp>
      <p:sp>
        <p:nvSpPr>
          <p:cNvPr id="5" name="スライド番号プレースホルダー 4"/>
          <p:cNvSpPr>
            <a:spLocks noGrp="1"/>
          </p:cNvSpPr>
          <p:nvPr>
            <p:ph type="sldNum" sz="quarter" idx="12"/>
          </p:nvPr>
        </p:nvSpPr>
        <p:spPr>
          <a:xfrm>
            <a:off x="9834683" y="677437"/>
            <a:ext cx="2473723" cy="517696"/>
          </a:xfrm>
        </p:spPr>
        <p:txBody>
          <a:bodyPr/>
          <a:lstStyle>
            <a:lvl1pPr algn="l">
              <a:defRPr sz="2933">
                <a:solidFill>
                  <a:schemeClr val="bg1">
                    <a:lumMod val="10000"/>
                    <a:lumOff val="90000"/>
                  </a:schemeClr>
                </a:solidFill>
              </a:defRPr>
            </a:lvl1pPr>
          </a:lstStyle>
          <a:p>
            <a:r>
              <a:rPr lang="en-US" dirty="0" smtClean="0"/>
              <a:t> </a:t>
            </a:r>
            <a:r>
              <a:rPr lang="en-US" dirty="0" smtClean="0">
                <a:latin typeface="+mj-lt"/>
              </a:rPr>
              <a:t>SLIDE </a:t>
            </a:r>
            <a:fld id="{511F482C-44AA-46E6-BA1A-E4C16BAF3A94}" type="slidenum">
              <a:rPr lang="en-US" sz="4800" smtClean="0">
                <a:latin typeface="+mj-lt"/>
              </a:rPr>
              <a:pPr/>
              <a:t>‹#›</a:t>
            </a:fld>
            <a:endParaRPr lang="en-US" sz="4800" dirty="0">
              <a:latin typeface="+mj-lt"/>
            </a:endParaRPr>
          </a:p>
        </p:txBody>
      </p:sp>
      <p:sp>
        <p:nvSpPr>
          <p:cNvPr id="10" name="テキスト プレースホルダー 9"/>
          <p:cNvSpPr>
            <a:spLocks noGrp="1"/>
          </p:cNvSpPr>
          <p:nvPr>
            <p:ph type="body" sz="quarter" idx="13" hasCustomPrompt="1"/>
          </p:nvPr>
        </p:nvSpPr>
        <p:spPr>
          <a:xfrm>
            <a:off x="321204" y="938354"/>
            <a:ext cx="8229980" cy="304909"/>
          </a:xfrm>
        </p:spPr>
        <p:txBody>
          <a:bodyPr>
            <a:normAutofit/>
          </a:bodyPr>
          <a:lstStyle>
            <a:lvl1pPr>
              <a:defRPr sz="1600" baseline="0">
                <a:solidFill>
                  <a:schemeClr val="bg1">
                    <a:lumMod val="10000"/>
                    <a:lumOff val="90000"/>
                  </a:schemeClr>
                </a:solidFill>
              </a:defRPr>
            </a:lvl1pPr>
          </a:lstStyle>
          <a:p>
            <a:pPr lvl="0"/>
            <a:r>
              <a:rPr lang="en-US" dirty="0" smtClean="0"/>
              <a:t>Short Description</a:t>
            </a:r>
            <a:endParaRPr lang="en-US" dirty="0"/>
          </a:p>
        </p:txBody>
      </p:sp>
      <p:sp>
        <p:nvSpPr>
          <p:cNvPr id="12" name="テキスト プレースホルダー 11"/>
          <p:cNvSpPr>
            <a:spLocks noGrp="1"/>
          </p:cNvSpPr>
          <p:nvPr>
            <p:ph type="body" sz="quarter" idx="14" hasCustomPrompt="1"/>
          </p:nvPr>
        </p:nvSpPr>
        <p:spPr>
          <a:xfrm>
            <a:off x="666196" y="4806652"/>
            <a:ext cx="10724687" cy="441547"/>
          </a:xfrm>
        </p:spPr>
        <p:txBody>
          <a:bodyPr anchor="b"/>
          <a:lstStyle>
            <a:lvl1pPr>
              <a:defRPr baseline="0">
                <a:solidFill>
                  <a:srgbClr val="3A75FB"/>
                </a:solidFill>
              </a:defRPr>
            </a:lvl1pPr>
          </a:lstStyle>
          <a:p>
            <a:pPr lvl="0"/>
            <a:r>
              <a:rPr lang="en-US" dirty="0" smtClean="0"/>
              <a:t>Text Here</a:t>
            </a:r>
            <a:endParaRPr lang="en-US" dirty="0"/>
          </a:p>
        </p:txBody>
      </p:sp>
      <p:sp>
        <p:nvSpPr>
          <p:cNvPr id="13" name="テキスト プレースホルダー 11"/>
          <p:cNvSpPr>
            <a:spLocks noGrp="1"/>
          </p:cNvSpPr>
          <p:nvPr>
            <p:ph type="body" sz="quarter" idx="15" hasCustomPrompt="1"/>
          </p:nvPr>
        </p:nvSpPr>
        <p:spPr>
          <a:xfrm>
            <a:off x="663521" y="5301283"/>
            <a:ext cx="10719340" cy="1007155"/>
          </a:xfrm>
        </p:spPr>
        <p:txBody>
          <a:bodyPr>
            <a:normAutofit/>
          </a:bodyPr>
          <a:lstStyle>
            <a:lvl1pPr>
              <a:defRPr sz="1600" baseline="0">
                <a:solidFill>
                  <a:schemeClr val="bg1"/>
                </a:solidFill>
              </a:defRPr>
            </a:lvl1pPr>
          </a:lstStyle>
          <a:p>
            <a:pPr lvl="0"/>
            <a:r>
              <a:rPr lang="en-US" dirty="0" smtClean="0"/>
              <a:t>Text Here</a:t>
            </a:r>
            <a:endParaRPr lang="en-US" dirty="0"/>
          </a:p>
        </p:txBody>
      </p:sp>
    </p:spTree>
    <p:extLst>
      <p:ext uri="{BB962C8B-B14F-4D97-AF65-F5344CB8AC3E}">
        <p14:creationId xmlns:p14="http://schemas.microsoft.com/office/powerpoint/2010/main" xmlns="" val="424077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left)">
                                      <p:cBhvr>
                                        <p:cTn id="13" dur="500"/>
                                        <p:tgtEl>
                                          <p:spTgt spid="10">
                                            <p:txEl>
                                              <p:pRg st="0" end="0"/>
                                            </p:txEl>
                                          </p:spTgt>
                                        </p:tgtEl>
                                      </p:cBhvr>
                                    </p:animEffect>
                                  </p:childTnLst>
                                </p:cTn>
                              </p:par>
                              <p:par>
                                <p:cTn id="14" presetID="22" presetClass="entr" presetSubtype="2"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right)">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0" grpId="0" build="p">
        <p:tmplLst>
          <p:tmpl lvl="1">
            <p:tnLst>
              <p:par>
                <p:cTn presetID="22" presetClass="entr" presetSubtype="8"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 graph - 1 Column">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021" y="233178"/>
            <a:ext cx="8797613" cy="1537957"/>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705862" y="233179"/>
            <a:ext cx="2486138" cy="1537957"/>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011" y="6381792"/>
            <a:ext cx="12191998" cy="476209"/>
          </a:xfrm>
          <a:prstGeom prst="rect">
            <a:avLst/>
          </a:prstGeom>
        </p:spPr>
      </p:pic>
      <p:sp>
        <p:nvSpPr>
          <p:cNvPr id="2" name="タイトル 1"/>
          <p:cNvSpPr>
            <a:spLocks noGrp="1"/>
          </p:cNvSpPr>
          <p:nvPr>
            <p:ph type="title" hasCustomPrompt="1"/>
          </p:nvPr>
        </p:nvSpPr>
        <p:spPr>
          <a:xfrm>
            <a:off x="300747" y="357104"/>
            <a:ext cx="8282524" cy="669117"/>
          </a:xfrm>
        </p:spPr>
        <p:txBody>
          <a:bodyPr/>
          <a:lstStyle>
            <a:lvl1pPr>
              <a:defRPr>
                <a:solidFill>
                  <a:schemeClr val="bg1">
                    <a:lumMod val="10000"/>
                    <a:lumOff val="90000"/>
                  </a:schemeClr>
                </a:solidFill>
              </a:defRPr>
            </a:lvl1pPr>
          </a:lstStyle>
          <a:p>
            <a:r>
              <a:rPr lang="en-US" altLang="ja-JP" dirty="0" smtClean="0"/>
              <a:t>Slide Title</a:t>
            </a:r>
            <a:endParaRPr lang="en-US" dirty="0"/>
          </a:p>
        </p:txBody>
      </p:sp>
      <p:sp>
        <p:nvSpPr>
          <p:cNvPr id="4" name="フッター プレースホルダー 3"/>
          <p:cNvSpPr>
            <a:spLocks noGrp="1"/>
          </p:cNvSpPr>
          <p:nvPr>
            <p:ph type="ftr" sz="quarter" idx="11"/>
          </p:nvPr>
        </p:nvSpPr>
        <p:spPr>
          <a:xfrm>
            <a:off x="-8022" y="6380415"/>
            <a:ext cx="12200022" cy="365125"/>
          </a:xfrm>
        </p:spPr>
        <p:txBody>
          <a:bodyPr/>
          <a:lstStyle>
            <a:lvl1pPr>
              <a:defRPr sz="1333">
                <a:solidFill>
                  <a:schemeClr val="bg1">
                    <a:lumMod val="10000"/>
                    <a:lumOff val="90000"/>
                  </a:schemeClr>
                </a:solidFill>
              </a:defRPr>
            </a:lvl1pPr>
          </a:lstStyle>
          <a:p>
            <a:endParaRPr lang="en-US" dirty="0"/>
          </a:p>
        </p:txBody>
      </p:sp>
      <p:sp>
        <p:nvSpPr>
          <p:cNvPr id="5" name="スライド番号プレースホルダー 4"/>
          <p:cNvSpPr>
            <a:spLocks noGrp="1"/>
          </p:cNvSpPr>
          <p:nvPr>
            <p:ph type="sldNum" sz="quarter" idx="12"/>
          </p:nvPr>
        </p:nvSpPr>
        <p:spPr>
          <a:xfrm>
            <a:off x="9834683" y="677437"/>
            <a:ext cx="2473723" cy="517696"/>
          </a:xfrm>
        </p:spPr>
        <p:txBody>
          <a:bodyPr/>
          <a:lstStyle>
            <a:lvl1pPr algn="l">
              <a:defRPr sz="2933">
                <a:solidFill>
                  <a:schemeClr val="bg1">
                    <a:lumMod val="10000"/>
                    <a:lumOff val="90000"/>
                  </a:schemeClr>
                </a:solidFill>
              </a:defRPr>
            </a:lvl1pPr>
          </a:lstStyle>
          <a:p>
            <a:r>
              <a:rPr lang="en-US" dirty="0" smtClean="0"/>
              <a:t> </a:t>
            </a:r>
            <a:r>
              <a:rPr lang="en-US" dirty="0" smtClean="0">
                <a:latin typeface="+mj-lt"/>
              </a:rPr>
              <a:t>SLIDE </a:t>
            </a:r>
            <a:fld id="{511F482C-44AA-46E6-BA1A-E4C16BAF3A94}" type="slidenum">
              <a:rPr lang="en-US" sz="4800" smtClean="0">
                <a:latin typeface="+mj-lt"/>
              </a:rPr>
              <a:pPr/>
              <a:t>‹#›</a:t>
            </a:fld>
            <a:endParaRPr lang="en-US" sz="4800" dirty="0">
              <a:latin typeface="+mj-lt"/>
            </a:endParaRPr>
          </a:p>
        </p:txBody>
      </p:sp>
      <p:sp>
        <p:nvSpPr>
          <p:cNvPr id="10" name="テキスト プレースホルダー 9"/>
          <p:cNvSpPr>
            <a:spLocks noGrp="1"/>
          </p:cNvSpPr>
          <p:nvPr>
            <p:ph type="body" sz="quarter" idx="13" hasCustomPrompt="1"/>
          </p:nvPr>
        </p:nvSpPr>
        <p:spPr>
          <a:xfrm>
            <a:off x="321204" y="938354"/>
            <a:ext cx="8229980" cy="304909"/>
          </a:xfrm>
        </p:spPr>
        <p:txBody>
          <a:bodyPr>
            <a:normAutofit/>
          </a:bodyPr>
          <a:lstStyle>
            <a:lvl1pPr>
              <a:defRPr sz="1600" baseline="0">
                <a:solidFill>
                  <a:schemeClr val="bg1">
                    <a:lumMod val="10000"/>
                    <a:lumOff val="90000"/>
                  </a:schemeClr>
                </a:solidFill>
              </a:defRPr>
            </a:lvl1pPr>
          </a:lstStyle>
          <a:p>
            <a:pPr lvl="0"/>
            <a:r>
              <a:rPr lang="en-US" dirty="0" smtClean="0"/>
              <a:t>Short Description</a:t>
            </a:r>
            <a:endParaRPr lang="en-US" dirty="0"/>
          </a:p>
        </p:txBody>
      </p:sp>
      <p:sp>
        <p:nvSpPr>
          <p:cNvPr id="12" name="テキスト プレースホルダー 11"/>
          <p:cNvSpPr>
            <a:spLocks noGrp="1"/>
          </p:cNvSpPr>
          <p:nvPr>
            <p:ph type="body" sz="quarter" idx="14" hasCustomPrompt="1"/>
          </p:nvPr>
        </p:nvSpPr>
        <p:spPr>
          <a:xfrm>
            <a:off x="666196" y="4806652"/>
            <a:ext cx="10747861" cy="441547"/>
          </a:xfrm>
        </p:spPr>
        <p:txBody>
          <a:bodyPr anchor="b"/>
          <a:lstStyle>
            <a:lvl1pPr>
              <a:defRPr baseline="0">
                <a:solidFill>
                  <a:srgbClr val="3A75FB"/>
                </a:solidFill>
              </a:defRPr>
            </a:lvl1pPr>
          </a:lstStyle>
          <a:p>
            <a:pPr lvl="0"/>
            <a:r>
              <a:rPr lang="en-US" dirty="0" smtClean="0"/>
              <a:t>Text Here</a:t>
            </a:r>
            <a:endParaRPr lang="en-US" dirty="0"/>
          </a:p>
        </p:txBody>
      </p:sp>
      <p:sp>
        <p:nvSpPr>
          <p:cNvPr id="13" name="テキスト プレースホルダー 11"/>
          <p:cNvSpPr>
            <a:spLocks noGrp="1"/>
          </p:cNvSpPr>
          <p:nvPr>
            <p:ph type="body" sz="quarter" idx="15" hasCustomPrompt="1"/>
          </p:nvPr>
        </p:nvSpPr>
        <p:spPr>
          <a:xfrm>
            <a:off x="663521" y="5301283"/>
            <a:ext cx="10719340" cy="1007155"/>
          </a:xfrm>
        </p:spPr>
        <p:txBody>
          <a:bodyPr>
            <a:normAutofit/>
          </a:bodyPr>
          <a:lstStyle>
            <a:lvl1pPr>
              <a:defRPr sz="1600" baseline="0">
                <a:solidFill>
                  <a:schemeClr val="bg1"/>
                </a:solidFill>
              </a:defRPr>
            </a:lvl1pPr>
          </a:lstStyle>
          <a:p>
            <a:pPr lvl="0"/>
            <a:r>
              <a:rPr lang="en-US" dirty="0" smtClean="0"/>
              <a:t>Text Here</a:t>
            </a:r>
            <a:endParaRPr lang="en-US" dirty="0"/>
          </a:p>
        </p:txBody>
      </p:sp>
      <p:sp>
        <p:nvSpPr>
          <p:cNvPr id="9" name="グラフ プレースホルダー 8"/>
          <p:cNvSpPr>
            <a:spLocks noGrp="1"/>
          </p:cNvSpPr>
          <p:nvPr>
            <p:ph type="chart" sz="quarter" idx="16" hasCustomPrompt="1"/>
          </p:nvPr>
        </p:nvSpPr>
        <p:spPr>
          <a:xfrm>
            <a:off x="685859" y="1540933"/>
            <a:ext cx="10584252" cy="3183467"/>
          </a:xfrm>
        </p:spPr>
        <p:txBody>
          <a:bodyPr>
            <a:normAutofit/>
          </a:bodyPr>
          <a:lstStyle>
            <a:lvl1pPr>
              <a:defRPr sz="1333"/>
            </a:lvl1pPr>
          </a:lstStyle>
          <a:p>
            <a:r>
              <a:rPr lang="en-US" dirty="0" smtClean="0"/>
              <a:t>Add Graph</a:t>
            </a:r>
            <a:endParaRPr lang="en-US" dirty="0"/>
          </a:p>
        </p:txBody>
      </p:sp>
    </p:spTree>
    <p:extLst>
      <p:ext uri="{BB962C8B-B14F-4D97-AF65-F5344CB8AC3E}">
        <p14:creationId xmlns:p14="http://schemas.microsoft.com/office/powerpoint/2010/main" xmlns="" val="1642744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left)">
                                      <p:cBhvr>
                                        <p:cTn id="13" dur="500"/>
                                        <p:tgtEl>
                                          <p:spTgt spid="10">
                                            <p:txEl>
                                              <p:pRg st="0" end="0"/>
                                            </p:txEl>
                                          </p:spTgt>
                                        </p:tgtEl>
                                      </p:cBhvr>
                                    </p:animEffect>
                                  </p:childTnLst>
                                </p:cTn>
                              </p:par>
                              <p:par>
                                <p:cTn id="14" presetID="22" presetClass="entr" presetSubtype="2"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right)">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0" grpId="0" build="p">
        <p:tmplLst>
          <p:tmpl lvl="1">
            <p:tnLst>
              <p:par>
                <p:cTn presetID="22" presetClass="entr" presetSubtype="8"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Columns - Horizontal">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021" y="233178"/>
            <a:ext cx="8797613" cy="1537957"/>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705862" y="233179"/>
            <a:ext cx="2486138" cy="1537957"/>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011" y="6381792"/>
            <a:ext cx="12191998" cy="476209"/>
          </a:xfrm>
          <a:prstGeom prst="rect">
            <a:avLst/>
          </a:prstGeom>
        </p:spPr>
      </p:pic>
      <p:sp>
        <p:nvSpPr>
          <p:cNvPr id="2" name="タイトル 1"/>
          <p:cNvSpPr>
            <a:spLocks noGrp="1"/>
          </p:cNvSpPr>
          <p:nvPr>
            <p:ph type="title" hasCustomPrompt="1"/>
          </p:nvPr>
        </p:nvSpPr>
        <p:spPr>
          <a:xfrm>
            <a:off x="300747" y="357104"/>
            <a:ext cx="8282524" cy="669117"/>
          </a:xfrm>
        </p:spPr>
        <p:txBody>
          <a:bodyPr/>
          <a:lstStyle>
            <a:lvl1pPr>
              <a:defRPr>
                <a:solidFill>
                  <a:schemeClr val="bg1">
                    <a:lumMod val="10000"/>
                    <a:lumOff val="90000"/>
                  </a:schemeClr>
                </a:solidFill>
              </a:defRPr>
            </a:lvl1pPr>
          </a:lstStyle>
          <a:p>
            <a:r>
              <a:rPr lang="en-US" altLang="ja-JP" dirty="0" smtClean="0"/>
              <a:t>Slide Title</a:t>
            </a:r>
            <a:endParaRPr lang="en-US" dirty="0"/>
          </a:p>
        </p:txBody>
      </p:sp>
      <p:sp>
        <p:nvSpPr>
          <p:cNvPr id="4" name="フッター プレースホルダー 3"/>
          <p:cNvSpPr>
            <a:spLocks noGrp="1"/>
          </p:cNvSpPr>
          <p:nvPr>
            <p:ph type="ftr" sz="quarter" idx="11"/>
          </p:nvPr>
        </p:nvSpPr>
        <p:spPr>
          <a:xfrm>
            <a:off x="-8022" y="6380415"/>
            <a:ext cx="12200022" cy="365125"/>
          </a:xfrm>
        </p:spPr>
        <p:txBody>
          <a:bodyPr/>
          <a:lstStyle>
            <a:lvl1pPr>
              <a:defRPr sz="1333">
                <a:solidFill>
                  <a:schemeClr val="bg1">
                    <a:lumMod val="10000"/>
                    <a:lumOff val="90000"/>
                  </a:schemeClr>
                </a:solidFill>
              </a:defRPr>
            </a:lvl1pPr>
          </a:lstStyle>
          <a:p>
            <a:endParaRPr lang="en-US" dirty="0"/>
          </a:p>
        </p:txBody>
      </p:sp>
      <p:sp>
        <p:nvSpPr>
          <p:cNvPr id="5" name="スライド番号プレースホルダー 4"/>
          <p:cNvSpPr>
            <a:spLocks noGrp="1"/>
          </p:cNvSpPr>
          <p:nvPr>
            <p:ph type="sldNum" sz="quarter" idx="12"/>
          </p:nvPr>
        </p:nvSpPr>
        <p:spPr>
          <a:xfrm>
            <a:off x="9834683" y="677437"/>
            <a:ext cx="2473723" cy="517696"/>
          </a:xfrm>
        </p:spPr>
        <p:txBody>
          <a:bodyPr/>
          <a:lstStyle>
            <a:lvl1pPr algn="l">
              <a:defRPr sz="2933">
                <a:solidFill>
                  <a:schemeClr val="bg1">
                    <a:lumMod val="10000"/>
                    <a:lumOff val="90000"/>
                  </a:schemeClr>
                </a:solidFill>
              </a:defRPr>
            </a:lvl1pPr>
          </a:lstStyle>
          <a:p>
            <a:r>
              <a:rPr lang="en-US" dirty="0" smtClean="0"/>
              <a:t> </a:t>
            </a:r>
            <a:r>
              <a:rPr lang="en-US" dirty="0" smtClean="0">
                <a:latin typeface="+mj-lt"/>
              </a:rPr>
              <a:t>SLIDE </a:t>
            </a:r>
            <a:fld id="{511F482C-44AA-46E6-BA1A-E4C16BAF3A94}" type="slidenum">
              <a:rPr lang="en-US" sz="4800" smtClean="0">
                <a:latin typeface="+mj-lt"/>
              </a:rPr>
              <a:pPr/>
              <a:t>‹#›</a:t>
            </a:fld>
            <a:endParaRPr lang="en-US" sz="4800" dirty="0">
              <a:latin typeface="+mj-lt"/>
            </a:endParaRPr>
          </a:p>
        </p:txBody>
      </p:sp>
      <p:sp>
        <p:nvSpPr>
          <p:cNvPr id="10" name="テキスト プレースホルダー 9"/>
          <p:cNvSpPr>
            <a:spLocks noGrp="1"/>
          </p:cNvSpPr>
          <p:nvPr>
            <p:ph type="body" sz="quarter" idx="13" hasCustomPrompt="1"/>
          </p:nvPr>
        </p:nvSpPr>
        <p:spPr>
          <a:xfrm>
            <a:off x="321204" y="938354"/>
            <a:ext cx="8229980" cy="304909"/>
          </a:xfrm>
        </p:spPr>
        <p:txBody>
          <a:bodyPr>
            <a:normAutofit/>
          </a:bodyPr>
          <a:lstStyle>
            <a:lvl1pPr>
              <a:defRPr sz="1600" baseline="0">
                <a:solidFill>
                  <a:schemeClr val="bg1">
                    <a:lumMod val="10000"/>
                    <a:lumOff val="90000"/>
                  </a:schemeClr>
                </a:solidFill>
              </a:defRPr>
            </a:lvl1pPr>
          </a:lstStyle>
          <a:p>
            <a:pPr lvl="0"/>
            <a:r>
              <a:rPr lang="en-US" dirty="0" smtClean="0"/>
              <a:t>Short Description</a:t>
            </a:r>
            <a:endParaRPr lang="en-US" dirty="0"/>
          </a:p>
        </p:txBody>
      </p:sp>
      <p:sp>
        <p:nvSpPr>
          <p:cNvPr id="12" name="テキスト プレースホルダー 11"/>
          <p:cNvSpPr>
            <a:spLocks noGrp="1"/>
          </p:cNvSpPr>
          <p:nvPr>
            <p:ph type="body" sz="quarter" idx="14" hasCustomPrompt="1"/>
          </p:nvPr>
        </p:nvSpPr>
        <p:spPr>
          <a:xfrm>
            <a:off x="666195" y="1924665"/>
            <a:ext cx="10686280" cy="441547"/>
          </a:xfrm>
        </p:spPr>
        <p:txBody>
          <a:bodyPr anchor="ctr"/>
          <a:lstStyle>
            <a:lvl1pPr>
              <a:defRPr baseline="0">
                <a:solidFill>
                  <a:srgbClr val="3A75FB"/>
                </a:solidFill>
              </a:defRPr>
            </a:lvl1pPr>
          </a:lstStyle>
          <a:p>
            <a:pPr lvl="0"/>
            <a:r>
              <a:rPr lang="en-US" dirty="0" smtClean="0"/>
              <a:t>Text Here</a:t>
            </a:r>
            <a:endParaRPr lang="en-US" dirty="0"/>
          </a:p>
        </p:txBody>
      </p:sp>
      <p:sp>
        <p:nvSpPr>
          <p:cNvPr id="13" name="テキスト プレースホルダー 11"/>
          <p:cNvSpPr>
            <a:spLocks noGrp="1"/>
          </p:cNvSpPr>
          <p:nvPr>
            <p:ph type="body" sz="quarter" idx="15" hasCustomPrompt="1"/>
          </p:nvPr>
        </p:nvSpPr>
        <p:spPr>
          <a:xfrm>
            <a:off x="663521" y="2419296"/>
            <a:ext cx="10719340" cy="1382685"/>
          </a:xfrm>
        </p:spPr>
        <p:txBody>
          <a:bodyPr>
            <a:normAutofit/>
          </a:bodyPr>
          <a:lstStyle>
            <a:lvl1pPr>
              <a:defRPr sz="1600" baseline="0">
                <a:solidFill>
                  <a:schemeClr val="bg1"/>
                </a:solidFill>
              </a:defRPr>
            </a:lvl1pPr>
          </a:lstStyle>
          <a:p>
            <a:pPr lvl="0"/>
            <a:r>
              <a:rPr lang="en-US" dirty="0" smtClean="0"/>
              <a:t>Text Here</a:t>
            </a:r>
            <a:endParaRPr lang="en-US" dirty="0"/>
          </a:p>
        </p:txBody>
      </p:sp>
      <p:sp>
        <p:nvSpPr>
          <p:cNvPr id="11" name="テキスト プレースホルダー 11"/>
          <p:cNvSpPr>
            <a:spLocks noGrp="1"/>
          </p:cNvSpPr>
          <p:nvPr>
            <p:ph type="body" sz="quarter" idx="16" hasCustomPrompt="1"/>
          </p:nvPr>
        </p:nvSpPr>
        <p:spPr>
          <a:xfrm>
            <a:off x="663522" y="3999445"/>
            <a:ext cx="10688954" cy="441547"/>
          </a:xfrm>
        </p:spPr>
        <p:txBody>
          <a:bodyPr anchor="ctr"/>
          <a:lstStyle>
            <a:lvl1pPr>
              <a:defRPr baseline="0">
                <a:solidFill>
                  <a:srgbClr val="3A75FB"/>
                </a:solidFill>
              </a:defRPr>
            </a:lvl1pPr>
          </a:lstStyle>
          <a:p>
            <a:pPr lvl="0"/>
            <a:r>
              <a:rPr lang="en-US" dirty="0" smtClean="0"/>
              <a:t>Text Here</a:t>
            </a:r>
            <a:endParaRPr lang="en-US" dirty="0"/>
          </a:p>
        </p:txBody>
      </p:sp>
      <p:sp>
        <p:nvSpPr>
          <p:cNvPr id="14" name="テキスト プレースホルダー 11"/>
          <p:cNvSpPr>
            <a:spLocks noGrp="1"/>
          </p:cNvSpPr>
          <p:nvPr>
            <p:ph type="body" sz="quarter" idx="17" hasCustomPrompt="1"/>
          </p:nvPr>
        </p:nvSpPr>
        <p:spPr>
          <a:xfrm>
            <a:off x="660848" y="4494075"/>
            <a:ext cx="10719340" cy="1382685"/>
          </a:xfrm>
        </p:spPr>
        <p:txBody>
          <a:bodyPr>
            <a:normAutofit/>
          </a:bodyPr>
          <a:lstStyle>
            <a:lvl1pPr>
              <a:defRPr sz="1600" baseline="0">
                <a:solidFill>
                  <a:schemeClr val="bg1"/>
                </a:solidFill>
              </a:defRPr>
            </a:lvl1pPr>
          </a:lstStyle>
          <a:p>
            <a:pPr lvl="0"/>
            <a:r>
              <a:rPr lang="en-US" dirty="0" smtClean="0"/>
              <a:t>Text Here</a:t>
            </a:r>
            <a:endParaRPr lang="en-US" dirty="0"/>
          </a:p>
        </p:txBody>
      </p:sp>
    </p:spTree>
    <p:extLst>
      <p:ext uri="{BB962C8B-B14F-4D97-AF65-F5344CB8AC3E}">
        <p14:creationId xmlns:p14="http://schemas.microsoft.com/office/powerpoint/2010/main" xmlns="" val="192552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left)">
                                      <p:cBhvr>
                                        <p:cTn id="13" dur="500"/>
                                        <p:tgtEl>
                                          <p:spTgt spid="10">
                                            <p:txEl>
                                              <p:pRg st="0" end="0"/>
                                            </p:txEl>
                                          </p:spTgt>
                                        </p:tgtEl>
                                      </p:cBhvr>
                                    </p:animEffect>
                                  </p:childTnLst>
                                </p:cTn>
                              </p:par>
                              <p:par>
                                <p:cTn id="14" presetID="22" presetClass="entr" presetSubtype="2"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right)">
                                      <p:cBhvr>
                                        <p:cTn id="19" dur="500"/>
                                        <p:tgtEl>
                                          <p:spTgt spid="5"/>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animEffect transition="in" filter="fade">
                                      <p:cBhvr>
                                        <p:cTn id="23" dur="500"/>
                                        <p:tgtEl>
                                          <p:spTgt spid="12">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xEl>
                                              <p:pRg st="0" end="0"/>
                                            </p:txEl>
                                          </p:spTgt>
                                        </p:tgtEl>
                                        <p:attrNameLst>
                                          <p:attrName>style.visibility</p:attrName>
                                        </p:attrNameLst>
                                      </p:cBhvr>
                                      <p:to>
                                        <p:strVal val="visible"/>
                                      </p:to>
                                    </p:set>
                                    <p:animEffect transition="in" filter="fade">
                                      <p:cBhvr>
                                        <p:cTn id="26" dur="500"/>
                                        <p:tgtEl>
                                          <p:spTgt spid="13">
                                            <p:txEl>
                                              <p:pRg st="0" end="0"/>
                                            </p:txEl>
                                          </p:spTgt>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1">
                                            <p:txEl>
                                              <p:pRg st="0" end="0"/>
                                            </p:txEl>
                                          </p:spTgt>
                                        </p:tgtEl>
                                        <p:attrNameLst>
                                          <p:attrName>style.visibility</p:attrName>
                                        </p:attrNameLst>
                                      </p:cBhvr>
                                      <p:to>
                                        <p:strVal val="visible"/>
                                      </p:to>
                                    </p:set>
                                    <p:animEffect transition="in" filter="fade">
                                      <p:cBhvr>
                                        <p:cTn id="30" dur="500"/>
                                        <p:tgtEl>
                                          <p:spTgt spid="11">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animEffect transition="in" filter="fade">
                                      <p:cBhvr>
                                        <p:cTn id="33"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0" grpId="0" build="p">
        <p:tmplLst>
          <p:tmpl lvl="1">
            <p:tnLst>
              <p:par>
                <p:cTn presetID="22" presetClass="entr" presetSubtype="8"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Columns - Horizontal">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021" y="233178"/>
            <a:ext cx="8797613" cy="1537957"/>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705862" y="233179"/>
            <a:ext cx="2486138" cy="1537957"/>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011" y="6381792"/>
            <a:ext cx="12191998" cy="476209"/>
          </a:xfrm>
          <a:prstGeom prst="rect">
            <a:avLst/>
          </a:prstGeom>
        </p:spPr>
      </p:pic>
      <p:sp>
        <p:nvSpPr>
          <p:cNvPr id="2" name="タイトル 1"/>
          <p:cNvSpPr>
            <a:spLocks noGrp="1"/>
          </p:cNvSpPr>
          <p:nvPr>
            <p:ph type="title" hasCustomPrompt="1"/>
          </p:nvPr>
        </p:nvSpPr>
        <p:spPr>
          <a:xfrm>
            <a:off x="300747" y="357104"/>
            <a:ext cx="8282524" cy="669117"/>
          </a:xfrm>
        </p:spPr>
        <p:txBody>
          <a:bodyPr/>
          <a:lstStyle>
            <a:lvl1pPr>
              <a:defRPr>
                <a:solidFill>
                  <a:schemeClr val="bg1">
                    <a:lumMod val="10000"/>
                    <a:lumOff val="90000"/>
                  </a:schemeClr>
                </a:solidFill>
              </a:defRPr>
            </a:lvl1pPr>
          </a:lstStyle>
          <a:p>
            <a:r>
              <a:rPr lang="en-US" altLang="ja-JP" dirty="0" smtClean="0"/>
              <a:t>Slide Title</a:t>
            </a:r>
            <a:endParaRPr lang="en-US" dirty="0"/>
          </a:p>
        </p:txBody>
      </p:sp>
      <p:sp>
        <p:nvSpPr>
          <p:cNvPr id="4" name="フッター プレースホルダー 3"/>
          <p:cNvSpPr>
            <a:spLocks noGrp="1"/>
          </p:cNvSpPr>
          <p:nvPr>
            <p:ph type="ftr" sz="quarter" idx="11"/>
          </p:nvPr>
        </p:nvSpPr>
        <p:spPr>
          <a:xfrm>
            <a:off x="-8022" y="6380415"/>
            <a:ext cx="12200022" cy="365125"/>
          </a:xfrm>
        </p:spPr>
        <p:txBody>
          <a:bodyPr/>
          <a:lstStyle>
            <a:lvl1pPr>
              <a:defRPr sz="1333">
                <a:solidFill>
                  <a:schemeClr val="bg1">
                    <a:lumMod val="10000"/>
                    <a:lumOff val="90000"/>
                  </a:schemeClr>
                </a:solidFill>
              </a:defRPr>
            </a:lvl1pPr>
          </a:lstStyle>
          <a:p>
            <a:endParaRPr lang="en-US" dirty="0"/>
          </a:p>
        </p:txBody>
      </p:sp>
      <p:sp>
        <p:nvSpPr>
          <p:cNvPr id="5" name="スライド番号プレースホルダー 4"/>
          <p:cNvSpPr>
            <a:spLocks noGrp="1"/>
          </p:cNvSpPr>
          <p:nvPr>
            <p:ph type="sldNum" sz="quarter" idx="12"/>
          </p:nvPr>
        </p:nvSpPr>
        <p:spPr>
          <a:xfrm>
            <a:off x="9834683" y="677437"/>
            <a:ext cx="2473723" cy="517696"/>
          </a:xfrm>
        </p:spPr>
        <p:txBody>
          <a:bodyPr/>
          <a:lstStyle>
            <a:lvl1pPr algn="l">
              <a:defRPr sz="2933">
                <a:solidFill>
                  <a:schemeClr val="bg1">
                    <a:lumMod val="10000"/>
                    <a:lumOff val="90000"/>
                  </a:schemeClr>
                </a:solidFill>
              </a:defRPr>
            </a:lvl1pPr>
          </a:lstStyle>
          <a:p>
            <a:r>
              <a:rPr lang="en-US" dirty="0" smtClean="0"/>
              <a:t> </a:t>
            </a:r>
            <a:r>
              <a:rPr lang="en-US" dirty="0" smtClean="0">
                <a:latin typeface="+mj-lt"/>
              </a:rPr>
              <a:t>SLIDE </a:t>
            </a:r>
            <a:fld id="{511F482C-44AA-46E6-BA1A-E4C16BAF3A94}" type="slidenum">
              <a:rPr lang="en-US" sz="4800" smtClean="0">
                <a:latin typeface="+mj-lt"/>
              </a:rPr>
              <a:pPr/>
              <a:t>‹#›</a:t>
            </a:fld>
            <a:endParaRPr lang="en-US" sz="4800" dirty="0">
              <a:latin typeface="+mj-lt"/>
            </a:endParaRPr>
          </a:p>
        </p:txBody>
      </p:sp>
      <p:sp>
        <p:nvSpPr>
          <p:cNvPr id="10" name="テキスト プレースホルダー 9"/>
          <p:cNvSpPr>
            <a:spLocks noGrp="1"/>
          </p:cNvSpPr>
          <p:nvPr>
            <p:ph type="body" sz="quarter" idx="13" hasCustomPrompt="1"/>
          </p:nvPr>
        </p:nvSpPr>
        <p:spPr>
          <a:xfrm>
            <a:off x="321204" y="938354"/>
            <a:ext cx="8229980" cy="304909"/>
          </a:xfrm>
        </p:spPr>
        <p:txBody>
          <a:bodyPr>
            <a:normAutofit/>
          </a:bodyPr>
          <a:lstStyle>
            <a:lvl1pPr>
              <a:defRPr sz="1600" baseline="0">
                <a:solidFill>
                  <a:schemeClr val="bg1">
                    <a:lumMod val="10000"/>
                    <a:lumOff val="90000"/>
                  </a:schemeClr>
                </a:solidFill>
              </a:defRPr>
            </a:lvl1pPr>
          </a:lstStyle>
          <a:p>
            <a:pPr lvl="0"/>
            <a:r>
              <a:rPr lang="en-US" dirty="0" smtClean="0"/>
              <a:t>Short Description</a:t>
            </a:r>
            <a:endParaRPr lang="en-US" dirty="0"/>
          </a:p>
        </p:txBody>
      </p:sp>
      <p:sp>
        <p:nvSpPr>
          <p:cNvPr id="12" name="テキスト プレースホルダー 11"/>
          <p:cNvSpPr>
            <a:spLocks noGrp="1"/>
          </p:cNvSpPr>
          <p:nvPr>
            <p:ph type="body" sz="quarter" idx="14" hasCustomPrompt="1"/>
          </p:nvPr>
        </p:nvSpPr>
        <p:spPr>
          <a:xfrm>
            <a:off x="666195" y="1771136"/>
            <a:ext cx="10686280" cy="441547"/>
          </a:xfrm>
        </p:spPr>
        <p:txBody>
          <a:bodyPr anchor="ctr"/>
          <a:lstStyle>
            <a:lvl1pPr>
              <a:defRPr baseline="0">
                <a:solidFill>
                  <a:srgbClr val="3A75FB"/>
                </a:solidFill>
              </a:defRPr>
            </a:lvl1pPr>
          </a:lstStyle>
          <a:p>
            <a:pPr lvl="0"/>
            <a:r>
              <a:rPr lang="en-US" dirty="0" smtClean="0"/>
              <a:t>Text Here</a:t>
            </a:r>
            <a:endParaRPr lang="en-US" dirty="0"/>
          </a:p>
        </p:txBody>
      </p:sp>
      <p:sp>
        <p:nvSpPr>
          <p:cNvPr id="13" name="テキスト プレースホルダー 11"/>
          <p:cNvSpPr>
            <a:spLocks noGrp="1"/>
          </p:cNvSpPr>
          <p:nvPr>
            <p:ph type="body" sz="quarter" idx="15" hasCustomPrompt="1"/>
          </p:nvPr>
        </p:nvSpPr>
        <p:spPr>
          <a:xfrm>
            <a:off x="663521" y="2265767"/>
            <a:ext cx="10719340" cy="786451"/>
          </a:xfrm>
        </p:spPr>
        <p:txBody>
          <a:bodyPr>
            <a:normAutofit/>
          </a:bodyPr>
          <a:lstStyle>
            <a:lvl1pPr>
              <a:defRPr sz="1600" baseline="0">
                <a:solidFill>
                  <a:schemeClr val="bg1"/>
                </a:solidFill>
              </a:defRPr>
            </a:lvl1pPr>
          </a:lstStyle>
          <a:p>
            <a:pPr lvl="0"/>
            <a:r>
              <a:rPr lang="en-US" dirty="0" smtClean="0"/>
              <a:t>Text Here</a:t>
            </a:r>
            <a:br>
              <a:rPr lang="en-US" dirty="0" smtClean="0"/>
            </a:br>
            <a:endParaRPr lang="en-US" dirty="0" smtClean="0"/>
          </a:p>
        </p:txBody>
      </p:sp>
      <p:sp>
        <p:nvSpPr>
          <p:cNvPr id="11" name="テキスト プレースホルダー 11"/>
          <p:cNvSpPr>
            <a:spLocks noGrp="1"/>
          </p:cNvSpPr>
          <p:nvPr>
            <p:ph type="body" sz="quarter" idx="16" hasCustomPrompt="1"/>
          </p:nvPr>
        </p:nvSpPr>
        <p:spPr>
          <a:xfrm>
            <a:off x="663522" y="3268399"/>
            <a:ext cx="10688954" cy="441547"/>
          </a:xfrm>
        </p:spPr>
        <p:txBody>
          <a:bodyPr anchor="ctr"/>
          <a:lstStyle>
            <a:lvl1pPr>
              <a:defRPr baseline="0">
                <a:solidFill>
                  <a:srgbClr val="3A75FB"/>
                </a:solidFill>
              </a:defRPr>
            </a:lvl1pPr>
          </a:lstStyle>
          <a:p>
            <a:pPr lvl="0"/>
            <a:r>
              <a:rPr lang="en-US" dirty="0" smtClean="0"/>
              <a:t>Text Here</a:t>
            </a:r>
            <a:endParaRPr lang="en-US" dirty="0"/>
          </a:p>
        </p:txBody>
      </p:sp>
      <p:sp>
        <p:nvSpPr>
          <p:cNvPr id="14" name="テキスト プレースホルダー 11"/>
          <p:cNvSpPr>
            <a:spLocks noGrp="1"/>
          </p:cNvSpPr>
          <p:nvPr>
            <p:ph type="body" sz="quarter" idx="17" hasCustomPrompt="1"/>
          </p:nvPr>
        </p:nvSpPr>
        <p:spPr>
          <a:xfrm>
            <a:off x="660848" y="3763030"/>
            <a:ext cx="10719340" cy="786451"/>
          </a:xfrm>
        </p:spPr>
        <p:txBody>
          <a:bodyPr>
            <a:normAutofit/>
          </a:bodyPr>
          <a:lstStyle>
            <a:lvl1pPr>
              <a:defRPr sz="1600" baseline="0">
                <a:solidFill>
                  <a:schemeClr val="bg1"/>
                </a:solidFill>
              </a:defRPr>
            </a:lvl1pPr>
          </a:lstStyle>
          <a:p>
            <a:pPr lvl="0"/>
            <a:r>
              <a:rPr lang="en-US" dirty="0" smtClean="0"/>
              <a:t>Text Here</a:t>
            </a:r>
            <a:endParaRPr lang="en-US" dirty="0"/>
          </a:p>
        </p:txBody>
      </p:sp>
      <p:sp>
        <p:nvSpPr>
          <p:cNvPr id="15" name="テキスト プレースホルダー 11"/>
          <p:cNvSpPr>
            <a:spLocks noGrp="1"/>
          </p:cNvSpPr>
          <p:nvPr>
            <p:ph type="body" sz="quarter" idx="18" hasCustomPrompt="1"/>
          </p:nvPr>
        </p:nvSpPr>
        <p:spPr>
          <a:xfrm>
            <a:off x="652826" y="4757642"/>
            <a:ext cx="10688954" cy="441547"/>
          </a:xfrm>
        </p:spPr>
        <p:txBody>
          <a:bodyPr anchor="ctr"/>
          <a:lstStyle>
            <a:lvl1pPr>
              <a:defRPr baseline="0">
                <a:solidFill>
                  <a:srgbClr val="3A75FB"/>
                </a:solidFill>
              </a:defRPr>
            </a:lvl1pPr>
          </a:lstStyle>
          <a:p>
            <a:pPr lvl="0"/>
            <a:r>
              <a:rPr lang="en-US" dirty="0" smtClean="0"/>
              <a:t>Text Here</a:t>
            </a:r>
            <a:endParaRPr lang="en-US" dirty="0"/>
          </a:p>
        </p:txBody>
      </p:sp>
      <p:sp>
        <p:nvSpPr>
          <p:cNvPr id="16" name="テキスト プレースホルダー 11"/>
          <p:cNvSpPr>
            <a:spLocks noGrp="1"/>
          </p:cNvSpPr>
          <p:nvPr>
            <p:ph type="body" sz="quarter" idx="19" hasCustomPrompt="1"/>
          </p:nvPr>
        </p:nvSpPr>
        <p:spPr>
          <a:xfrm>
            <a:off x="650152" y="5252273"/>
            <a:ext cx="10719340" cy="786451"/>
          </a:xfrm>
        </p:spPr>
        <p:txBody>
          <a:bodyPr>
            <a:normAutofit/>
          </a:bodyPr>
          <a:lstStyle>
            <a:lvl1pPr>
              <a:defRPr sz="1600" baseline="0">
                <a:solidFill>
                  <a:schemeClr val="bg1"/>
                </a:solidFill>
              </a:defRPr>
            </a:lvl1pPr>
          </a:lstStyle>
          <a:p>
            <a:pPr lvl="0"/>
            <a:r>
              <a:rPr lang="en-US" dirty="0" smtClean="0"/>
              <a:t>Text Here</a:t>
            </a:r>
            <a:endParaRPr lang="en-US" dirty="0"/>
          </a:p>
        </p:txBody>
      </p:sp>
    </p:spTree>
    <p:extLst>
      <p:ext uri="{BB962C8B-B14F-4D97-AF65-F5344CB8AC3E}">
        <p14:creationId xmlns:p14="http://schemas.microsoft.com/office/powerpoint/2010/main" xmlns="" val="136573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left)">
                                      <p:cBhvr>
                                        <p:cTn id="13" dur="500"/>
                                        <p:tgtEl>
                                          <p:spTgt spid="10">
                                            <p:txEl>
                                              <p:pRg st="0" end="0"/>
                                            </p:txEl>
                                          </p:spTgt>
                                        </p:tgtEl>
                                      </p:cBhvr>
                                    </p:animEffect>
                                  </p:childTnLst>
                                </p:cTn>
                              </p:par>
                              <p:par>
                                <p:cTn id="14" presetID="22" presetClass="entr" presetSubtype="2"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right)">
                                      <p:cBhvr>
                                        <p:cTn id="19" dur="500"/>
                                        <p:tgtEl>
                                          <p:spTgt spid="5"/>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animEffect transition="in" filter="fade">
                                      <p:cBhvr>
                                        <p:cTn id="23" dur="500"/>
                                        <p:tgtEl>
                                          <p:spTgt spid="12">
                                            <p:txEl>
                                              <p:pRg st="0" end="0"/>
                                            </p:txEl>
                                          </p:spTgt>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fade">
                                      <p:cBhvr>
                                        <p:cTn id="27" dur="500"/>
                                        <p:tgtEl>
                                          <p:spTgt spid="13">
                                            <p:txEl>
                                              <p:pRg st="0" end="0"/>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Effect transition="in" filter="fade">
                                      <p:cBhvr>
                                        <p:cTn id="31" dur="500"/>
                                        <p:tgtEl>
                                          <p:spTgt spid="11">
                                            <p:txEl>
                                              <p:pRg st="0" end="0"/>
                                            </p:txEl>
                                          </p:spTgt>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fade">
                                      <p:cBhvr>
                                        <p:cTn id="35" dur="500"/>
                                        <p:tgtEl>
                                          <p:spTgt spid="14">
                                            <p:txEl>
                                              <p:pRg st="0" end="0"/>
                                            </p:txEl>
                                          </p:spTgt>
                                        </p:tgtEl>
                                      </p:cBhvr>
                                    </p:animEffec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15">
                                            <p:txEl>
                                              <p:pRg st="0" end="0"/>
                                            </p:txEl>
                                          </p:spTgt>
                                        </p:tgtEl>
                                        <p:attrNameLst>
                                          <p:attrName>style.visibility</p:attrName>
                                        </p:attrNameLst>
                                      </p:cBhvr>
                                      <p:to>
                                        <p:strVal val="visible"/>
                                      </p:to>
                                    </p:set>
                                    <p:animEffect transition="in" filter="fade">
                                      <p:cBhvr>
                                        <p:cTn id="39" dur="500"/>
                                        <p:tgtEl>
                                          <p:spTgt spid="15">
                                            <p:txEl>
                                              <p:pRg st="0" end="0"/>
                                            </p:txEl>
                                          </p:spTgt>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6">
                                            <p:txEl>
                                              <p:pRg st="0" end="0"/>
                                            </p:txEl>
                                          </p:spTgt>
                                        </p:tgtEl>
                                        <p:attrNameLst>
                                          <p:attrName>style.visibility</p:attrName>
                                        </p:attrNameLst>
                                      </p:cBhvr>
                                      <p:to>
                                        <p:strVal val="visible"/>
                                      </p:to>
                                    </p:set>
                                    <p:animEffect transition="in" filter="fade">
                                      <p:cBhvr>
                                        <p:cTn id="43"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0" grpId="0" build="p">
        <p:tmplLst>
          <p:tmpl lvl="1">
            <p:tnLst>
              <p:par>
                <p:cTn presetID="22" presetClass="entr" presetSubtype="8"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t>Departemen Statistika FMIPA IPB</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E0766-789B-42CC-9ACC-6785A4C4F227}" type="slidenum">
              <a:rPr lang="en-US" smtClean="0"/>
              <a:pPr/>
              <a:t>‹#›</a:t>
            </a:fld>
            <a:endParaRPr lang="en-US"/>
          </a:p>
        </p:txBody>
      </p:sp>
    </p:spTree>
    <p:extLst>
      <p:ext uri="{BB962C8B-B14F-4D97-AF65-F5344CB8AC3E}">
        <p14:creationId xmlns:p14="http://schemas.microsoft.com/office/powerpoint/2010/main" xmlns="" val="12650813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 Column - Vertical">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021" y="233178"/>
            <a:ext cx="8797613" cy="1537957"/>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705862" y="233179"/>
            <a:ext cx="2486138" cy="1537957"/>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011" y="6381792"/>
            <a:ext cx="12191998" cy="476209"/>
          </a:xfrm>
          <a:prstGeom prst="rect">
            <a:avLst/>
          </a:prstGeom>
        </p:spPr>
      </p:pic>
      <p:sp>
        <p:nvSpPr>
          <p:cNvPr id="2" name="タイトル 1"/>
          <p:cNvSpPr>
            <a:spLocks noGrp="1"/>
          </p:cNvSpPr>
          <p:nvPr>
            <p:ph type="title" hasCustomPrompt="1"/>
          </p:nvPr>
        </p:nvSpPr>
        <p:spPr>
          <a:xfrm>
            <a:off x="300747" y="357104"/>
            <a:ext cx="8282524" cy="669117"/>
          </a:xfrm>
        </p:spPr>
        <p:txBody>
          <a:bodyPr/>
          <a:lstStyle>
            <a:lvl1pPr>
              <a:defRPr>
                <a:solidFill>
                  <a:schemeClr val="bg1">
                    <a:lumMod val="10000"/>
                    <a:lumOff val="90000"/>
                  </a:schemeClr>
                </a:solidFill>
              </a:defRPr>
            </a:lvl1pPr>
          </a:lstStyle>
          <a:p>
            <a:r>
              <a:rPr lang="en-US" altLang="ja-JP" dirty="0" smtClean="0"/>
              <a:t>Slide Title</a:t>
            </a:r>
            <a:endParaRPr lang="en-US" dirty="0"/>
          </a:p>
        </p:txBody>
      </p:sp>
      <p:sp>
        <p:nvSpPr>
          <p:cNvPr id="4" name="フッター プレースホルダー 3"/>
          <p:cNvSpPr>
            <a:spLocks noGrp="1"/>
          </p:cNvSpPr>
          <p:nvPr>
            <p:ph type="ftr" sz="quarter" idx="11"/>
          </p:nvPr>
        </p:nvSpPr>
        <p:spPr>
          <a:xfrm>
            <a:off x="-8022" y="6380415"/>
            <a:ext cx="12200022" cy="365125"/>
          </a:xfrm>
        </p:spPr>
        <p:txBody>
          <a:bodyPr/>
          <a:lstStyle>
            <a:lvl1pPr>
              <a:defRPr sz="1333">
                <a:solidFill>
                  <a:schemeClr val="bg1">
                    <a:lumMod val="10000"/>
                    <a:lumOff val="90000"/>
                  </a:schemeClr>
                </a:solidFill>
              </a:defRPr>
            </a:lvl1pPr>
          </a:lstStyle>
          <a:p>
            <a:endParaRPr lang="en-US" dirty="0"/>
          </a:p>
        </p:txBody>
      </p:sp>
      <p:sp>
        <p:nvSpPr>
          <p:cNvPr id="5" name="スライド番号プレースホルダー 4"/>
          <p:cNvSpPr>
            <a:spLocks noGrp="1"/>
          </p:cNvSpPr>
          <p:nvPr>
            <p:ph type="sldNum" sz="quarter" idx="12"/>
          </p:nvPr>
        </p:nvSpPr>
        <p:spPr>
          <a:xfrm>
            <a:off x="9834683" y="677437"/>
            <a:ext cx="2473723" cy="517696"/>
          </a:xfrm>
        </p:spPr>
        <p:txBody>
          <a:bodyPr/>
          <a:lstStyle>
            <a:lvl1pPr algn="l">
              <a:defRPr sz="2933">
                <a:solidFill>
                  <a:schemeClr val="bg1">
                    <a:lumMod val="10000"/>
                    <a:lumOff val="90000"/>
                  </a:schemeClr>
                </a:solidFill>
              </a:defRPr>
            </a:lvl1pPr>
          </a:lstStyle>
          <a:p>
            <a:r>
              <a:rPr lang="en-US" dirty="0" smtClean="0"/>
              <a:t> </a:t>
            </a:r>
            <a:r>
              <a:rPr lang="en-US" dirty="0" smtClean="0">
                <a:latin typeface="+mj-lt"/>
              </a:rPr>
              <a:t>SLIDE </a:t>
            </a:r>
            <a:fld id="{511F482C-44AA-46E6-BA1A-E4C16BAF3A94}" type="slidenum">
              <a:rPr lang="en-US" sz="4800" smtClean="0">
                <a:latin typeface="+mj-lt"/>
              </a:rPr>
              <a:pPr/>
              <a:t>‹#›</a:t>
            </a:fld>
            <a:endParaRPr lang="en-US" sz="4800" dirty="0">
              <a:latin typeface="+mj-lt"/>
            </a:endParaRPr>
          </a:p>
        </p:txBody>
      </p:sp>
      <p:sp>
        <p:nvSpPr>
          <p:cNvPr id="10" name="テキスト プレースホルダー 9"/>
          <p:cNvSpPr>
            <a:spLocks noGrp="1"/>
          </p:cNvSpPr>
          <p:nvPr>
            <p:ph type="body" sz="quarter" idx="13" hasCustomPrompt="1"/>
          </p:nvPr>
        </p:nvSpPr>
        <p:spPr>
          <a:xfrm>
            <a:off x="321204" y="938354"/>
            <a:ext cx="8229980" cy="304909"/>
          </a:xfrm>
        </p:spPr>
        <p:txBody>
          <a:bodyPr>
            <a:normAutofit/>
          </a:bodyPr>
          <a:lstStyle>
            <a:lvl1pPr>
              <a:defRPr sz="1600" baseline="0">
                <a:solidFill>
                  <a:schemeClr val="bg1">
                    <a:lumMod val="10000"/>
                    <a:lumOff val="90000"/>
                  </a:schemeClr>
                </a:solidFill>
              </a:defRPr>
            </a:lvl1pPr>
          </a:lstStyle>
          <a:p>
            <a:pPr lvl="0"/>
            <a:r>
              <a:rPr lang="en-US" dirty="0" smtClean="0"/>
              <a:t>Short Description</a:t>
            </a:r>
            <a:endParaRPr lang="en-US" dirty="0"/>
          </a:p>
        </p:txBody>
      </p:sp>
      <p:sp>
        <p:nvSpPr>
          <p:cNvPr id="12" name="テキスト プレースホルダー 11"/>
          <p:cNvSpPr>
            <a:spLocks noGrp="1"/>
          </p:cNvSpPr>
          <p:nvPr>
            <p:ph type="body" sz="quarter" idx="14" hasCustomPrompt="1"/>
          </p:nvPr>
        </p:nvSpPr>
        <p:spPr>
          <a:xfrm>
            <a:off x="666196" y="2349780"/>
            <a:ext cx="3825983" cy="3128599"/>
          </a:xfrm>
        </p:spPr>
        <p:txBody>
          <a:bodyPr anchor="ctr"/>
          <a:lstStyle>
            <a:lvl1pPr algn="l">
              <a:defRPr baseline="0">
                <a:solidFill>
                  <a:srgbClr val="3A75FB"/>
                </a:solidFill>
              </a:defRPr>
            </a:lvl1pPr>
          </a:lstStyle>
          <a:p>
            <a:pPr lvl="0"/>
            <a:r>
              <a:rPr lang="en-US" dirty="0" smtClean="0"/>
              <a:t>Text Here</a:t>
            </a:r>
            <a:endParaRPr lang="en-US" dirty="0"/>
          </a:p>
        </p:txBody>
      </p:sp>
      <p:sp>
        <p:nvSpPr>
          <p:cNvPr id="13" name="テキスト プレースホルダー 11"/>
          <p:cNvSpPr>
            <a:spLocks noGrp="1"/>
          </p:cNvSpPr>
          <p:nvPr>
            <p:ph type="body" sz="quarter" idx="15" hasCustomPrompt="1"/>
          </p:nvPr>
        </p:nvSpPr>
        <p:spPr>
          <a:xfrm>
            <a:off x="4508223" y="2350169"/>
            <a:ext cx="6874639" cy="3128210"/>
          </a:xfrm>
        </p:spPr>
        <p:txBody>
          <a:bodyPr anchor="ctr">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600" baseline="0">
                <a:solidFill>
                  <a:schemeClr val="bg1"/>
                </a:solidFill>
              </a:defRPr>
            </a:lvl1pPr>
          </a:lstStyle>
          <a:p>
            <a:pPr lvl="0"/>
            <a:r>
              <a:rPr lang="en-US" dirty="0" smtClean="0"/>
              <a:t>Text Here</a:t>
            </a:r>
          </a:p>
          <a:p>
            <a:pPr lvl="0"/>
            <a:endParaRPr lang="en-US" dirty="0"/>
          </a:p>
        </p:txBody>
      </p:sp>
    </p:spTree>
    <p:extLst>
      <p:ext uri="{BB962C8B-B14F-4D97-AF65-F5344CB8AC3E}">
        <p14:creationId xmlns:p14="http://schemas.microsoft.com/office/powerpoint/2010/main" xmlns="" val="1190367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left)">
                                      <p:cBhvr>
                                        <p:cTn id="13" dur="500"/>
                                        <p:tgtEl>
                                          <p:spTgt spid="10">
                                            <p:txEl>
                                              <p:pRg st="0" end="0"/>
                                            </p:txEl>
                                          </p:spTgt>
                                        </p:tgtEl>
                                      </p:cBhvr>
                                    </p:animEffect>
                                  </p:childTnLst>
                                </p:cTn>
                              </p:par>
                              <p:par>
                                <p:cTn id="14" presetID="22" presetClass="entr" presetSubtype="2"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right)">
                                      <p:cBhvr>
                                        <p:cTn id="19" dur="500"/>
                                        <p:tgtEl>
                                          <p:spTgt spid="5"/>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animEffect transition="in" filter="fade">
                                      <p:cBhvr>
                                        <p:cTn id="23" dur="500"/>
                                        <p:tgtEl>
                                          <p:spTgt spid="12">
                                            <p:txEl>
                                              <p:pRg st="0" end="0"/>
                                            </p:txEl>
                                          </p:spTgt>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fade">
                                      <p:cBhvr>
                                        <p:cTn id="2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0" grpId="0" build="p">
        <p:tmplLst>
          <p:tmpl lvl="1">
            <p:tnLst>
              <p:par>
                <p:cTn presetID="22" presetClass="entr" presetSubtype="8"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 Image - 1 Column - Vertical">
    <p:spTree>
      <p:nvGrpSpPr>
        <p:cNvPr id="1" name=""/>
        <p:cNvGrpSpPr/>
        <p:nvPr/>
      </p:nvGrpSpPr>
      <p:grpSpPr>
        <a:xfrm>
          <a:off x="0" y="0"/>
          <a:ext cx="0" cy="0"/>
          <a:chOff x="0" y="0"/>
          <a:chExt cx="0" cy="0"/>
        </a:xfrm>
      </p:grpSpPr>
      <p:pic>
        <p:nvPicPr>
          <p:cNvPr id="15" name="図 14"/>
          <p:cNvPicPr>
            <a:picLocks noChangeAspect="1"/>
          </p:cNvPicPr>
          <p:nvPr/>
        </p:nvPicPr>
        <p:blipFill rotWithShape="1">
          <a:blip r:embed="rId2">
            <a:extLst>
              <a:ext uri="{28A0092B-C50C-407E-A947-70E740481C1C}">
                <a14:useLocalDpi xmlns:a14="http://schemas.microsoft.com/office/drawing/2010/main" xmlns="" val="0"/>
              </a:ext>
            </a:extLst>
          </a:blip>
          <a:srcRect l="26741"/>
          <a:stretch/>
        </p:blipFill>
        <p:spPr>
          <a:xfrm>
            <a:off x="886945" y="5693364"/>
            <a:ext cx="4912890" cy="397889"/>
          </a:xfrm>
          <a:prstGeom prst="rect">
            <a:avLst/>
          </a:prstGeom>
        </p:spPr>
      </p:pic>
      <p:sp>
        <p:nvSpPr>
          <p:cNvPr id="16" name="正方形/長方形 15"/>
          <p:cNvSpPr/>
          <p:nvPr/>
        </p:nvSpPr>
        <p:spPr>
          <a:xfrm>
            <a:off x="-8023" y="1892968"/>
            <a:ext cx="5703464" cy="3801979"/>
          </a:xfrm>
          <a:prstGeom prst="rect">
            <a:avLst/>
          </a:prstGeom>
          <a:gradFill flip="none" rotWithShape="1">
            <a:gsLst>
              <a:gs pos="0">
                <a:srgbClr val="002060"/>
              </a:gs>
              <a:gs pos="50000">
                <a:schemeClr val="accent5">
                  <a:lumMod val="75000"/>
                </a:schemeClr>
              </a:gs>
              <a:gs pos="100000">
                <a:srgbClr val="3A75FB"/>
              </a:gs>
            </a:gsLst>
            <a:lin ang="10800000" scaled="1"/>
            <a:tileRect/>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0960" tIns="30480" rIns="60960" bIns="30480" numCol="1" spcCol="0" rtlCol="0" fromWordArt="0" anchor="ctr" anchorCtr="0" forceAA="0" compatLnSpc="1">
            <a:prstTxWarp prst="textNoShape">
              <a:avLst/>
            </a:prstTxWarp>
            <a:noAutofit/>
          </a:bodyPr>
          <a:lstStyle/>
          <a:p>
            <a:pPr algn="ctr"/>
            <a:endParaRPr lang="en-US" sz="2133" dirty="0" smtClean="0">
              <a:solidFill>
                <a:schemeClr val="bg1"/>
              </a:solidFill>
            </a:endParaRPr>
          </a:p>
        </p:txBody>
      </p:sp>
      <p:pic>
        <p:nvPicPr>
          <p:cNvPr id="6" name="図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021" y="233178"/>
            <a:ext cx="8797613" cy="1537957"/>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9705862" y="233179"/>
            <a:ext cx="2486138" cy="1537957"/>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4011" y="6381792"/>
            <a:ext cx="12191998" cy="476209"/>
          </a:xfrm>
          <a:prstGeom prst="rect">
            <a:avLst/>
          </a:prstGeom>
        </p:spPr>
      </p:pic>
      <p:sp>
        <p:nvSpPr>
          <p:cNvPr id="2" name="タイトル 1"/>
          <p:cNvSpPr>
            <a:spLocks noGrp="1"/>
          </p:cNvSpPr>
          <p:nvPr>
            <p:ph type="title" hasCustomPrompt="1"/>
          </p:nvPr>
        </p:nvSpPr>
        <p:spPr>
          <a:xfrm>
            <a:off x="300747" y="357104"/>
            <a:ext cx="8282524" cy="669117"/>
          </a:xfrm>
        </p:spPr>
        <p:txBody>
          <a:bodyPr/>
          <a:lstStyle>
            <a:lvl1pPr>
              <a:defRPr>
                <a:solidFill>
                  <a:schemeClr val="bg1">
                    <a:lumMod val="10000"/>
                    <a:lumOff val="90000"/>
                  </a:schemeClr>
                </a:solidFill>
              </a:defRPr>
            </a:lvl1pPr>
          </a:lstStyle>
          <a:p>
            <a:r>
              <a:rPr lang="en-US" altLang="ja-JP" dirty="0" smtClean="0"/>
              <a:t>Slide Title</a:t>
            </a:r>
            <a:endParaRPr lang="en-US" dirty="0"/>
          </a:p>
        </p:txBody>
      </p:sp>
      <p:sp>
        <p:nvSpPr>
          <p:cNvPr id="4" name="フッター プレースホルダー 3"/>
          <p:cNvSpPr>
            <a:spLocks noGrp="1"/>
          </p:cNvSpPr>
          <p:nvPr>
            <p:ph type="ftr" sz="quarter" idx="11"/>
          </p:nvPr>
        </p:nvSpPr>
        <p:spPr>
          <a:xfrm>
            <a:off x="-8022" y="6380415"/>
            <a:ext cx="12200022" cy="365125"/>
          </a:xfrm>
        </p:spPr>
        <p:txBody>
          <a:bodyPr/>
          <a:lstStyle>
            <a:lvl1pPr>
              <a:defRPr sz="1333">
                <a:solidFill>
                  <a:schemeClr val="bg1">
                    <a:lumMod val="10000"/>
                    <a:lumOff val="90000"/>
                  </a:schemeClr>
                </a:solidFill>
              </a:defRPr>
            </a:lvl1pPr>
          </a:lstStyle>
          <a:p>
            <a:endParaRPr lang="en-US" dirty="0"/>
          </a:p>
        </p:txBody>
      </p:sp>
      <p:sp>
        <p:nvSpPr>
          <p:cNvPr id="5" name="スライド番号プレースホルダー 4"/>
          <p:cNvSpPr>
            <a:spLocks noGrp="1"/>
          </p:cNvSpPr>
          <p:nvPr>
            <p:ph type="sldNum" sz="quarter" idx="12"/>
          </p:nvPr>
        </p:nvSpPr>
        <p:spPr>
          <a:xfrm>
            <a:off x="9834683" y="677437"/>
            <a:ext cx="2473723" cy="517696"/>
          </a:xfrm>
        </p:spPr>
        <p:txBody>
          <a:bodyPr/>
          <a:lstStyle>
            <a:lvl1pPr algn="l">
              <a:defRPr sz="2933">
                <a:solidFill>
                  <a:schemeClr val="bg1">
                    <a:lumMod val="10000"/>
                    <a:lumOff val="90000"/>
                  </a:schemeClr>
                </a:solidFill>
              </a:defRPr>
            </a:lvl1pPr>
          </a:lstStyle>
          <a:p>
            <a:r>
              <a:rPr lang="en-US" dirty="0" smtClean="0"/>
              <a:t> </a:t>
            </a:r>
            <a:r>
              <a:rPr lang="en-US" dirty="0" smtClean="0">
                <a:latin typeface="+mj-lt"/>
              </a:rPr>
              <a:t>SLIDE </a:t>
            </a:r>
            <a:fld id="{511F482C-44AA-46E6-BA1A-E4C16BAF3A94}" type="slidenum">
              <a:rPr lang="en-US" sz="4800" smtClean="0">
                <a:latin typeface="+mj-lt"/>
              </a:rPr>
              <a:pPr/>
              <a:t>‹#›</a:t>
            </a:fld>
            <a:endParaRPr lang="en-US" sz="4800" dirty="0">
              <a:latin typeface="+mj-lt"/>
            </a:endParaRPr>
          </a:p>
        </p:txBody>
      </p:sp>
      <p:sp>
        <p:nvSpPr>
          <p:cNvPr id="10" name="テキスト プレースホルダー 9"/>
          <p:cNvSpPr>
            <a:spLocks noGrp="1"/>
          </p:cNvSpPr>
          <p:nvPr>
            <p:ph type="body" sz="quarter" idx="13" hasCustomPrompt="1"/>
          </p:nvPr>
        </p:nvSpPr>
        <p:spPr>
          <a:xfrm>
            <a:off x="321204" y="938354"/>
            <a:ext cx="8229980" cy="304909"/>
          </a:xfrm>
        </p:spPr>
        <p:txBody>
          <a:bodyPr>
            <a:normAutofit/>
          </a:bodyPr>
          <a:lstStyle>
            <a:lvl1pPr>
              <a:defRPr sz="1600" baseline="0">
                <a:solidFill>
                  <a:schemeClr val="bg1">
                    <a:lumMod val="10000"/>
                    <a:lumOff val="90000"/>
                  </a:schemeClr>
                </a:solidFill>
              </a:defRPr>
            </a:lvl1pPr>
          </a:lstStyle>
          <a:p>
            <a:pPr lvl="0"/>
            <a:r>
              <a:rPr lang="en-US" dirty="0" smtClean="0"/>
              <a:t>Short Description</a:t>
            </a:r>
            <a:endParaRPr lang="en-US" dirty="0"/>
          </a:p>
        </p:txBody>
      </p:sp>
      <p:sp>
        <p:nvSpPr>
          <p:cNvPr id="12" name="テキスト プレースホルダー 11"/>
          <p:cNvSpPr>
            <a:spLocks noGrp="1"/>
          </p:cNvSpPr>
          <p:nvPr>
            <p:ph type="body" sz="quarter" idx="14" hasCustomPrompt="1"/>
          </p:nvPr>
        </p:nvSpPr>
        <p:spPr>
          <a:xfrm>
            <a:off x="5909648" y="1828798"/>
            <a:ext cx="5574899" cy="504242"/>
          </a:xfrm>
        </p:spPr>
        <p:txBody>
          <a:bodyPr anchor="b">
            <a:normAutofit/>
          </a:bodyPr>
          <a:lstStyle>
            <a:lvl1pPr algn="l">
              <a:defRPr sz="2400" baseline="0">
                <a:solidFill>
                  <a:srgbClr val="3A75FB"/>
                </a:solidFill>
              </a:defRPr>
            </a:lvl1pPr>
          </a:lstStyle>
          <a:p>
            <a:pPr lvl="0"/>
            <a:r>
              <a:rPr lang="en-US" dirty="0" smtClean="0"/>
              <a:t>Text Here</a:t>
            </a:r>
            <a:endParaRPr lang="en-US" dirty="0"/>
          </a:p>
        </p:txBody>
      </p:sp>
      <p:sp>
        <p:nvSpPr>
          <p:cNvPr id="13" name="テキスト プレースホルダー 11"/>
          <p:cNvSpPr>
            <a:spLocks noGrp="1"/>
          </p:cNvSpPr>
          <p:nvPr>
            <p:ph type="body" sz="quarter" idx="15" hasCustomPrompt="1"/>
          </p:nvPr>
        </p:nvSpPr>
        <p:spPr>
          <a:xfrm>
            <a:off x="5913547" y="2355804"/>
            <a:ext cx="5589640" cy="3281411"/>
          </a:xfrm>
        </p:spPr>
        <p:txBody>
          <a:bodyPr anchor="t">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600" baseline="0">
                <a:solidFill>
                  <a:schemeClr val="bg1"/>
                </a:solidFill>
              </a:defRPr>
            </a:lvl1pPr>
          </a:lstStyle>
          <a:p>
            <a:pPr lvl="0"/>
            <a:r>
              <a:rPr lang="en-US" dirty="0" smtClean="0"/>
              <a:t>Text Here</a:t>
            </a:r>
            <a:endParaRPr lang="en-US" dirty="0"/>
          </a:p>
        </p:txBody>
      </p:sp>
      <p:sp>
        <p:nvSpPr>
          <p:cNvPr id="9" name="図プレースホルダー 8"/>
          <p:cNvSpPr>
            <a:spLocks noGrp="1"/>
          </p:cNvSpPr>
          <p:nvPr>
            <p:ph type="pic" sz="quarter" idx="16" hasCustomPrompt="1"/>
          </p:nvPr>
        </p:nvSpPr>
        <p:spPr>
          <a:xfrm>
            <a:off x="-8023" y="1968500"/>
            <a:ext cx="5631269" cy="3654258"/>
          </a:xfrm>
        </p:spPr>
        <p:txBody>
          <a:bodyPr>
            <a:normAutofit/>
          </a:bodyPr>
          <a:lstStyle>
            <a:lvl1pPr>
              <a:defRPr sz="1333">
                <a:solidFill>
                  <a:schemeClr val="tx1">
                    <a:lumMod val="90000"/>
                    <a:lumOff val="10000"/>
                  </a:schemeClr>
                </a:solidFill>
              </a:defRPr>
            </a:lvl1pPr>
          </a:lstStyle>
          <a:p>
            <a:r>
              <a:rPr lang="en-US" dirty="0" smtClean="0"/>
              <a:t>Add Image</a:t>
            </a:r>
            <a:endParaRPr lang="en-US" dirty="0"/>
          </a:p>
        </p:txBody>
      </p:sp>
    </p:spTree>
    <p:extLst>
      <p:ext uri="{BB962C8B-B14F-4D97-AF65-F5344CB8AC3E}">
        <p14:creationId xmlns:p14="http://schemas.microsoft.com/office/powerpoint/2010/main" xmlns="" val="288652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left)">
                                      <p:cBhvr>
                                        <p:cTn id="13" dur="500"/>
                                        <p:tgtEl>
                                          <p:spTgt spid="10">
                                            <p:txEl>
                                              <p:pRg st="0" end="0"/>
                                            </p:txEl>
                                          </p:spTgt>
                                        </p:tgtEl>
                                      </p:cBhvr>
                                    </p:animEffect>
                                  </p:childTnLst>
                                </p:cTn>
                              </p:par>
                              <p:par>
                                <p:cTn id="14" presetID="22" presetClass="entr" presetSubtype="2"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right)">
                                      <p:cBhvr>
                                        <p:cTn id="19" dur="500"/>
                                        <p:tgtEl>
                                          <p:spTgt spid="5"/>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par>
                          <p:cTn id="30" fill="hold">
                            <p:stCondLst>
                              <p:cond delay="1000"/>
                            </p:stCondLst>
                            <p:childTnLst>
                              <p:par>
                                <p:cTn id="31" presetID="42" presetClass="entr" presetSubtype="0" fill="hold" grpId="0" nodeType="afterEffect">
                                  <p:stCondLst>
                                    <p:cond delay="0"/>
                                  </p:stCondLst>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anim calcmode="lin" valueType="num">
                                      <p:cBhvr>
                                        <p:cTn id="3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35" dur="5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par>
                          <p:cTn id="36" fill="hold">
                            <p:stCondLst>
                              <p:cond delay="1500"/>
                            </p:stCondLst>
                            <p:childTnLst>
                              <p:par>
                                <p:cTn id="37" presetID="42" presetClass="entr" presetSubtype="0" fill="hold" grpId="0" nodeType="after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animEffect transition="in" filter="fade">
                                      <p:cBhvr>
                                        <p:cTn id="39" dur="500"/>
                                        <p:tgtEl>
                                          <p:spTgt spid="13">
                                            <p:txEl>
                                              <p:pRg st="0" end="0"/>
                                            </p:txEl>
                                          </p:spTgt>
                                        </p:tgtEl>
                                      </p:cBhvr>
                                    </p:animEffect>
                                    <p:anim calcmode="lin" valueType="num">
                                      <p:cBhvr>
                                        <p:cTn id="40"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41" dur="5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 grpId="0"/>
      <p:bldP spid="5" grpId="0"/>
      <p:bldP spid="10" grpId="0" build="p">
        <p:tmplLst>
          <p:tmpl lvl="1">
            <p:tnLst>
              <p:par>
                <p:cTn presetID="22" presetClass="entr" presetSubtype="8"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2" grpId="0" build="p">
        <p:tmplLst>
          <p:tmpl lvl="1">
            <p:tnLst>
              <p:par>
                <p:cTn presetID="42"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anim calcmode="lin" valueType="num">
                      <p:cBhvr>
                        <p:cTn dur="500" fill="hold"/>
                        <p:tgtEl>
                          <p:spTgt spid="12"/>
                        </p:tgtEl>
                        <p:attrNameLst>
                          <p:attrName>ppt_x</p:attrName>
                        </p:attrNameLst>
                      </p:cBhvr>
                      <p:tavLst>
                        <p:tav tm="0">
                          <p:val>
                            <p:strVal val="#ppt_x"/>
                          </p:val>
                        </p:tav>
                        <p:tav tm="100000">
                          <p:val>
                            <p:strVal val="#ppt_x"/>
                          </p:val>
                        </p:tav>
                      </p:tavLst>
                    </p:anim>
                    <p:anim calcmode="lin" valueType="num">
                      <p:cBhvr>
                        <p:cTn dur="500" fill="hold"/>
                        <p:tgtEl>
                          <p:spTgt spid="12"/>
                        </p:tgtEl>
                        <p:attrNameLst>
                          <p:attrName>ppt_y</p:attrName>
                        </p:attrNameLst>
                      </p:cBhvr>
                      <p:tavLst>
                        <p:tav tm="0">
                          <p:val>
                            <p:strVal val="#ppt_y+.1"/>
                          </p:val>
                        </p:tav>
                        <p:tav tm="100000">
                          <p:val>
                            <p:strVal val="#ppt_y"/>
                          </p:val>
                        </p:tav>
                      </p:tavLst>
                    </p:anim>
                  </p:childTnLst>
                </p:cTn>
              </p:par>
            </p:tnLst>
          </p:tmpl>
        </p:tmplLst>
      </p:bldP>
      <p:bldP spid="13" grpId="0" build="allAtOnce"/>
      <p:bldP spid="9"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1 Image - 2 Columns - Vertical">
    <p:spTree>
      <p:nvGrpSpPr>
        <p:cNvPr id="1" name=""/>
        <p:cNvGrpSpPr/>
        <p:nvPr/>
      </p:nvGrpSpPr>
      <p:grpSpPr>
        <a:xfrm>
          <a:off x="0" y="0"/>
          <a:ext cx="0" cy="0"/>
          <a:chOff x="0" y="0"/>
          <a:chExt cx="0" cy="0"/>
        </a:xfrm>
      </p:grpSpPr>
      <p:sp>
        <p:nvSpPr>
          <p:cNvPr id="16" name="正方形/長方形 15"/>
          <p:cNvSpPr/>
          <p:nvPr/>
        </p:nvSpPr>
        <p:spPr>
          <a:xfrm>
            <a:off x="-8023" y="1892968"/>
            <a:ext cx="5703464" cy="3801979"/>
          </a:xfrm>
          <a:prstGeom prst="rect">
            <a:avLst/>
          </a:prstGeom>
          <a:gradFill flip="none" rotWithShape="1">
            <a:gsLst>
              <a:gs pos="0">
                <a:srgbClr val="002060"/>
              </a:gs>
              <a:gs pos="50000">
                <a:schemeClr val="accent5">
                  <a:lumMod val="75000"/>
                </a:schemeClr>
              </a:gs>
              <a:gs pos="100000">
                <a:srgbClr val="3A75FB"/>
              </a:gs>
            </a:gsLst>
            <a:lin ang="10800000" scaled="1"/>
            <a:tileRect/>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0960" tIns="30480" rIns="60960" bIns="30480" numCol="1" spcCol="0" rtlCol="0" fromWordArt="0" anchor="ctr" anchorCtr="0" forceAA="0" compatLnSpc="1">
            <a:prstTxWarp prst="textNoShape">
              <a:avLst/>
            </a:prstTxWarp>
            <a:noAutofit/>
          </a:bodyPr>
          <a:lstStyle/>
          <a:p>
            <a:pPr algn="ctr"/>
            <a:endParaRPr lang="en-US" sz="2133" dirty="0" smtClean="0">
              <a:solidFill>
                <a:schemeClr val="bg1"/>
              </a:solidFill>
            </a:endParaRPr>
          </a:p>
        </p:txBody>
      </p:sp>
      <p:pic>
        <p:nvPicPr>
          <p:cNvPr id="6" name="図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021" y="233178"/>
            <a:ext cx="8797613" cy="1537957"/>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705862" y="233179"/>
            <a:ext cx="2486138" cy="1537957"/>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011" y="6381792"/>
            <a:ext cx="12191998" cy="476209"/>
          </a:xfrm>
          <a:prstGeom prst="rect">
            <a:avLst/>
          </a:prstGeom>
        </p:spPr>
      </p:pic>
      <p:sp>
        <p:nvSpPr>
          <p:cNvPr id="2" name="タイトル 1"/>
          <p:cNvSpPr>
            <a:spLocks noGrp="1"/>
          </p:cNvSpPr>
          <p:nvPr>
            <p:ph type="title" hasCustomPrompt="1"/>
          </p:nvPr>
        </p:nvSpPr>
        <p:spPr>
          <a:xfrm>
            <a:off x="300747" y="357104"/>
            <a:ext cx="8282524" cy="669117"/>
          </a:xfrm>
        </p:spPr>
        <p:txBody>
          <a:bodyPr/>
          <a:lstStyle>
            <a:lvl1pPr>
              <a:defRPr>
                <a:solidFill>
                  <a:schemeClr val="bg1">
                    <a:lumMod val="10000"/>
                    <a:lumOff val="90000"/>
                  </a:schemeClr>
                </a:solidFill>
              </a:defRPr>
            </a:lvl1pPr>
          </a:lstStyle>
          <a:p>
            <a:r>
              <a:rPr lang="en-US" altLang="ja-JP" dirty="0" smtClean="0"/>
              <a:t>Slide Title</a:t>
            </a:r>
            <a:endParaRPr lang="en-US" dirty="0"/>
          </a:p>
        </p:txBody>
      </p:sp>
      <p:sp>
        <p:nvSpPr>
          <p:cNvPr id="4" name="フッター プレースホルダー 3"/>
          <p:cNvSpPr>
            <a:spLocks noGrp="1"/>
          </p:cNvSpPr>
          <p:nvPr>
            <p:ph type="ftr" sz="quarter" idx="11"/>
          </p:nvPr>
        </p:nvSpPr>
        <p:spPr>
          <a:xfrm>
            <a:off x="-8022" y="6380415"/>
            <a:ext cx="12200022" cy="365125"/>
          </a:xfrm>
        </p:spPr>
        <p:txBody>
          <a:bodyPr/>
          <a:lstStyle>
            <a:lvl1pPr>
              <a:defRPr sz="1333">
                <a:solidFill>
                  <a:schemeClr val="bg1">
                    <a:lumMod val="10000"/>
                    <a:lumOff val="90000"/>
                  </a:schemeClr>
                </a:solidFill>
              </a:defRPr>
            </a:lvl1pPr>
          </a:lstStyle>
          <a:p>
            <a:endParaRPr lang="en-US" dirty="0"/>
          </a:p>
        </p:txBody>
      </p:sp>
      <p:sp>
        <p:nvSpPr>
          <p:cNvPr id="5" name="スライド番号プレースホルダー 4"/>
          <p:cNvSpPr>
            <a:spLocks noGrp="1"/>
          </p:cNvSpPr>
          <p:nvPr>
            <p:ph type="sldNum" sz="quarter" idx="12"/>
          </p:nvPr>
        </p:nvSpPr>
        <p:spPr>
          <a:xfrm>
            <a:off x="9834683" y="677437"/>
            <a:ext cx="2473723" cy="517696"/>
          </a:xfrm>
        </p:spPr>
        <p:txBody>
          <a:bodyPr/>
          <a:lstStyle>
            <a:lvl1pPr algn="l">
              <a:defRPr sz="2933">
                <a:solidFill>
                  <a:schemeClr val="bg1">
                    <a:lumMod val="10000"/>
                    <a:lumOff val="90000"/>
                  </a:schemeClr>
                </a:solidFill>
              </a:defRPr>
            </a:lvl1pPr>
          </a:lstStyle>
          <a:p>
            <a:r>
              <a:rPr lang="en-US" dirty="0" smtClean="0"/>
              <a:t> </a:t>
            </a:r>
            <a:r>
              <a:rPr lang="en-US" dirty="0" smtClean="0">
                <a:latin typeface="+mj-lt"/>
              </a:rPr>
              <a:t>SLIDE </a:t>
            </a:r>
            <a:fld id="{511F482C-44AA-46E6-BA1A-E4C16BAF3A94}" type="slidenum">
              <a:rPr lang="en-US" sz="4800" smtClean="0">
                <a:latin typeface="+mj-lt"/>
              </a:rPr>
              <a:pPr/>
              <a:t>‹#›</a:t>
            </a:fld>
            <a:endParaRPr lang="en-US" sz="4800" dirty="0">
              <a:latin typeface="+mj-lt"/>
            </a:endParaRPr>
          </a:p>
        </p:txBody>
      </p:sp>
      <p:sp>
        <p:nvSpPr>
          <p:cNvPr id="10" name="テキスト プレースホルダー 9"/>
          <p:cNvSpPr>
            <a:spLocks noGrp="1"/>
          </p:cNvSpPr>
          <p:nvPr>
            <p:ph type="body" sz="quarter" idx="13" hasCustomPrompt="1"/>
          </p:nvPr>
        </p:nvSpPr>
        <p:spPr>
          <a:xfrm>
            <a:off x="321204" y="938354"/>
            <a:ext cx="8229980" cy="304909"/>
          </a:xfrm>
        </p:spPr>
        <p:txBody>
          <a:bodyPr>
            <a:normAutofit/>
          </a:bodyPr>
          <a:lstStyle>
            <a:lvl1pPr>
              <a:defRPr sz="1600" baseline="0">
                <a:solidFill>
                  <a:schemeClr val="bg1">
                    <a:lumMod val="10000"/>
                    <a:lumOff val="90000"/>
                  </a:schemeClr>
                </a:solidFill>
              </a:defRPr>
            </a:lvl1pPr>
          </a:lstStyle>
          <a:p>
            <a:pPr lvl="0"/>
            <a:r>
              <a:rPr lang="en-US" dirty="0" smtClean="0"/>
              <a:t>Short Description</a:t>
            </a:r>
            <a:endParaRPr lang="en-US" dirty="0"/>
          </a:p>
        </p:txBody>
      </p:sp>
      <p:sp>
        <p:nvSpPr>
          <p:cNvPr id="12" name="テキスト プレースホルダー 11"/>
          <p:cNvSpPr>
            <a:spLocks noGrp="1"/>
          </p:cNvSpPr>
          <p:nvPr>
            <p:ph type="body" sz="quarter" idx="14" hasCustomPrompt="1"/>
          </p:nvPr>
        </p:nvSpPr>
        <p:spPr>
          <a:xfrm>
            <a:off x="5909648" y="1828798"/>
            <a:ext cx="5574899" cy="504242"/>
          </a:xfrm>
        </p:spPr>
        <p:txBody>
          <a:bodyPr anchor="b">
            <a:normAutofit/>
          </a:bodyPr>
          <a:lstStyle>
            <a:lvl1pPr algn="l">
              <a:defRPr sz="2400" baseline="0">
                <a:solidFill>
                  <a:srgbClr val="3A75FB"/>
                </a:solidFill>
              </a:defRPr>
            </a:lvl1pPr>
          </a:lstStyle>
          <a:p>
            <a:pPr lvl="0"/>
            <a:r>
              <a:rPr lang="en-US" dirty="0" smtClean="0"/>
              <a:t>Text Here</a:t>
            </a:r>
            <a:endParaRPr lang="en-US" dirty="0"/>
          </a:p>
        </p:txBody>
      </p:sp>
      <p:sp>
        <p:nvSpPr>
          <p:cNvPr id="13" name="テキスト プレースホルダー 11"/>
          <p:cNvSpPr>
            <a:spLocks noGrp="1"/>
          </p:cNvSpPr>
          <p:nvPr>
            <p:ph type="body" sz="quarter" idx="15" hasCustomPrompt="1"/>
          </p:nvPr>
        </p:nvSpPr>
        <p:spPr>
          <a:xfrm>
            <a:off x="5913547" y="2355803"/>
            <a:ext cx="5589640" cy="1368639"/>
          </a:xfrm>
        </p:spPr>
        <p:txBody>
          <a:bodyPr anchor="t">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600" baseline="0">
                <a:solidFill>
                  <a:schemeClr val="bg1"/>
                </a:solidFill>
              </a:defRPr>
            </a:lvl1pPr>
          </a:lstStyle>
          <a:p>
            <a:pPr lvl="0"/>
            <a:r>
              <a:rPr lang="en-US" dirty="0" smtClean="0"/>
              <a:t>Text Here</a:t>
            </a:r>
            <a:br>
              <a:rPr lang="en-US" dirty="0" smtClean="0"/>
            </a:br>
            <a:endParaRPr lang="en-US" dirty="0"/>
          </a:p>
        </p:txBody>
      </p:sp>
      <p:sp>
        <p:nvSpPr>
          <p:cNvPr id="14" name="テキスト プレースホルダー 11"/>
          <p:cNvSpPr>
            <a:spLocks noGrp="1"/>
          </p:cNvSpPr>
          <p:nvPr>
            <p:ph type="body" sz="quarter" idx="17" hasCustomPrompt="1"/>
          </p:nvPr>
        </p:nvSpPr>
        <p:spPr>
          <a:xfrm>
            <a:off x="5914996" y="3719093"/>
            <a:ext cx="5574899" cy="504242"/>
          </a:xfrm>
        </p:spPr>
        <p:txBody>
          <a:bodyPr anchor="b">
            <a:normAutofit/>
          </a:bodyPr>
          <a:lstStyle>
            <a:lvl1pPr algn="l">
              <a:defRPr sz="2400" baseline="0">
                <a:solidFill>
                  <a:srgbClr val="3A75FB"/>
                </a:solidFill>
              </a:defRPr>
            </a:lvl1pPr>
          </a:lstStyle>
          <a:p>
            <a:pPr lvl="0"/>
            <a:r>
              <a:rPr lang="en-US" dirty="0" smtClean="0"/>
              <a:t>Text Here</a:t>
            </a:r>
            <a:endParaRPr lang="en-US" dirty="0"/>
          </a:p>
        </p:txBody>
      </p:sp>
      <p:sp>
        <p:nvSpPr>
          <p:cNvPr id="17" name="テキスト プレースホルダー 11"/>
          <p:cNvSpPr>
            <a:spLocks noGrp="1"/>
          </p:cNvSpPr>
          <p:nvPr>
            <p:ph type="body" sz="quarter" idx="18" hasCustomPrompt="1"/>
          </p:nvPr>
        </p:nvSpPr>
        <p:spPr>
          <a:xfrm>
            <a:off x="5918895" y="4246098"/>
            <a:ext cx="5589640" cy="1368639"/>
          </a:xfrm>
        </p:spPr>
        <p:txBody>
          <a:bodyPr anchor="t">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600" baseline="0">
                <a:solidFill>
                  <a:schemeClr val="bg1"/>
                </a:solidFill>
              </a:defRPr>
            </a:lvl1pPr>
          </a:lstStyle>
          <a:p>
            <a:pPr lvl="0"/>
            <a:r>
              <a:rPr lang="en-US" dirty="0" smtClean="0"/>
              <a:t>Text Here</a:t>
            </a:r>
            <a:br>
              <a:rPr lang="en-US" dirty="0" smtClean="0"/>
            </a:br>
            <a:endParaRPr lang="en-US" dirty="0"/>
          </a:p>
        </p:txBody>
      </p:sp>
      <p:pic>
        <p:nvPicPr>
          <p:cNvPr id="21" name="図 20"/>
          <p:cNvPicPr>
            <a:picLocks noChangeAspect="1"/>
          </p:cNvPicPr>
          <p:nvPr/>
        </p:nvPicPr>
        <p:blipFill rotWithShape="1">
          <a:blip r:embed="rId5">
            <a:extLst>
              <a:ext uri="{28A0092B-C50C-407E-A947-70E740481C1C}">
                <a14:useLocalDpi xmlns:a14="http://schemas.microsoft.com/office/drawing/2010/main" xmlns="" val="0"/>
              </a:ext>
            </a:extLst>
          </a:blip>
          <a:srcRect l="26741"/>
          <a:stretch/>
        </p:blipFill>
        <p:spPr>
          <a:xfrm>
            <a:off x="886945" y="5693364"/>
            <a:ext cx="4912890" cy="397889"/>
          </a:xfrm>
          <a:prstGeom prst="rect">
            <a:avLst/>
          </a:prstGeom>
        </p:spPr>
      </p:pic>
      <p:sp>
        <p:nvSpPr>
          <p:cNvPr id="23" name="図プレースホルダー 8"/>
          <p:cNvSpPr>
            <a:spLocks noGrp="1"/>
          </p:cNvSpPr>
          <p:nvPr>
            <p:ph type="pic" sz="quarter" idx="16" hasCustomPrompt="1"/>
          </p:nvPr>
        </p:nvSpPr>
        <p:spPr>
          <a:xfrm>
            <a:off x="-8023" y="1968500"/>
            <a:ext cx="5631269" cy="3654258"/>
          </a:xfrm>
        </p:spPr>
        <p:txBody>
          <a:bodyPr>
            <a:normAutofit/>
          </a:bodyPr>
          <a:lstStyle>
            <a:lvl1pPr>
              <a:defRPr sz="1333">
                <a:solidFill>
                  <a:schemeClr val="tx1">
                    <a:lumMod val="90000"/>
                    <a:lumOff val="10000"/>
                  </a:schemeClr>
                </a:solidFill>
              </a:defRPr>
            </a:lvl1pPr>
          </a:lstStyle>
          <a:p>
            <a:r>
              <a:rPr lang="en-US" dirty="0" smtClean="0"/>
              <a:t>Add Image</a:t>
            </a:r>
            <a:endParaRPr lang="en-US" dirty="0"/>
          </a:p>
        </p:txBody>
      </p:sp>
    </p:spTree>
    <p:extLst>
      <p:ext uri="{BB962C8B-B14F-4D97-AF65-F5344CB8AC3E}">
        <p14:creationId xmlns:p14="http://schemas.microsoft.com/office/powerpoint/2010/main" xmlns="" val="851164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left)">
                                      <p:cBhvr>
                                        <p:cTn id="13" dur="500"/>
                                        <p:tgtEl>
                                          <p:spTgt spid="10">
                                            <p:txEl>
                                              <p:pRg st="0" end="0"/>
                                            </p:tx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22" presetClass="entr" presetSubtype="2"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right)">
                                      <p:cBhvr>
                                        <p:cTn id="26" dur="500"/>
                                        <p:tgtEl>
                                          <p:spTgt spid="7"/>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right)">
                                      <p:cBhvr>
                                        <p:cTn id="29" dur="500"/>
                                        <p:tgtEl>
                                          <p:spTgt spid="5"/>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fade">
                                      <p:cBhvr>
                                        <p:cTn id="41" dur="500"/>
                                        <p:tgtEl>
                                          <p:spTgt spid="14">
                                            <p:txEl>
                                              <p:pRg st="0" end="0"/>
                                            </p:txEl>
                                          </p:spTgt>
                                        </p:tgtEl>
                                      </p:cBhvr>
                                    </p:animEffec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17">
                                            <p:txEl>
                                              <p:pRg st="0" end="0"/>
                                            </p:txEl>
                                          </p:spTgt>
                                        </p:tgtEl>
                                        <p:attrNameLst>
                                          <p:attrName>style.visibility</p:attrName>
                                        </p:attrNameLst>
                                      </p:cBhvr>
                                      <p:to>
                                        <p:strVal val="visible"/>
                                      </p:to>
                                    </p:set>
                                    <p:animEffect transition="in" filter="fade">
                                      <p:cBhvr>
                                        <p:cTn id="45"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 grpId="0"/>
      <p:bldP spid="5" grpId="0"/>
      <p:bldP spid="10" grpId="0" build="p">
        <p:tmplLst>
          <p:tmpl lvl="1">
            <p:tnLst>
              <p:par>
                <p:cTn presetID="22" presetClass="entr" presetSubtype="8"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3"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 Image - 1 Column - Vertical - Caption">
    <p:spTree>
      <p:nvGrpSpPr>
        <p:cNvPr id="1" name=""/>
        <p:cNvGrpSpPr/>
        <p:nvPr/>
      </p:nvGrpSpPr>
      <p:grpSpPr>
        <a:xfrm>
          <a:off x="0" y="0"/>
          <a:ext cx="0" cy="0"/>
          <a:chOff x="0" y="0"/>
          <a:chExt cx="0" cy="0"/>
        </a:xfrm>
      </p:grpSpPr>
      <p:sp>
        <p:nvSpPr>
          <p:cNvPr id="17" name="正方形/長方形 16"/>
          <p:cNvSpPr/>
          <p:nvPr/>
        </p:nvSpPr>
        <p:spPr>
          <a:xfrm>
            <a:off x="-8023" y="1892968"/>
            <a:ext cx="5703464" cy="3801979"/>
          </a:xfrm>
          <a:prstGeom prst="rect">
            <a:avLst/>
          </a:prstGeom>
          <a:gradFill flip="none" rotWithShape="1">
            <a:gsLst>
              <a:gs pos="0">
                <a:srgbClr val="002060"/>
              </a:gs>
              <a:gs pos="50000">
                <a:schemeClr val="accent5">
                  <a:lumMod val="75000"/>
                </a:schemeClr>
              </a:gs>
              <a:gs pos="100000">
                <a:srgbClr val="3A75FB"/>
              </a:gs>
            </a:gsLst>
            <a:lin ang="10800000" scaled="1"/>
            <a:tileRect/>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0960" tIns="30480" rIns="60960" bIns="30480" numCol="1" spcCol="0" rtlCol="0" fromWordArt="0" anchor="ctr" anchorCtr="0" forceAA="0" compatLnSpc="1">
            <a:prstTxWarp prst="textNoShape">
              <a:avLst/>
            </a:prstTxWarp>
            <a:noAutofit/>
          </a:bodyPr>
          <a:lstStyle/>
          <a:p>
            <a:pPr algn="ctr"/>
            <a:endParaRPr lang="en-US" sz="2133" dirty="0" smtClean="0">
              <a:solidFill>
                <a:schemeClr val="bg1"/>
              </a:solidFill>
            </a:endParaRPr>
          </a:p>
        </p:txBody>
      </p:sp>
      <p:pic>
        <p:nvPicPr>
          <p:cNvPr id="15" name="図 14"/>
          <p:cNvPicPr>
            <a:picLocks noChangeAspect="1"/>
          </p:cNvPicPr>
          <p:nvPr/>
        </p:nvPicPr>
        <p:blipFill rotWithShape="1">
          <a:blip r:embed="rId2">
            <a:extLst>
              <a:ext uri="{28A0092B-C50C-407E-A947-70E740481C1C}">
                <a14:useLocalDpi xmlns:a14="http://schemas.microsoft.com/office/drawing/2010/main" xmlns="" val="0"/>
              </a:ext>
            </a:extLst>
          </a:blip>
          <a:srcRect l="26741"/>
          <a:stretch/>
        </p:blipFill>
        <p:spPr>
          <a:xfrm>
            <a:off x="886945" y="5693364"/>
            <a:ext cx="4912890" cy="397889"/>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021" y="233178"/>
            <a:ext cx="8797613" cy="1537957"/>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9705862" y="233179"/>
            <a:ext cx="2486138" cy="1537957"/>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4011" y="6381792"/>
            <a:ext cx="12191998" cy="476209"/>
          </a:xfrm>
          <a:prstGeom prst="rect">
            <a:avLst/>
          </a:prstGeom>
        </p:spPr>
      </p:pic>
      <p:sp>
        <p:nvSpPr>
          <p:cNvPr id="2" name="タイトル 1"/>
          <p:cNvSpPr>
            <a:spLocks noGrp="1"/>
          </p:cNvSpPr>
          <p:nvPr>
            <p:ph type="title" hasCustomPrompt="1"/>
          </p:nvPr>
        </p:nvSpPr>
        <p:spPr>
          <a:xfrm>
            <a:off x="300747" y="357104"/>
            <a:ext cx="8282524" cy="669117"/>
          </a:xfrm>
        </p:spPr>
        <p:txBody>
          <a:bodyPr/>
          <a:lstStyle>
            <a:lvl1pPr>
              <a:defRPr>
                <a:solidFill>
                  <a:schemeClr val="bg1">
                    <a:lumMod val="10000"/>
                    <a:lumOff val="90000"/>
                  </a:schemeClr>
                </a:solidFill>
              </a:defRPr>
            </a:lvl1pPr>
          </a:lstStyle>
          <a:p>
            <a:r>
              <a:rPr lang="en-US" altLang="ja-JP" dirty="0" smtClean="0"/>
              <a:t>Slide Title</a:t>
            </a:r>
            <a:endParaRPr lang="en-US" dirty="0"/>
          </a:p>
        </p:txBody>
      </p:sp>
      <p:sp>
        <p:nvSpPr>
          <p:cNvPr id="4" name="フッター プレースホルダー 3"/>
          <p:cNvSpPr>
            <a:spLocks noGrp="1"/>
          </p:cNvSpPr>
          <p:nvPr>
            <p:ph type="ftr" sz="quarter" idx="11"/>
          </p:nvPr>
        </p:nvSpPr>
        <p:spPr>
          <a:xfrm>
            <a:off x="-8022" y="6380415"/>
            <a:ext cx="12200022" cy="365125"/>
          </a:xfrm>
        </p:spPr>
        <p:txBody>
          <a:bodyPr/>
          <a:lstStyle>
            <a:lvl1pPr>
              <a:defRPr sz="1333">
                <a:solidFill>
                  <a:schemeClr val="bg1">
                    <a:lumMod val="10000"/>
                    <a:lumOff val="90000"/>
                  </a:schemeClr>
                </a:solidFill>
              </a:defRPr>
            </a:lvl1pPr>
          </a:lstStyle>
          <a:p>
            <a:endParaRPr lang="en-US" dirty="0"/>
          </a:p>
        </p:txBody>
      </p:sp>
      <p:sp>
        <p:nvSpPr>
          <p:cNvPr id="5" name="スライド番号プレースホルダー 4"/>
          <p:cNvSpPr>
            <a:spLocks noGrp="1"/>
          </p:cNvSpPr>
          <p:nvPr>
            <p:ph type="sldNum" sz="quarter" idx="12"/>
          </p:nvPr>
        </p:nvSpPr>
        <p:spPr>
          <a:xfrm>
            <a:off x="9834683" y="677437"/>
            <a:ext cx="2473723" cy="517696"/>
          </a:xfrm>
        </p:spPr>
        <p:txBody>
          <a:bodyPr/>
          <a:lstStyle>
            <a:lvl1pPr algn="l">
              <a:defRPr sz="2933">
                <a:solidFill>
                  <a:schemeClr val="bg1">
                    <a:lumMod val="10000"/>
                    <a:lumOff val="90000"/>
                  </a:schemeClr>
                </a:solidFill>
              </a:defRPr>
            </a:lvl1pPr>
          </a:lstStyle>
          <a:p>
            <a:r>
              <a:rPr lang="en-US" dirty="0" smtClean="0"/>
              <a:t> </a:t>
            </a:r>
            <a:r>
              <a:rPr lang="en-US" dirty="0" smtClean="0">
                <a:latin typeface="+mj-lt"/>
              </a:rPr>
              <a:t>SLIDE </a:t>
            </a:r>
            <a:fld id="{511F482C-44AA-46E6-BA1A-E4C16BAF3A94}" type="slidenum">
              <a:rPr lang="en-US" sz="4800" smtClean="0">
                <a:latin typeface="+mj-lt"/>
              </a:rPr>
              <a:pPr/>
              <a:t>‹#›</a:t>
            </a:fld>
            <a:endParaRPr lang="en-US" sz="4800" dirty="0">
              <a:latin typeface="+mj-lt"/>
            </a:endParaRPr>
          </a:p>
        </p:txBody>
      </p:sp>
      <p:sp>
        <p:nvSpPr>
          <p:cNvPr id="10" name="テキスト プレースホルダー 9"/>
          <p:cNvSpPr>
            <a:spLocks noGrp="1"/>
          </p:cNvSpPr>
          <p:nvPr>
            <p:ph type="body" sz="quarter" idx="13" hasCustomPrompt="1"/>
          </p:nvPr>
        </p:nvSpPr>
        <p:spPr>
          <a:xfrm>
            <a:off x="321204" y="938354"/>
            <a:ext cx="8229980" cy="304909"/>
          </a:xfrm>
        </p:spPr>
        <p:txBody>
          <a:bodyPr>
            <a:normAutofit/>
          </a:bodyPr>
          <a:lstStyle>
            <a:lvl1pPr>
              <a:defRPr sz="1600" baseline="0">
                <a:solidFill>
                  <a:schemeClr val="bg1">
                    <a:lumMod val="10000"/>
                    <a:lumOff val="90000"/>
                  </a:schemeClr>
                </a:solidFill>
              </a:defRPr>
            </a:lvl1pPr>
          </a:lstStyle>
          <a:p>
            <a:pPr lvl="0"/>
            <a:r>
              <a:rPr lang="en-US" dirty="0" smtClean="0"/>
              <a:t>Short Description</a:t>
            </a:r>
            <a:endParaRPr lang="en-US" dirty="0"/>
          </a:p>
        </p:txBody>
      </p:sp>
      <p:sp>
        <p:nvSpPr>
          <p:cNvPr id="12" name="テキスト プレースホルダー 11"/>
          <p:cNvSpPr>
            <a:spLocks noGrp="1"/>
          </p:cNvSpPr>
          <p:nvPr>
            <p:ph type="body" sz="quarter" idx="14" hasCustomPrompt="1"/>
          </p:nvPr>
        </p:nvSpPr>
        <p:spPr>
          <a:xfrm>
            <a:off x="5913460" y="1828798"/>
            <a:ext cx="5574899" cy="504242"/>
          </a:xfrm>
        </p:spPr>
        <p:txBody>
          <a:bodyPr anchor="b">
            <a:normAutofit/>
          </a:bodyPr>
          <a:lstStyle>
            <a:lvl1pPr algn="l">
              <a:defRPr sz="2400" baseline="0">
                <a:solidFill>
                  <a:srgbClr val="3A75FB"/>
                </a:solidFill>
              </a:defRPr>
            </a:lvl1pPr>
          </a:lstStyle>
          <a:p>
            <a:pPr lvl="0"/>
            <a:r>
              <a:rPr lang="en-US" dirty="0" smtClean="0"/>
              <a:t>Text Here</a:t>
            </a:r>
            <a:endParaRPr lang="en-US" dirty="0"/>
          </a:p>
        </p:txBody>
      </p:sp>
      <p:sp>
        <p:nvSpPr>
          <p:cNvPr id="13" name="テキスト プレースホルダー 11"/>
          <p:cNvSpPr>
            <a:spLocks noGrp="1"/>
          </p:cNvSpPr>
          <p:nvPr>
            <p:ph type="body" sz="quarter" idx="15" hasCustomPrompt="1"/>
          </p:nvPr>
        </p:nvSpPr>
        <p:spPr>
          <a:xfrm>
            <a:off x="5917359" y="2355804"/>
            <a:ext cx="5589640" cy="3281411"/>
          </a:xfrm>
        </p:spPr>
        <p:txBody>
          <a:bodyPr anchor="t">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600" baseline="0">
                <a:solidFill>
                  <a:schemeClr val="bg1"/>
                </a:solidFill>
              </a:defRPr>
            </a:lvl1pPr>
          </a:lstStyle>
          <a:p>
            <a:pPr lvl="0"/>
            <a:r>
              <a:rPr lang="en-US" dirty="0" smtClean="0"/>
              <a:t>Text Here</a:t>
            </a:r>
            <a:endParaRPr lang="en-US" dirty="0"/>
          </a:p>
        </p:txBody>
      </p:sp>
      <p:sp>
        <p:nvSpPr>
          <p:cNvPr id="9" name="図プレースホルダー 8"/>
          <p:cNvSpPr>
            <a:spLocks noGrp="1"/>
          </p:cNvSpPr>
          <p:nvPr>
            <p:ph type="pic" sz="quarter" idx="16" hasCustomPrompt="1"/>
          </p:nvPr>
        </p:nvSpPr>
        <p:spPr>
          <a:xfrm>
            <a:off x="-8023" y="1968500"/>
            <a:ext cx="5631269" cy="3654258"/>
          </a:xfrm>
        </p:spPr>
        <p:txBody>
          <a:bodyPr>
            <a:normAutofit/>
          </a:bodyPr>
          <a:lstStyle>
            <a:lvl1pPr>
              <a:defRPr sz="1333">
                <a:solidFill>
                  <a:schemeClr val="tx1">
                    <a:lumMod val="90000"/>
                    <a:lumOff val="10000"/>
                  </a:schemeClr>
                </a:solidFill>
              </a:defRPr>
            </a:lvl1pPr>
          </a:lstStyle>
          <a:p>
            <a:r>
              <a:rPr lang="en-US" dirty="0" smtClean="0"/>
              <a:t>Add Image</a:t>
            </a:r>
            <a:endParaRPr lang="en-US" dirty="0"/>
          </a:p>
        </p:txBody>
      </p:sp>
      <p:sp>
        <p:nvSpPr>
          <p:cNvPr id="14" name="テキスト プレースホルダー 11"/>
          <p:cNvSpPr>
            <a:spLocks noGrp="1"/>
          </p:cNvSpPr>
          <p:nvPr>
            <p:ph type="body" sz="quarter" idx="17" hasCustomPrompt="1"/>
          </p:nvPr>
        </p:nvSpPr>
        <p:spPr>
          <a:xfrm>
            <a:off x="-8023" y="5269831"/>
            <a:ext cx="5631269" cy="359364"/>
          </a:xfrm>
          <a:gradFill>
            <a:gsLst>
              <a:gs pos="0">
                <a:schemeClr val="tx2">
                  <a:lumMod val="75000"/>
                  <a:lumOff val="25000"/>
                  <a:alpha val="70000"/>
                </a:schemeClr>
              </a:gs>
              <a:gs pos="50000">
                <a:schemeClr val="bg1">
                  <a:lumMod val="25000"/>
                  <a:lumOff val="75000"/>
                  <a:alpha val="70000"/>
                </a:schemeClr>
              </a:gs>
              <a:gs pos="100000">
                <a:schemeClr val="bg1">
                  <a:lumMod val="10000"/>
                  <a:lumOff val="90000"/>
                  <a:alpha val="70000"/>
                </a:schemeClr>
              </a:gs>
            </a:gsLst>
            <a:lin ang="10800000" scaled="1"/>
          </a:gradFill>
        </p:spPr>
        <p:txBody>
          <a:bodyPr anchor="b">
            <a:normAutofit/>
          </a:bodyPr>
          <a:lstStyle>
            <a:lvl1pPr algn="ctr">
              <a:defRPr sz="1867" baseline="0">
                <a:solidFill>
                  <a:schemeClr val="tx1"/>
                </a:solidFill>
              </a:defRPr>
            </a:lvl1pPr>
          </a:lstStyle>
          <a:p>
            <a:pPr lvl="0"/>
            <a:r>
              <a:rPr lang="en-US" dirty="0" smtClean="0"/>
              <a:t>Text Here</a:t>
            </a:r>
            <a:endParaRPr lang="en-US" dirty="0"/>
          </a:p>
        </p:txBody>
      </p:sp>
    </p:spTree>
    <p:extLst>
      <p:ext uri="{BB962C8B-B14F-4D97-AF65-F5344CB8AC3E}">
        <p14:creationId xmlns:p14="http://schemas.microsoft.com/office/powerpoint/2010/main" xmlns="" val="176605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left)">
                                      <p:cBhvr>
                                        <p:cTn id="13" dur="500"/>
                                        <p:tgtEl>
                                          <p:spTgt spid="10">
                                            <p:txEl>
                                              <p:pRg st="0" end="0"/>
                                            </p:tx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22" presetClass="entr" presetSubtype="2"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right)">
                                      <p:cBhvr>
                                        <p:cTn id="20" dur="500"/>
                                        <p:tgtEl>
                                          <p:spTgt spid="7"/>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right)">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4">
                                            <p:bg/>
                                          </p:spTgt>
                                        </p:tgtEl>
                                        <p:attrNameLst>
                                          <p:attrName>style.visibility</p:attrName>
                                        </p:attrNameLst>
                                      </p:cBhvr>
                                      <p:to>
                                        <p:strVal val="visible"/>
                                      </p:to>
                                    </p:set>
                                    <p:animEffect transition="in" filter="fade">
                                      <p:cBhvr>
                                        <p:cTn id="33" dur="500"/>
                                        <p:tgtEl>
                                          <p:spTgt spid="14">
                                            <p:bg/>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fade">
                                      <p:cBhvr>
                                        <p:cTn id="36" dur="500"/>
                                        <p:tgtEl>
                                          <p:spTgt spid="14">
                                            <p:txEl>
                                              <p:pRg st="0" end="0"/>
                                            </p:txEl>
                                          </p:spTgt>
                                        </p:tgtEl>
                                      </p:cBhvr>
                                    </p:animEffect>
                                  </p:childTnLst>
                                </p:cTn>
                              </p:par>
                            </p:childTnLst>
                          </p:cTn>
                        </p:par>
                        <p:par>
                          <p:cTn id="37" fill="hold">
                            <p:stCondLst>
                              <p:cond delay="1500"/>
                            </p:stCondLst>
                            <p:childTnLst>
                              <p:par>
                                <p:cTn id="38" presetID="42" presetClass="entr" presetSubtype="0" fill="hold" grpId="0" nodeType="afterEffect">
                                  <p:stCondLst>
                                    <p:cond delay="0"/>
                                  </p:stCondLst>
                                  <p:childTnLst>
                                    <p:set>
                                      <p:cBhvr>
                                        <p:cTn id="39" dur="1" fill="hold">
                                          <p:stCondLst>
                                            <p:cond delay="0"/>
                                          </p:stCondLst>
                                        </p:cTn>
                                        <p:tgtEl>
                                          <p:spTgt spid="12">
                                            <p:txEl>
                                              <p:pRg st="0" end="0"/>
                                            </p:txEl>
                                          </p:spTgt>
                                        </p:tgtEl>
                                        <p:attrNameLst>
                                          <p:attrName>style.visibility</p:attrName>
                                        </p:attrNameLst>
                                      </p:cBhvr>
                                      <p:to>
                                        <p:strVal val="visible"/>
                                      </p:to>
                                    </p:set>
                                    <p:animEffect transition="in" filter="fade">
                                      <p:cBhvr>
                                        <p:cTn id="40" dur="500"/>
                                        <p:tgtEl>
                                          <p:spTgt spid="12">
                                            <p:txEl>
                                              <p:pRg st="0" end="0"/>
                                            </p:txEl>
                                          </p:spTgt>
                                        </p:tgtEl>
                                      </p:cBhvr>
                                    </p:animEffect>
                                    <p:anim calcmode="lin" valueType="num">
                                      <p:cBhvr>
                                        <p:cTn id="41"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42" dur="5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par>
                          <p:cTn id="43" fill="hold">
                            <p:stCondLst>
                              <p:cond delay="2000"/>
                            </p:stCondLst>
                            <p:childTnLst>
                              <p:par>
                                <p:cTn id="44" presetID="42" presetClass="entr" presetSubtype="0" fill="hold" grpId="0" nodeType="afterEffect">
                                  <p:stCondLst>
                                    <p:cond delay="0"/>
                                  </p:stCondLst>
                                  <p:childTnLst>
                                    <p:set>
                                      <p:cBhvr>
                                        <p:cTn id="45" dur="1" fill="hold">
                                          <p:stCondLst>
                                            <p:cond delay="0"/>
                                          </p:stCondLst>
                                        </p:cTn>
                                        <p:tgtEl>
                                          <p:spTgt spid="13">
                                            <p:txEl>
                                              <p:pRg st="0" end="0"/>
                                            </p:txEl>
                                          </p:spTgt>
                                        </p:tgtEl>
                                        <p:attrNameLst>
                                          <p:attrName>style.visibility</p:attrName>
                                        </p:attrNameLst>
                                      </p:cBhvr>
                                      <p:to>
                                        <p:strVal val="visible"/>
                                      </p:to>
                                    </p:set>
                                    <p:animEffect transition="in" filter="fade">
                                      <p:cBhvr>
                                        <p:cTn id="46" dur="500"/>
                                        <p:tgtEl>
                                          <p:spTgt spid="13">
                                            <p:txEl>
                                              <p:pRg st="0" end="0"/>
                                            </p:txEl>
                                          </p:spTgt>
                                        </p:tgtEl>
                                      </p:cBhvr>
                                    </p:animEffect>
                                    <p:anim calcmode="lin" valueType="num">
                                      <p:cBhvr>
                                        <p:cTn id="4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48" dur="5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p:bldP spid="5" grpId="0"/>
      <p:bldP spid="10" grpId="0" build="p">
        <p:tmplLst>
          <p:tmpl lvl="1">
            <p:tnLst>
              <p:par>
                <p:cTn presetID="22" presetClass="entr" presetSubtype="8"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2" grpId="0" build="p">
        <p:tmplLst>
          <p:tmpl lvl="1">
            <p:tnLst>
              <p:par>
                <p:cTn presetID="42"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anim calcmode="lin" valueType="num">
                      <p:cBhvr>
                        <p:cTn dur="500" fill="hold"/>
                        <p:tgtEl>
                          <p:spTgt spid="12"/>
                        </p:tgtEl>
                        <p:attrNameLst>
                          <p:attrName>ppt_x</p:attrName>
                        </p:attrNameLst>
                      </p:cBhvr>
                      <p:tavLst>
                        <p:tav tm="0">
                          <p:val>
                            <p:strVal val="#ppt_x"/>
                          </p:val>
                        </p:tav>
                        <p:tav tm="100000">
                          <p:val>
                            <p:strVal val="#ppt_x"/>
                          </p:val>
                        </p:tav>
                      </p:tavLst>
                    </p:anim>
                    <p:anim calcmode="lin" valueType="num">
                      <p:cBhvr>
                        <p:cTn dur="500" fill="hold"/>
                        <p:tgtEl>
                          <p:spTgt spid="12"/>
                        </p:tgtEl>
                        <p:attrNameLst>
                          <p:attrName>ppt_y</p:attrName>
                        </p:attrNameLst>
                      </p:cBhvr>
                      <p:tavLst>
                        <p:tav tm="0">
                          <p:val>
                            <p:strVal val="#ppt_y+.1"/>
                          </p:val>
                        </p:tav>
                        <p:tav tm="100000">
                          <p:val>
                            <p:strVal val="#ppt_y"/>
                          </p:val>
                        </p:tav>
                      </p:tavLst>
                    </p:anim>
                  </p:childTnLst>
                </p:cTn>
              </p:par>
            </p:tnLst>
          </p:tmpl>
        </p:tmplLst>
      </p:bldP>
      <p:bldP spid="13" grpId="0" build="allAtOnce"/>
      <p:bldP spid="9" grpId="0"/>
      <p:bldP spid="14" grpId="0" build="allAtOnce" animBg="1">
        <p:tmplLst>
          <p:tmpl>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 Image - 1 Column - Vertical - Caption - Skill">
    <p:spTree>
      <p:nvGrpSpPr>
        <p:cNvPr id="1" name=""/>
        <p:cNvGrpSpPr/>
        <p:nvPr/>
      </p:nvGrpSpPr>
      <p:grpSpPr>
        <a:xfrm>
          <a:off x="0" y="0"/>
          <a:ext cx="0" cy="0"/>
          <a:chOff x="0" y="0"/>
          <a:chExt cx="0" cy="0"/>
        </a:xfrm>
      </p:grpSpPr>
      <p:sp>
        <p:nvSpPr>
          <p:cNvPr id="17" name="正方形/長方形 16"/>
          <p:cNvSpPr/>
          <p:nvPr/>
        </p:nvSpPr>
        <p:spPr>
          <a:xfrm>
            <a:off x="-8023" y="1892968"/>
            <a:ext cx="5703464" cy="3801979"/>
          </a:xfrm>
          <a:prstGeom prst="rect">
            <a:avLst/>
          </a:prstGeom>
          <a:gradFill flip="none" rotWithShape="1">
            <a:gsLst>
              <a:gs pos="0">
                <a:srgbClr val="002060"/>
              </a:gs>
              <a:gs pos="50000">
                <a:schemeClr val="accent5">
                  <a:lumMod val="75000"/>
                </a:schemeClr>
              </a:gs>
              <a:gs pos="100000">
                <a:srgbClr val="3A75FB"/>
              </a:gs>
            </a:gsLst>
            <a:lin ang="10800000" scaled="1"/>
            <a:tileRect/>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0960" tIns="30480" rIns="60960" bIns="30480" numCol="1" spcCol="0" rtlCol="0" fromWordArt="0" anchor="ctr" anchorCtr="0" forceAA="0" compatLnSpc="1">
            <a:prstTxWarp prst="textNoShape">
              <a:avLst/>
            </a:prstTxWarp>
            <a:noAutofit/>
          </a:bodyPr>
          <a:lstStyle/>
          <a:p>
            <a:pPr algn="ctr"/>
            <a:endParaRPr lang="en-US" sz="2133" dirty="0" smtClean="0">
              <a:solidFill>
                <a:schemeClr val="bg1"/>
              </a:solidFill>
            </a:endParaRPr>
          </a:p>
        </p:txBody>
      </p:sp>
      <p:pic>
        <p:nvPicPr>
          <p:cNvPr id="15" name="図 14"/>
          <p:cNvPicPr>
            <a:picLocks noChangeAspect="1"/>
          </p:cNvPicPr>
          <p:nvPr/>
        </p:nvPicPr>
        <p:blipFill rotWithShape="1">
          <a:blip r:embed="rId2">
            <a:extLst>
              <a:ext uri="{28A0092B-C50C-407E-A947-70E740481C1C}">
                <a14:useLocalDpi xmlns:a14="http://schemas.microsoft.com/office/drawing/2010/main" xmlns="" val="0"/>
              </a:ext>
            </a:extLst>
          </a:blip>
          <a:srcRect l="26741"/>
          <a:stretch/>
        </p:blipFill>
        <p:spPr>
          <a:xfrm>
            <a:off x="886945" y="5693364"/>
            <a:ext cx="4912890" cy="397889"/>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021" y="233178"/>
            <a:ext cx="8797613" cy="1537957"/>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9705862" y="233179"/>
            <a:ext cx="2486138" cy="1537957"/>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4011" y="6381792"/>
            <a:ext cx="12191998" cy="476209"/>
          </a:xfrm>
          <a:prstGeom prst="rect">
            <a:avLst/>
          </a:prstGeom>
        </p:spPr>
      </p:pic>
      <p:sp>
        <p:nvSpPr>
          <p:cNvPr id="2" name="タイトル 1"/>
          <p:cNvSpPr>
            <a:spLocks noGrp="1"/>
          </p:cNvSpPr>
          <p:nvPr>
            <p:ph type="title" hasCustomPrompt="1"/>
          </p:nvPr>
        </p:nvSpPr>
        <p:spPr>
          <a:xfrm>
            <a:off x="300747" y="357104"/>
            <a:ext cx="8282524" cy="669117"/>
          </a:xfrm>
        </p:spPr>
        <p:txBody>
          <a:bodyPr/>
          <a:lstStyle>
            <a:lvl1pPr>
              <a:defRPr>
                <a:solidFill>
                  <a:schemeClr val="bg1">
                    <a:lumMod val="10000"/>
                    <a:lumOff val="90000"/>
                  </a:schemeClr>
                </a:solidFill>
              </a:defRPr>
            </a:lvl1pPr>
          </a:lstStyle>
          <a:p>
            <a:r>
              <a:rPr lang="en-US" altLang="ja-JP" dirty="0" smtClean="0"/>
              <a:t>Slide Title</a:t>
            </a:r>
            <a:endParaRPr lang="en-US" dirty="0"/>
          </a:p>
        </p:txBody>
      </p:sp>
      <p:sp>
        <p:nvSpPr>
          <p:cNvPr id="4" name="フッター プレースホルダー 3"/>
          <p:cNvSpPr>
            <a:spLocks noGrp="1"/>
          </p:cNvSpPr>
          <p:nvPr>
            <p:ph type="ftr" sz="quarter" idx="11"/>
          </p:nvPr>
        </p:nvSpPr>
        <p:spPr>
          <a:xfrm>
            <a:off x="-8022" y="6380415"/>
            <a:ext cx="12200022" cy="365125"/>
          </a:xfrm>
        </p:spPr>
        <p:txBody>
          <a:bodyPr/>
          <a:lstStyle>
            <a:lvl1pPr>
              <a:defRPr sz="1333">
                <a:solidFill>
                  <a:schemeClr val="bg1">
                    <a:lumMod val="10000"/>
                    <a:lumOff val="90000"/>
                  </a:schemeClr>
                </a:solidFill>
              </a:defRPr>
            </a:lvl1pPr>
          </a:lstStyle>
          <a:p>
            <a:endParaRPr lang="en-US" dirty="0"/>
          </a:p>
        </p:txBody>
      </p:sp>
      <p:sp>
        <p:nvSpPr>
          <p:cNvPr id="5" name="スライド番号プレースホルダー 4"/>
          <p:cNvSpPr>
            <a:spLocks noGrp="1"/>
          </p:cNvSpPr>
          <p:nvPr>
            <p:ph type="sldNum" sz="quarter" idx="12"/>
          </p:nvPr>
        </p:nvSpPr>
        <p:spPr>
          <a:xfrm>
            <a:off x="9834683" y="677437"/>
            <a:ext cx="2473723" cy="517696"/>
          </a:xfrm>
        </p:spPr>
        <p:txBody>
          <a:bodyPr/>
          <a:lstStyle>
            <a:lvl1pPr algn="l">
              <a:defRPr sz="2933">
                <a:solidFill>
                  <a:schemeClr val="bg1">
                    <a:lumMod val="10000"/>
                    <a:lumOff val="90000"/>
                  </a:schemeClr>
                </a:solidFill>
              </a:defRPr>
            </a:lvl1pPr>
          </a:lstStyle>
          <a:p>
            <a:r>
              <a:rPr lang="en-US" dirty="0" smtClean="0"/>
              <a:t> </a:t>
            </a:r>
            <a:r>
              <a:rPr lang="en-US" dirty="0" smtClean="0">
                <a:latin typeface="+mj-lt"/>
              </a:rPr>
              <a:t>SLIDE </a:t>
            </a:r>
            <a:fld id="{511F482C-44AA-46E6-BA1A-E4C16BAF3A94}" type="slidenum">
              <a:rPr lang="en-US" sz="4800" smtClean="0">
                <a:latin typeface="+mj-lt"/>
              </a:rPr>
              <a:pPr/>
              <a:t>‹#›</a:t>
            </a:fld>
            <a:endParaRPr lang="en-US" sz="4800" dirty="0">
              <a:latin typeface="+mj-lt"/>
            </a:endParaRPr>
          </a:p>
        </p:txBody>
      </p:sp>
      <p:sp>
        <p:nvSpPr>
          <p:cNvPr id="10" name="テキスト プレースホルダー 9"/>
          <p:cNvSpPr>
            <a:spLocks noGrp="1"/>
          </p:cNvSpPr>
          <p:nvPr>
            <p:ph type="body" sz="quarter" idx="13" hasCustomPrompt="1"/>
          </p:nvPr>
        </p:nvSpPr>
        <p:spPr>
          <a:xfrm>
            <a:off x="321204" y="938354"/>
            <a:ext cx="8229980" cy="304909"/>
          </a:xfrm>
        </p:spPr>
        <p:txBody>
          <a:bodyPr>
            <a:normAutofit/>
          </a:bodyPr>
          <a:lstStyle>
            <a:lvl1pPr>
              <a:defRPr sz="1600" baseline="0">
                <a:solidFill>
                  <a:schemeClr val="bg1">
                    <a:lumMod val="10000"/>
                    <a:lumOff val="90000"/>
                  </a:schemeClr>
                </a:solidFill>
              </a:defRPr>
            </a:lvl1pPr>
          </a:lstStyle>
          <a:p>
            <a:pPr lvl="0"/>
            <a:r>
              <a:rPr lang="en-US" dirty="0" smtClean="0"/>
              <a:t>Short Description</a:t>
            </a:r>
            <a:endParaRPr lang="en-US" dirty="0"/>
          </a:p>
        </p:txBody>
      </p:sp>
      <p:sp>
        <p:nvSpPr>
          <p:cNvPr id="12" name="テキスト プレースホルダー 11"/>
          <p:cNvSpPr>
            <a:spLocks noGrp="1"/>
          </p:cNvSpPr>
          <p:nvPr>
            <p:ph type="body" sz="quarter" idx="14" hasCustomPrompt="1"/>
          </p:nvPr>
        </p:nvSpPr>
        <p:spPr>
          <a:xfrm>
            <a:off x="5913460" y="1828798"/>
            <a:ext cx="5574899" cy="504242"/>
          </a:xfrm>
        </p:spPr>
        <p:txBody>
          <a:bodyPr anchor="b">
            <a:normAutofit/>
          </a:bodyPr>
          <a:lstStyle>
            <a:lvl1pPr algn="l">
              <a:defRPr sz="2400" baseline="0">
                <a:solidFill>
                  <a:srgbClr val="3A75FB"/>
                </a:solidFill>
              </a:defRPr>
            </a:lvl1pPr>
          </a:lstStyle>
          <a:p>
            <a:pPr lvl="0"/>
            <a:r>
              <a:rPr lang="en-US" dirty="0" smtClean="0"/>
              <a:t>Text Here</a:t>
            </a:r>
            <a:endParaRPr lang="en-US" dirty="0"/>
          </a:p>
        </p:txBody>
      </p:sp>
      <p:sp>
        <p:nvSpPr>
          <p:cNvPr id="13" name="テキスト プレースホルダー 11"/>
          <p:cNvSpPr>
            <a:spLocks noGrp="1"/>
          </p:cNvSpPr>
          <p:nvPr>
            <p:ph type="body" sz="quarter" idx="15" hasCustomPrompt="1"/>
          </p:nvPr>
        </p:nvSpPr>
        <p:spPr>
          <a:xfrm>
            <a:off x="5917359" y="2355804"/>
            <a:ext cx="5589640" cy="1021187"/>
          </a:xfrm>
        </p:spPr>
        <p:txBody>
          <a:bodyPr anchor="t">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600" baseline="0">
                <a:solidFill>
                  <a:schemeClr val="bg1"/>
                </a:solidFill>
              </a:defRPr>
            </a:lvl1pPr>
          </a:lstStyle>
          <a:p>
            <a:pPr lvl="0"/>
            <a:r>
              <a:rPr lang="en-US" dirty="0" smtClean="0"/>
              <a:t>Text Here</a:t>
            </a:r>
            <a:endParaRPr lang="en-US" dirty="0"/>
          </a:p>
        </p:txBody>
      </p:sp>
      <p:sp>
        <p:nvSpPr>
          <p:cNvPr id="9" name="図プレースホルダー 8"/>
          <p:cNvSpPr>
            <a:spLocks noGrp="1"/>
          </p:cNvSpPr>
          <p:nvPr>
            <p:ph type="pic" sz="quarter" idx="16" hasCustomPrompt="1"/>
          </p:nvPr>
        </p:nvSpPr>
        <p:spPr>
          <a:xfrm>
            <a:off x="-8023" y="1968500"/>
            <a:ext cx="5631269" cy="3654258"/>
          </a:xfrm>
        </p:spPr>
        <p:txBody>
          <a:bodyPr>
            <a:normAutofit/>
          </a:bodyPr>
          <a:lstStyle>
            <a:lvl1pPr>
              <a:defRPr sz="1333">
                <a:solidFill>
                  <a:schemeClr val="tx1">
                    <a:lumMod val="90000"/>
                    <a:lumOff val="10000"/>
                  </a:schemeClr>
                </a:solidFill>
              </a:defRPr>
            </a:lvl1pPr>
          </a:lstStyle>
          <a:p>
            <a:r>
              <a:rPr lang="en-US" dirty="0" smtClean="0"/>
              <a:t>Add Image</a:t>
            </a:r>
            <a:endParaRPr lang="en-US" dirty="0"/>
          </a:p>
        </p:txBody>
      </p:sp>
      <p:sp>
        <p:nvSpPr>
          <p:cNvPr id="14" name="テキスト プレースホルダー 11"/>
          <p:cNvSpPr>
            <a:spLocks noGrp="1"/>
          </p:cNvSpPr>
          <p:nvPr>
            <p:ph type="body" sz="quarter" idx="17" hasCustomPrompt="1"/>
          </p:nvPr>
        </p:nvSpPr>
        <p:spPr>
          <a:xfrm>
            <a:off x="-8023" y="5269831"/>
            <a:ext cx="5631269" cy="359364"/>
          </a:xfrm>
          <a:gradFill>
            <a:gsLst>
              <a:gs pos="0">
                <a:schemeClr val="tx2">
                  <a:lumMod val="75000"/>
                  <a:lumOff val="25000"/>
                  <a:alpha val="70000"/>
                </a:schemeClr>
              </a:gs>
              <a:gs pos="50000">
                <a:schemeClr val="bg1">
                  <a:lumMod val="25000"/>
                  <a:lumOff val="75000"/>
                  <a:alpha val="70000"/>
                </a:schemeClr>
              </a:gs>
              <a:gs pos="100000">
                <a:schemeClr val="bg1">
                  <a:lumMod val="10000"/>
                  <a:lumOff val="90000"/>
                  <a:alpha val="70000"/>
                </a:schemeClr>
              </a:gs>
            </a:gsLst>
            <a:lin ang="10800000" scaled="1"/>
          </a:gradFill>
        </p:spPr>
        <p:txBody>
          <a:bodyPr anchor="b">
            <a:normAutofit/>
          </a:bodyPr>
          <a:lstStyle>
            <a:lvl1pPr algn="ctr">
              <a:defRPr sz="1867" baseline="0">
                <a:solidFill>
                  <a:schemeClr val="tx1"/>
                </a:solidFill>
              </a:defRPr>
            </a:lvl1pPr>
          </a:lstStyle>
          <a:p>
            <a:pPr lvl="0"/>
            <a:r>
              <a:rPr lang="en-US" dirty="0" smtClean="0"/>
              <a:t>Text Here</a:t>
            </a:r>
            <a:endParaRPr lang="en-US" dirty="0"/>
          </a:p>
        </p:txBody>
      </p:sp>
    </p:spTree>
    <p:extLst>
      <p:ext uri="{BB962C8B-B14F-4D97-AF65-F5344CB8AC3E}">
        <p14:creationId xmlns:p14="http://schemas.microsoft.com/office/powerpoint/2010/main" xmlns="" val="2324531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left)">
                                      <p:cBhvr>
                                        <p:cTn id="13" dur="500"/>
                                        <p:tgtEl>
                                          <p:spTgt spid="10">
                                            <p:txEl>
                                              <p:pRg st="0" end="0"/>
                                            </p:tx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22" presetClass="entr" presetSubtype="2"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right)">
                                      <p:cBhvr>
                                        <p:cTn id="20" dur="500"/>
                                        <p:tgtEl>
                                          <p:spTgt spid="7"/>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right)">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par>
                          <p:cTn id="30" fill="hold">
                            <p:stCondLst>
                              <p:cond delay="1000"/>
                            </p:stCondLst>
                            <p:childTnLst>
                              <p:par>
                                <p:cTn id="31" presetID="42" presetClass="entr" presetSubtype="0" fill="hold" grpId="0" nodeType="afterEffect">
                                  <p:stCondLst>
                                    <p:cond delay="0"/>
                                  </p:stCondLst>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anim calcmode="lin" valueType="num">
                                      <p:cBhvr>
                                        <p:cTn id="3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35" dur="5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par>
                          <p:cTn id="36" fill="hold">
                            <p:stCondLst>
                              <p:cond delay="1500"/>
                            </p:stCondLst>
                            <p:childTnLst>
                              <p:par>
                                <p:cTn id="37" presetID="42" presetClass="entr" presetSubtype="0" fill="hold" grpId="0" nodeType="after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animEffect transition="in" filter="fade">
                                      <p:cBhvr>
                                        <p:cTn id="39" dur="500"/>
                                        <p:tgtEl>
                                          <p:spTgt spid="13">
                                            <p:txEl>
                                              <p:pRg st="0" end="0"/>
                                            </p:txEl>
                                          </p:spTgt>
                                        </p:tgtEl>
                                      </p:cBhvr>
                                    </p:animEffect>
                                    <p:anim calcmode="lin" valueType="num">
                                      <p:cBhvr>
                                        <p:cTn id="40"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41" dur="5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par>
                          <p:cTn id="42" fill="hold">
                            <p:stCondLst>
                              <p:cond delay="2000"/>
                            </p:stCondLst>
                            <p:childTnLst>
                              <p:par>
                                <p:cTn id="43" presetID="42" presetClass="entr" presetSubtype="0" fill="hold" grpId="0" nodeType="afterEffect">
                                  <p:stCondLst>
                                    <p:cond delay="0"/>
                                  </p:stCondLst>
                                  <p:childTnLst>
                                    <p:set>
                                      <p:cBhvr>
                                        <p:cTn id="44" dur="1" fill="hold">
                                          <p:stCondLst>
                                            <p:cond delay="0"/>
                                          </p:stCondLst>
                                        </p:cTn>
                                        <p:tgtEl>
                                          <p:spTgt spid="14">
                                            <p:bg/>
                                          </p:spTgt>
                                        </p:tgtEl>
                                        <p:attrNameLst>
                                          <p:attrName>style.visibility</p:attrName>
                                        </p:attrNameLst>
                                      </p:cBhvr>
                                      <p:to>
                                        <p:strVal val="visible"/>
                                      </p:to>
                                    </p:set>
                                    <p:animEffect transition="in" filter="fade">
                                      <p:cBhvr>
                                        <p:cTn id="45" dur="500"/>
                                        <p:tgtEl>
                                          <p:spTgt spid="14">
                                            <p:bg/>
                                          </p:spTgt>
                                        </p:tgtEl>
                                      </p:cBhvr>
                                    </p:animEffect>
                                    <p:anim calcmode="lin" valueType="num">
                                      <p:cBhvr>
                                        <p:cTn id="46" dur="500" fill="hold"/>
                                        <p:tgtEl>
                                          <p:spTgt spid="14">
                                            <p:bg/>
                                          </p:spTgt>
                                        </p:tgtEl>
                                        <p:attrNameLst>
                                          <p:attrName>ppt_x</p:attrName>
                                        </p:attrNameLst>
                                      </p:cBhvr>
                                      <p:tavLst>
                                        <p:tav tm="0">
                                          <p:val>
                                            <p:strVal val="#ppt_x"/>
                                          </p:val>
                                        </p:tav>
                                        <p:tav tm="100000">
                                          <p:val>
                                            <p:strVal val="#ppt_x"/>
                                          </p:val>
                                        </p:tav>
                                      </p:tavLst>
                                    </p:anim>
                                    <p:anim calcmode="lin" valueType="num">
                                      <p:cBhvr>
                                        <p:cTn id="47" dur="500" fill="hold"/>
                                        <p:tgtEl>
                                          <p:spTgt spid="14">
                                            <p:bg/>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4">
                                            <p:txEl>
                                              <p:pRg st="0" end="0"/>
                                            </p:txEl>
                                          </p:spTgt>
                                        </p:tgtEl>
                                        <p:attrNameLst>
                                          <p:attrName>style.visibility</p:attrName>
                                        </p:attrNameLst>
                                      </p:cBhvr>
                                      <p:to>
                                        <p:strVal val="visible"/>
                                      </p:to>
                                    </p:set>
                                    <p:animEffect transition="in" filter="fade">
                                      <p:cBhvr>
                                        <p:cTn id="52" dur="500"/>
                                        <p:tgtEl>
                                          <p:spTgt spid="14">
                                            <p:txEl>
                                              <p:pRg st="0" end="0"/>
                                            </p:txEl>
                                          </p:spTgt>
                                        </p:tgtEl>
                                      </p:cBhvr>
                                    </p:animEffect>
                                    <p:anim calcmode="lin" valueType="num">
                                      <p:cBhvr>
                                        <p:cTn id="53"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54" dur="5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p:bldP spid="5" grpId="0"/>
      <p:bldP spid="10" grpId="0" build="p">
        <p:tmplLst>
          <p:tmpl lvl="1">
            <p:tnLst>
              <p:par>
                <p:cTn presetID="22" presetClass="entr" presetSubtype="8"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2" grpId="0" build="p">
        <p:tmplLst>
          <p:tmpl lvl="1">
            <p:tnLst>
              <p:par>
                <p:cTn presetID="42"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anim calcmode="lin" valueType="num">
                      <p:cBhvr>
                        <p:cTn dur="500" fill="hold"/>
                        <p:tgtEl>
                          <p:spTgt spid="12"/>
                        </p:tgtEl>
                        <p:attrNameLst>
                          <p:attrName>ppt_x</p:attrName>
                        </p:attrNameLst>
                      </p:cBhvr>
                      <p:tavLst>
                        <p:tav tm="0">
                          <p:val>
                            <p:strVal val="#ppt_x"/>
                          </p:val>
                        </p:tav>
                        <p:tav tm="100000">
                          <p:val>
                            <p:strVal val="#ppt_x"/>
                          </p:val>
                        </p:tav>
                      </p:tavLst>
                    </p:anim>
                    <p:anim calcmode="lin" valueType="num">
                      <p:cBhvr>
                        <p:cTn dur="500" fill="hold"/>
                        <p:tgtEl>
                          <p:spTgt spid="12"/>
                        </p:tgtEl>
                        <p:attrNameLst>
                          <p:attrName>ppt_y</p:attrName>
                        </p:attrNameLst>
                      </p:cBhvr>
                      <p:tavLst>
                        <p:tav tm="0">
                          <p:val>
                            <p:strVal val="#ppt_y+.1"/>
                          </p:val>
                        </p:tav>
                        <p:tav tm="100000">
                          <p:val>
                            <p:strVal val="#ppt_y"/>
                          </p:val>
                        </p:tav>
                      </p:tavLst>
                    </p:anim>
                  </p:childTnLst>
                </p:cTn>
              </p:par>
            </p:tnLst>
          </p:tmpl>
        </p:tmplLst>
      </p:bldP>
      <p:bldP spid="13" grpId="0" build="p">
        <p:tmplLst>
          <p:tmpl lvl="1">
            <p:tnLst>
              <p:par>
                <p:cTn presetID="42"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anim calcmode="lin" valueType="num">
                      <p:cBhvr>
                        <p:cTn dur="500" fill="hold"/>
                        <p:tgtEl>
                          <p:spTgt spid="13"/>
                        </p:tgtEl>
                        <p:attrNameLst>
                          <p:attrName>ppt_x</p:attrName>
                        </p:attrNameLst>
                      </p:cBhvr>
                      <p:tavLst>
                        <p:tav tm="0">
                          <p:val>
                            <p:strVal val="#ppt_x"/>
                          </p:val>
                        </p:tav>
                        <p:tav tm="100000">
                          <p:val>
                            <p:strVal val="#ppt_x"/>
                          </p:val>
                        </p:tav>
                      </p:tavLst>
                    </p:anim>
                    <p:anim calcmode="lin" valueType="num">
                      <p:cBhvr>
                        <p:cTn dur="500" fill="hold"/>
                        <p:tgtEl>
                          <p:spTgt spid="13"/>
                        </p:tgtEl>
                        <p:attrNameLst>
                          <p:attrName>ppt_y</p:attrName>
                        </p:attrNameLst>
                      </p:cBhvr>
                      <p:tavLst>
                        <p:tav tm="0">
                          <p:val>
                            <p:strVal val="#ppt_y+.1"/>
                          </p:val>
                        </p:tav>
                        <p:tav tm="100000">
                          <p:val>
                            <p:strVal val="#ppt_y"/>
                          </p:val>
                        </p:tav>
                      </p:tavLst>
                    </p:anim>
                  </p:childTnLst>
                </p:cTn>
              </p:par>
            </p:tnLst>
          </p:tmpl>
        </p:tmplLst>
      </p:bldP>
      <p:bldP spid="9" grpId="0"/>
      <p:bldP spid="14" grpId="0" build="p" animBg="1">
        <p:tmplLst>
          <p:tmpl lvl="1">
            <p:tnLst>
              <p:par>
                <p:cTn presetID="42" presetClass="entr" presetSubtype="0" fill="hold" nodeType="click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anim calcmode="lin" valueType="num">
                      <p:cBhvr>
                        <p:cTn dur="500" fill="hold"/>
                        <p:tgtEl>
                          <p:spTgt spid="14"/>
                        </p:tgtEl>
                        <p:attrNameLst>
                          <p:attrName>ppt_x</p:attrName>
                        </p:attrNameLst>
                      </p:cBhvr>
                      <p:tavLst>
                        <p:tav tm="0">
                          <p:val>
                            <p:strVal val="#ppt_x"/>
                          </p:val>
                        </p:tav>
                        <p:tav tm="100000">
                          <p:val>
                            <p:strVal val="#ppt_x"/>
                          </p:val>
                        </p:tav>
                      </p:tavLst>
                    </p:anim>
                    <p:anim calcmode="lin" valueType="num">
                      <p:cBhvr>
                        <p:cTn dur="500" fill="hold"/>
                        <p:tgtEl>
                          <p:spTgt spid="14"/>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 Image - 1 Column - Vertical">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021" y="233178"/>
            <a:ext cx="8797613" cy="1537957"/>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705862" y="233179"/>
            <a:ext cx="2486138" cy="1537957"/>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011" y="6381792"/>
            <a:ext cx="12191998" cy="476209"/>
          </a:xfrm>
          <a:prstGeom prst="rect">
            <a:avLst/>
          </a:prstGeom>
        </p:spPr>
      </p:pic>
      <p:sp>
        <p:nvSpPr>
          <p:cNvPr id="2" name="タイトル 1"/>
          <p:cNvSpPr>
            <a:spLocks noGrp="1"/>
          </p:cNvSpPr>
          <p:nvPr>
            <p:ph type="title" hasCustomPrompt="1"/>
          </p:nvPr>
        </p:nvSpPr>
        <p:spPr>
          <a:xfrm>
            <a:off x="300747" y="357104"/>
            <a:ext cx="8282524" cy="669117"/>
          </a:xfrm>
        </p:spPr>
        <p:txBody>
          <a:bodyPr/>
          <a:lstStyle>
            <a:lvl1pPr>
              <a:defRPr>
                <a:solidFill>
                  <a:schemeClr val="bg1">
                    <a:lumMod val="10000"/>
                    <a:lumOff val="90000"/>
                  </a:schemeClr>
                </a:solidFill>
              </a:defRPr>
            </a:lvl1pPr>
          </a:lstStyle>
          <a:p>
            <a:r>
              <a:rPr lang="en-US" altLang="ja-JP" dirty="0" smtClean="0"/>
              <a:t>Slide Title</a:t>
            </a:r>
            <a:endParaRPr lang="en-US" dirty="0"/>
          </a:p>
        </p:txBody>
      </p:sp>
      <p:sp>
        <p:nvSpPr>
          <p:cNvPr id="4" name="フッター プレースホルダー 3"/>
          <p:cNvSpPr>
            <a:spLocks noGrp="1"/>
          </p:cNvSpPr>
          <p:nvPr>
            <p:ph type="ftr" sz="quarter" idx="11"/>
          </p:nvPr>
        </p:nvSpPr>
        <p:spPr>
          <a:xfrm>
            <a:off x="-8022" y="6380415"/>
            <a:ext cx="12200022" cy="365125"/>
          </a:xfrm>
        </p:spPr>
        <p:txBody>
          <a:bodyPr/>
          <a:lstStyle>
            <a:lvl1pPr>
              <a:defRPr sz="1333">
                <a:solidFill>
                  <a:schemeClr val="bg1">
                    <a:lumMod val="10000"/>
                    <a:lumOff val="90000"/>
                  </a:schemeClr>
                </a:solidFill>
              </a:defRPr>
            </a:lvl1pPr>
          </a:lstStyle>
          <a:p>
            <a:endParaRPr lang="en-US" dirty="0"/>
          </a:p>
        </p:txBody>
      </p:sp>
      <p:sp>
        <p:nvSpPr>
          <p:cNvPr id="5" name="スライド番号プレースホルダー 4"/>
          <p:cNvSpPr>
            <a:spLocks noGrp="1"/>
          </p:cNvSpPr>
          <p:nvPr>
            <p:ph type="sldNum" sz="quarter" idx="12"/>
          </p:nvPr>
        </p:nvSpPr>
        <p:spPr>
          <a:xfrm>
            <a:off x="9834683" y="677437"/>
            <a:ext cx="2473723" cy="517696"/>
          </a:xfrm>
        </p:spPr>
        <p:txBody>
          <a:bodyPr/>
          <a:lstStyle>
            <a:lvl1pPr algn="l">
              <a:defRPr sz="2933">
                <a:solidFill>
                  <a:schemeClr val="bg1">
                    <a:lumMod val="10000"/>
                    <a:lumOff val="90000"/>
                  </a:schemeClr>
                </a:solidFill>
              </a:defRPr>
            </a:lvl1pPr>
          </a:lstStyle>
          <a:p>
            <a:r>
              <a:rPr lang="en-US" dirty="0" smtClean="0"/>
              <a:t> </a:t>
            </a:r>
            <a:r>
              <a:rPr lang="en-US" dirty="0" smtClean="0">
                <a:latin typeface="+mj-lt"/>
              </a:rPr>
              <a:t>SLIDE </a:t>
            </a:r>
            <a:fld id="{511F482C-44AA-46E6-BA1A-E4C16BAF3A94}" type="slidenum">
              <a:rPr lang="en-US" sz="4800" smtClean="0">
                <a:latin typeface="+mj-lt"/>
              </a:rPr>
              <a:pPr/>
              <a:t>‹#›</a:t>
            </a:fld>
            <a:endParaRPr lang="en-US" sz="4800" dirty="0">
              <a:latin typeface="+mj-lt"/>
            </a:endParaRPr>
          </a:p>
        </p:txBody>
      </p:sp>
      <p:sp>
        <p:nvSpPr>
          <p:cNvPr id="10" name="テキスト プレースホルダー 9"/>
          <p:cNvSpPr>
            <a:spLocks noGrp="1"/>
          </p:cNvSpPr>
          <p:nvPr>
            <p:ph type="body" sz="quarter" idx="13" hasCustomPrompt="1"/>
          </p:nvPr>
        </p:nvSpPr>
        <p:spPr>
          <a:xfrm>
            <a:off x="321204" y="938354"/>
            <a:ext cx="8229980" cy="304909"/>
          </a:xfrm>
        </p:spPr>
        <p:txBody>
          <a:bodyPr>
            <a:normAutofit/>
          </a:bodyPr>
          <a:lstStyle>
            <a:lvl1pPr>
              <a:defRPr sz="1600" baseline="0">
                <a:solidFill>
                  <a:schemeClr val="bg1">
                    <a:lumMod val="10000"/>
                    <a:lumOff val="90000"/>
                  </a:schemeClr>
                </a:solidFill>
              </a:defRPr>
            </a:lvl1pPr>
          </a:lstStyle>
          <a:p>
            <a:pPr lvl="0"/>
            <a:r>
              <a:rPr lang="en-US" dirty="0" smtClean="0"/>
              <a:t>Short Description</a:t>
            </a:r>
            <a:endParaRPr lang="en-US" dirty="0"/>
          </a:p>
        </p:txBody>
      </p:sp>
      <p:sp>
        <p:nvSpPr>
          <p:cNvPr id="12" name="テキスト プレースホルダー 11"/>
          <p:cNvSpPr>
            <a:spLocks noGrp="1"/>
          </p:cNvSpPr>
          <p:nvPr>
            <p:ph type="body" sz="quarter" idx="14" hasCustomPrompt="1"/>
          </p:nvPr>
        </p:nvSpPr>
        <p:spPr>
          <a:xfrm>
            <a:off x="5909648" y="1828798"/>
            <a:ext cx="5574899" cy="504242"/>
          </a:xfrm>
        </p:spPr>
        <p:txBody>
          <a:bodyPr anchor="b">
            <a:normAutofit/>
          </a:bodyPr>
          <a:lstStyle>
            <a:lvl1pPr algn="l">
              <a:defRPr sz="2400" baseline="0">
                <a:solidFill>
                  <a:srgbClr val="3A75FB"/>
                </a:solidFill>
              </a:defRPr>
            </a:lvl1pPr>
          </a:lstStyle>
          <a:p>
            <a:pPr lvl="0"/>
            <a:r>
              <a:rPr lang="en-US" dirty="0" smtClean="0"/>
              <a:t>Text Here</a:t>
            </a:r>
            <a:endParaRPr lang="en-US" dirty="0"/>
          </a:p>
        </p:txBody>
      </p:sp>
      <p:sp>
        <p:nvSpPr>
          <p:cNvPr id="13" name="テキスト プレースホルダー 11"/>
          <p:cNvSpPr>
            <a:spLocks noGrp="1"/>
          </p:cNvSpPr>
          <p:nvPr>
            <p:ph type="body" sz="quarter" idx="15" hasCustomPrompt="1"/>
          </p:nvPr>
        </p:nvSpPr>
        <p:spPr>
          <a:xfrm>
            <a:off x="5913547" y="2355804"/>
            <a:ext cx="5589640" cy="3281411"/>
          </a:xfrm>
        </p:spPr>
        <p:txBody>
          <a:bodyPr anchor="t">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600" baseline="0">
                <a:solidFill>
                  <a:schemeClr val="bg1"/>
                </a:solidFill>
              </a:defRPr>
            </a:lvl1pPr>
          </a:lstStyle>
          <a:p>
            <a:pPr lvl="0"/>
            <a:r>
              <a:rPr lang="en-US" dirty="0" smtClean="0"/>
              <a:t>Text Here</a:t>
            </a:r>
            <a:endParaRPr lang="en-US" dirty="0"/>
          </a:p>
        </p:txBody>
      </p:sp>
    </p:spTree>
    <p:extLst>
      <p:ext uri="{BB962C8B-B14F-4D97-AF65-F5344CB8AC3E}">
        <p14:creationId xmlns:p14="http://schemas.microsoft.com/office/powerpoint/2010/main" xmlns="" val="148515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left)">
                                      <p:cBhvr>
                                        <p:cTn id="13" dur="500"/>
                                        <p:tgtEl>
                                          <p:spTgt spid="10">
                                            <p:txEl>
                                              <p:pRg st="0" end="0"/>
                                            </p:txEl>
                                          </p:spTgt>
                                        </p:tgtEl>
                                      </p:cBhvr>
                                    </p:animEffect>
                                  </p:childTnLst>
                                </p:cTn>
                              </p:par>
                              <p:par>
                                <p:cTn id="14" presetID="22" presetClass="entr" presetSubtype="2"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right)">
                                      <p:cBhvr>
                                        <p:cTn id="19" dur="500"/>
                                        <p:tgtEl>
                                          <p:spTgt spid="5"/>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animEffect transition="in" filter="fade">
                                      <p:cBhvr>
                                        <p:cTn id="23" dur="500"/>
                                        <p:tgtEl>
                                          <p:spTgt spid="12">
                                            <p:txEl>
                                              <p:pRg st="0" end="0"/>
                                            </p:txEl>
                                          </p:spTgt>
                                        </p:tgtEl>
                                      </p:cBhvr>
                                    </p:animEffect>
                                    <p:anim calcmode="lin" valueType="num">
                                      <p:cBhvr>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25" dur="5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42" presetClass="entr" presetSubtype="0" fill="hold" grpId="0" nodeType="afterEffect">
                                  <p:stCondLst>
                                    <p:cond delay="0"/>
                                  </p:stCondLst>
                                  <p:childTnLst>
                                    <p:set>
                                      <p:cBhvr>
                                        <p:cTn id="28" dur="1" fill="hold">
                                          <p:stCondLst>
                                            <p:cond delay="0"/>
                                          </p:stCondLst>
                                        </p:cTn>
                                        <p:tgtEl>
                                          <p:spTgt spid="13">
                                            <p:txEl>
                                              <p:pRg st="0" end="0"/>
                                            </p:txEl>
                                          </p:spTgt>
                                        </p:tgtEl>
                                        <p:attrNameLst>
                                          <p:attrName>style.visibility</p:attrName>
                                        </p:attrNameLst>
                                      </p:cBhvr>
                                      <p:to>
                                        <p:strVal val="visible"/>
                                      </p:to>
                                    </p:set>
                                    <p:animEffect transition="in" filter="fade">
                                      <p:cBhvr>
                                        <p:cTn id="29" dur="500"/>
                                        <p:tgtEl>
                                          <p:spTgt spid="13">
                                            <p:txEl>
                                              <p:pRg st="0" end="0"/>
                                            </p:txEl>
                                          </p:spTgt>
                                        </p:tgtEl>
                                      </p:cBhvr>
                                    </p:animEffect>
                                    <p:anim calcmode="lin" valueType="num">
                                      <p:cBhvr>
                                        <p:cTn id="30"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31" dur="5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0" grpId="0" build="p">
        <p:tmplLst>
          <p:tmpl lvl="1">
            <p:tnLst>
              <p:par>
                <p:cTn presetID="22" presetClass="entr" presetSubtype="8"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2" grpId="0" build="p">
        <p:tmplLst>
          <p:tmpl lvl="1">
            <p:tnLst>
              <p:par>
                <p:cTn presetID="42"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anim calcmode="lin" valueType="num">
                      <p:cBhvr>
                        <p:cTn dur="500" fill="hold"/>
                        <p:tgtEl>
                          <p:spTgt spid="12"/>
                        </p:tgtEl>
                        <p:attrNameLst>
                          <p:attrName>ppt_x</p:attrName>
                        </p:attrNameLst>
                      </p:cBhvr>
                      <p:tavLst>
                        <p:tav tm="0">
                          <p:val>
                            <p:strVal val="#ppt_x"/>
                          </p:val>
                        </p:tav>
                        <p:tav tm="100000">
                          <p:val>
                            <p:strVal val="#ppt_x"/>
                          </p:val>
                        </p:tav>
                      </p:tavLst>
                    </p:anim>
                    <p:anim calcmode="lin" valueType="num">
                      <p:cBhvr>
                        <p:cTn dur="500" fill="hold"/>
                        <p:tgtEl>
                          <p:spTgt spid="12"/>
                        </p:tgtEl>
                        <p:attrNameLst>
                          <p:attrName>ppt_y</p:attrName>
                        </p:attrNameLst>
                      </p:cBhvr>
                      <p:tavLst>
                        <p:tav tm="0">
                          <p:val>
                            <p:strVal val="#ppt_y+.1"/>
                          </p:val>
                        </p:tav>
                        <p:tav tm="100000">
                          <p:val>
                            <p:strVal val="#ppt_y"/>
                          </p:val>
                        </p:tav>
                      </p:tavLst>
                    </p:anim>
                  </p:childTnLst>
                </p:cTn>
              </p:par>
            </p:tnLst>
          </p:tmpl>
        </p:tmplLst>
      </p:bldP>
      <p:bldP spid="13" grpId="0" build="allAtOnce"/>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Images">
    <p:spTree>
      <p:nvGrpSpPr>
        <p:cNvPr id="1" name=""/>
        <p:cNvGrpSpPr/>
        <p:nvPr/>
      </p:nvGrpSpPr>
      <p:grpSpPr>
        <a:xfrm>
          <a:off x="0" y="0"/>
          <a:ext cx="0" cy="0"/>
          <a:chOff x="0" y="0"/>
          <a:chExt cx="0" cy="0"/>
        </a:xfrm>
      </p:grpSpPr>
      <p:pic>
        <p:nvPicPr>
          <p:cNvPr id="25" name="図 24"/>
          <p:cNvPicPr>
            <a:picLocks noChangeAspect="1"/>
          </p:cNvPicPr>
          <p:nvPr/>
        </p:nvPicPr>
        <p:blipFill rotWithShape="1">
          <a:blip r:embed="rId2" cstate="print">
            <a:extLst>
              <a:ext uri="{28A0092B-C50C-407E-A947-70E740481C1C}">
                <a14:useLocalDpi xmlns:a14="http://schemas.microsoft.com/office/drawing/2010/main" xmlns="" val="0"/>
              </a:ext>
            </a:extLst>
          </a:blip>
          <a:srcRect l="26741"/>
          <a:stretch/>
        </p:blipFill>
        <p:spPr>
          <a:xfrm flipH="1">
            <a:off x="474569" y="4534094"/>
            <a:ext cx="3466017" cy="280708"/>
          </a:xfrm>
          <a:prstGeom prst="rect">
            <a:avLst/>
          </a:prstGeom>
        </p:spPr>
      </p:pic>
      <p:pic>
        <p:nvPicPr>
          <p:cNvPr id="32" name="図 31"/>
          <p:cNvPicPr>
            <a:picLocks noChangeAspect="1"/>
          </p:cNvPicPr>
          <p:nvPr/>
        </p:nvPicPr>
        <p:blipFill rotWithShape="1">
          <a:blip r:embed="rId2" cstate="print">
            <a:extLst>
              <a:ext uri="{28A0092B-C50C-407E-A947-70E740481C1C}">
                <a14:useLocalDpi xmlns:a14="http://schemas.microsoft.com/office/drawing/2010/main" xmlns="" val="0"/>
              </a:ext>
            </a:extLst>
          </a:blip>
          <a:srcRect l="26741"/>
          <a:stretch/>
        </p:blipFill>
        <p:spPr>
          <a:xfrm flipH="1">
            <a:off x="4373466" y="4542127"/>
            <a:ext cx="3466017" cy="280708"/>
          </a:xfrm>
          <a:prstGeom prst="rect">
            <a:avLst/>
          </a:prstGeom>
        </p:spPr>
      </p:pic>
      <p:pic>
        <p:nvPicPr>
          <p:cNvPr id="33" name="図 32"/>
          <p:cNvPicPr>
            <a:picLocks noChangeAspect="1"/>
          </p:cNvPicPr>
          <p:nvPr/>
        </p:nvPicPr>
        <p:blipFill rotWithShape="1">
          <a:blip r:embed="rId2" cstate="print">
            <a:extLst>
              <a:ext uri="{28A0092B-C50C-407E-A947-70E740481C1C}">
                <a14:useLocalDpi xmlns:a14="http://schemas.microsoft.com/office/drawing/2010/main" xmlns="" val="0"/>
              </a:ext>
            </a:extLst>
          </a:blip>
          <a:srcRect l="26741"/>
          <a:stretch/>
        </p:blipFill>
        <p:spPr>
          <a:xfrm flipH="1">
            <a:off x="8278894" y="4542127"/>
            <a:ext cx="3466017" cy="280708"/>
          </a:xfrm>
          <a:prstGeom prst="rect">
            <a:avLst/>
          </a:prstGeom>
        </p:spPr>
      </p:pic>
      <p:pic>
        <p:nvPicPr>
          <p:cNvPr id="15" name="図 14"/>
          <p:cNvPicPr>
            <a:picLocks noChangeAspect="1"/>
          </p:cNvPicPr>
          <p:nvPr/>
        </p:nvPicPr>
        <p:blipFill rotWithShape="1">
          <a:blip r:embed="rId2" cstate="print">
            <a:extLst>
              <a:ext uri="{28A0092B-C50C-407E-A947-70E740481C1C}">
                <a14:useLocalDpi xmlns:a14="http://schemas.microsoft.com/office/drawing/2010/main" xmlns="" val="0"/>
              </a:ext>
            </a:extLst>
          </a:blip>
          <a:srcRect l="26741"/>
          <a:stretch/>
        </p:blipFill>
        <p:spPr>
          <a:xfrm>
            <a:off x="498476" y="4549035"/>
            <a:ext cx="3466017" cy="280708"/>
          </a:xfrm>
          <a:prstGeom prst="rect">
            <a:avLst/>
          </a:prstGeom>
        </p:spPr>
      </p:pic>
      <p:sp>
        <p:nvSpPr>
          <p:cNvPr id="16" name="正方形/長方形 15"/>
          <p:cNvSpPr>
            <a:spLocks/>
          </p:cNvSpPr>
          <p:nvPr/>
        </p:nvSpPr>
        <p:spPr>
          <a:xfrm>
            <a:off x="498476" y="1909034"/>
            <a:ext cx="3360292" cy="2640000"/>
          </a:xfrm>
          <a:prstGeom prst="rect">
            <a:avLst/>
          </a:prstGeom>
          <a:gradFill flip="none" rotWithShape="1">
            <a:gsLst>
              <a:gs pos="0">
                <a:schemeClr val="accent5">
                  <a:lumMod val="50000"/>
                </a:schemeClr>
              </a:gs>
              <a:gs pos="50000">
                <a:schemeClr val="accent5">
                  <a:lumMod val="75000"/>
                </a:schemeClr>
              </a:gs>
              <a:gs pos="100000">
                <a:srgbClr val="3A75FB"/>
              </a:gs>
            </a:gsLst>
            <a:lin ang="10800000" scaled="1"/>
            <a:tileRect/>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0960" tIns="30480" rIns="60960" bIns="30480" numCol="1" spcCol="0" rtlCol="0" fromWordArt="0" anchor="ctr" anchorCtr="0" forceAA="0" compatLnSpc="1">
            <a:prstTxWarp prst="textNoShape">
              <a:avLst/>
            </a:prstTxWarp>
            <a:noAutofit/>
          </a:bodyPr>
          <a:lstStyle/>
          <a:p>
            <a:pPr algn="ctr"/>
            <a:endParaRPr lang="en-US" sz="2133" dirty="0" smtClean="0">
              <a:solidFill>
                <a:schemeClr val="bg1"/>
              </a:solidFill>
            </a:endParaRPr>
          </a:p>
        </p:txBody>
      </p:sp>
      <p:pic>
        <p:nvPicPr>
          <p:cNvPr id="6" name="図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021" y="233178"/>
            <a:ext cx="8797613" cy="1537957"/>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9705862" y="233179"/>
            <a:ext cx="2486138" cy="1537957"/>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4011" y="6381792"/>
            <a:ext cx="12191998" cy="476209"/>
          </a:xfrm>
          <a:prstGeom prst="rect">
            <a:avLst/>
          </a:prstGeom>
        </p:spPr>
      </p:pic>
      <p:sp>
        <p:nvSpPr>
          <p:cNvPr id="2" name="タイトル 1"/>
          <p:cNvSpPr>
            <a:spLocks noGrp="1"/>
          </p:cNvSpPr>
          <p:nvPr>
            <p:ph type="title" hasCustomPrompt="1"/>
          </p:nvPr>
        </p:nvSpPr>
        <p:spPr>
          <a:xfrm>
            <a:off x="300747" y="357104"/>
            <a:ext cx="8282524" cy="669117"/>
          </a:xfrm>
        </p:spPr>
        <p:txBody>
          <a:bodyPr/>
          <a:lstStyle>
            <a:lvl1pPr>
              <a:defRPr>
                <a:solidFill>
                  <a:schemeClr val="bg1">
                    <a:lumMod val="10000"/>
                    <a:lumOff val="90000"/>
                  </a:schemeClr>
                </a:solidFill>
              </a:defRPr>
            </a:lvl1pPr>
          </a:lstStyle>
          <a:p>
            <a:r>
              <a:rPr lang="en-US" altLang="ja-JP" dirty="0" smtClean="0"/>
              <a:t>Slide Title</a:t>
            </a:r>
            <a:endParaRPr lang="en-US" dirty="0"/>
          </a:p>
        </p:txBody>
      </p:sp>
      <p:sp>
        <p:nvSpPr>
          <p:cNvPr id="4" name="フッター プレースホルダー 3"/>
          <p:cNvSpPr>
            <a:spLocks noGrp="1"/>
          </p:cNvSpPr>
          <p:nvPr>
            <p:ph type="ftr" sz="quarter" idx="11"/>
          </p:nvPr>
        </p:nvSpPr>
        <p:spPr>
          <a:xfrm>
            <a:off x="-8022" y="6380415"/>
            <a:ext cx="12200022" cy="365125"/>
          </a:xfrm>
        </p:spPr>
        <p:txBody>
          <a:bodyPr/>
          <a:lstStyle>
            <a:lvl1pPr>
              <a:defRPr sz="1333">
                <a:solidFill>
                  <a:schemeClr val="bg1">
                    <a:lumMod val="10000"/>
                    <a:lumOff val="90000"/>
                  </a:schemeClr>
                </a:solidFill>
              </a:defRPr>
            </a:lvl1pPr>
          </a:lstStyle>
          <a:p>
            <a:endParaRPr lang="en-US" dirty="0"/>
          </a:p>
        </p:txBody>
      </p:sp>
      <p:sp>
        <p:nvSpPr>
          <p:cNvPr id="5" name="スライド番号プレースホルダー 4"/>
          <p:cNvSpPr>
            <a:spLocks noGrp="1"/>
          </p:cNvSpPr>
          <p:nvPr>
            <p:ph type="sldNum" sz="quarter" idx="12"/>
          </p:nvPr>
        </p:nvSpPr>
        <p:spPr>
          <a:xfrm>
            <a:off x="9834683" y="677437"/>
            <a:ext cx="2473723" cy="517696"/>
          </a:xfrm>
        </p:spPr>
        <p:txBody>
          <a:bodyPr/>
          <a:lstStyle>
            <a:lvl1pPr algn="l">
              <a:defRPr sz="2933">
                <a:solidFill>
                  <a:schemeClr val="bg1">
                    <a:lumMod val="10000"/>
                    <a:lumOff val="90000"/>
                  </a:schemeClr>
                </a:solidFill>
              </a:defRPr>
            </a:lvl1pPr>
          </a:lstStyle>
          <a:p>
            <a:r>
              <a:rPr lang="en-US" dirty="0" smtClean="0"/>
              <a:t> </a:t>
            </a:r>
            <a:r>
              <a:rPr lang="en-US" dirty="0" smtClean="0">
                <a:latin typeface="+mj-lt"/>
              </a:rPr>
              <a:t>SLIDE </a:t>
            </a:r>
            <a:fld id="{511F482C-44AA-46E6-BA1A-E4C16BAF3A94}" type="slidenum">
              <a:rPr lang="en-US" sz="4800" smtClean="0">
                <a:latin typeface="+mj-lt"/>
              </a:rPr>
              <a:pPr/>
              <a:t>‹#›</a:t>
            </a:fld>
            <a:endParaRPr lang="en-US" sz="4800" dirty="0">
              <a:latin typeface="+mj-lt"/>
            </a:endParaRPr>
          </a:p>
        </p:txBody>
      </p:sp>
      <p:sp>
        <p:nvSpPr>
          <p:cNvPr id="10" name="テキスト プレースホルダー 9"/>
          <p:cNvSpPr>
            <a:spLocks noGrp="1"/>
          </p:cNvSpPr>
          <p:nvPr>
            <p:ph type="body" sz="quarter" idx="13" hasCustomPrompt="1"/>
          </p:nvPr>
        </p:nvSpPr>
        <p:spPr>
          <a:xfrm>
            <a:off x="321204" y="938354"/>
            <a:ext cx="8229980" cy="304909"/>
          </a:xfrm>
        </p:spPr>
        <p:txBody>
          <a:bodyPr>
            <a:normAutofit/>
          </a:bodyPr>
          <a:lstStyle>
            <a:lvl1pPr>
              <a:defRPr sz="1600" baseline="0">
                <a:solidFill>
                  <a:schemeClr val="bg1">
                    <a:lumMod val="10000"/>
                    <a:lumOff val="90000"/>
                  </a:schemeClr>
                </a:solidFill>
              </a:defRPr>
            </a:lvl1pPr>
          </a:lstStyle>
          <a:p>
            <a:pPr lvl="0"/>
            <a:r>
              <a:rPr lang="en-US" dirty="0" smtClean="0"/>
              <a:t>Short Description</a:t>
            </a:r>
            <a:endParaRPr lang="en-US" dirty="0"/>
          </a:p>
        </p:txBody>
      </p:sp>
      <p:sp>
        <p:nvSpPr>
          <p:cNvPr id="13" name="テキスト プレースホルダー 11"/>
          <p:cNvSpPr>
            <a:spLocks noGrp="1"/>
          </p:cNvSpPr>
          <p:nvPr>
            <p:ph type="body" sz="quarter" idx="15" hasCustomPrompt="1"/>
          </p:nvPr>
        </p:nvSpPr>
        <p:spPr>
          <a:xfrm>
            <a:off x="8319788" y="4689389"/>
            <a:ext cx="3318027" cy="1398579"/>
          </a:xfrm>
        </p:spPr>
        <p:txBody>
          <a:bodyPr anchor="t">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600" baseline="0">
                <a:solidFill>
                  <a:schemeClr val="bg1"/>
                </a:solidFill>
              </a:defRPr>
            </a:lvl1pPr>
          </a:lstStyle>
          <a:p>
            <a:pPr lvl="0"/>
            <a:r>
              <a:rPr lang="en-US" dirty="0" smtClean="0"/>
              <a:t>Text Here</a:t>
            </a:r>
            <a:endParaRPr lang="en-US" dirty="0"/>
          </a:p>
        </p:txBody>
      </p:sp>
      <p:sp>
        <p:nvSpPr>
          <p:cNvPr id="9" name="図プレースホルダー 8"/>
          <p:cNvSpPr>
            <a:spLocks noGrp="1"/>
          </p:cNvSpPr>
          <p:nvPr>
            <p:ph type="pic" sz="quarter" idx="16" hasCustomPrompt="1"/>
          </p:nvPr>
        </p:nvSpPr>
        <p:spPr>
          <a:xfrm>
            <a:off x="574238" y="1984566"/>
            <a:ext cx="3210427" cy="2472871"/>
          </a:xfrm>
        </p:spPr>
        <p:txBody>
          <a:bodyPr>
            <a:normAutofit/>
          </a:bodyPr>
          <a:lstStyle>
            <a:lvl1pPr>
              <a:defRPr sz="1333">
                <a:solidFill>
                  <a:schemeClr val="tx1">
                    <a:lumMod val="90000"/>
                    <a:lumOff val="10000"/>
                  </a:schemeClr>
                </a:solidFill>
              </a:defRPr>
            </a:lvl1pPr>
          </a:lstStyle>
          <a:p>
            <a:r>
              <a:rPr lang="en-US" dirty="0" smtClean="0"/>
              <a:t>Add Image</a:t>
            </a:r>
            <a:endParaRPr lang="en-US" dirty="0"/>
          </a:p>
        </p:txBody>
      </p:sp>
      <p:sp>
        <p:nvSpPr>
          <p:cNvPr id="14" name="テキスト プレースホルダー 11"/>
          <p:cNvSpPr>
            <a:spLocks noGrp="1"/>
          </p:cNvSpPr>
          <p:nvPr>
            <p:ph type="body" sz="quarter" idx="17" hasCustomPrompt="1"/>
          </p:nvPr>
        </p:nvSpPr>
        <p:spPr>
          <a:xfrm>
            <a:off x="574239" y="4105401"/>
            <a:ext cx="3210427" cy="359364"/>
          </a:xfrm>
          <a:gradFill>
            <a:gsLst>
              <a:gs pos="0">
                <a:schemeClr val="tx2">
                  <a:lumMod val="75000"/>
                  <a:lumOff val="25000"/>
                  <a:alpha val="70000"/>
                </a:schemeClr>
              </a:gs>
              <a:gs pos="50000">
                <a:schemeClr val="bg1">
                  <a:lumMod val="25000"/>
                  <a:lumOff val="75000"/>
                  <a:alpha val="70000"/>
                </a:schemeClr>
              </a:gs>
              <a:gs pos="100000">
                <a:schemeClr val="bg1">
                  <a:lumMod val="10000"/>
                  <a:lumOff val="90000"/>
                  <a:alpha val="70000"/>
                </a:schemeClr>
              </a:gs>
            </a:gsLst>
            <a:lin ang="10800000" scaled="1"/>
          </a:gradFill>
        </p:spPr>
        <p:txBody>
          <a:bodyPr anchor="b">
            <a:normAutofit/>
          </a:bodyPr>
          <a:lstStyle>
            <a:lvl1pPr algn="ctr">
              <a:defRPr sz="1867" baseline="0">
                <a:solidFill>
                  <a:schemeClr val="tx1"/>
                </a:solidFill>
              </a:defRPr>
            </a:lvl1pPr>
          </a:lstStyle>
          <a:p>
            <a:pPr lvl="0"/>
            <a:r>
              <a:rPr lang="en-US" dirty="0" smtClean="0"/>
              <a:t>Text Here</a:t>
            </a:r>
            <a:endParaRPr lang="en-US" dirty="0"/>
          </a:p>
        </p:txBody>
      </p:sp>
      <p:pic>
        <p:nvPicPr>
          <p:cNvPr id="18" name="図 17"/>
          <p:cNvPicPr>
            <a:picLocks noChangeAspect="1"/>
          </p:cNvPicPr>
          <p:nvPr/>
        </p:nvPicPr>
        <p:blipFill rotWithShape="1">
          <a:blip r:embed="rId2" cstate="print">
            <a:extLst>
              <a:ext uri="{28A0092B-C50C-407E-A947-70E740481C1C}">
                <a14:useLocalDpi xmlns:a14="http://schemas.microsoft.com/office/drawing/2010/main" xmlns="" val="0"/>
              </a:ext>
            </a:extLst>
          </a:blip>
          <a:srcRect l="26741"/>
          <a:stretch/>
        </p:blipFill>
        <p:spPr>
          <a:xfrm>
            <a:off x="4397373" y="4557067"/>
            <a:ext cx="3466017" cy="280708"/>
          </a:xfrm>
          <a:prstGeom prst="rect">
            <a:avLst/>
          </a:prstGeom>
        </p:spPr>
      </p:pic>
      <p:sp>
        <p:nvSpPr>
          <p:cNvPr id="19" name="正方形/長方形 18"/>
          <p:cNvSpPr>
            <a:spLocks/>
          </p:cNvSpPr>
          <p:nvPr/>
        </p:nvSpPr>
        <p:spPr>
          <a:xfrm>
            <a:off x="4397373" y="1917067"/>
            <a:ext cx="3360292" cy="2640000"/>
          </a:xfrm>
          <a:prstGeom prst="rect">
            <a:avLst/>
          </a:prstGeom>
          <a:gradFill flip="none" rotWithShape="1">
            <a:gsLst>
              <a:gs pos="0">
                <a:schemeClr val="accent5">
                  <a:lumMod val="50000"/>
                </a:schemeClr>
              </a:gs>
              <a:gs pos="50000">
                <a:schemeClr val="accent5">
                  <a:lumMod val="75000"/>
                </a:schemeClr>
              </a:gs>
              <a:gs pos="100000">
                <a:srgbClr val="3A75FB"/>
              </a:gs>
            </a:gsLst>
            <a:lin ang="10800000" scaled="1"/>
            <a:tileRect/>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0960" tIns="30480" rIns="60960" bIns="30480" numCol="1" spcCol="0" rtlCol="0" fromWordArt="0" anchor="ctr" anchorCtr="0" forceAA="0" compatLnSpc="1">
            <a:prstTxWarp prst="textNoShape">
              <a:avLst/>
            </a:prstTxWarp>
            <a:noAutofit/>
          </a:bodyPr>
          <a:lstStyle/>
          <a:p>
            <a:pPr algn="ctr"/>
            <a:endParaRPr lang="en-US" sz="2133" dirty="0" smtClean="0">
              <a:solidFill>
                <a:schemeClr val="bg1"/>
              </a:solidFill>
            </a:endParaRPr>
          </a:p>
        </p:txBody>
      </p:sp>
      <p:sp>
        <p:nvSpPr>
          <p:cNvPr id="20" name="図プレースホルダー 8"/>
          <p:cNvSpPr>
            <a:spLocks noGrp="1"/>
          </p:cNvSpPr>
          <p:nvPr>
            <p:ph type="pic" sz="quarter" idx="18" hasCustomPrompt="1"/>
          </p:nvPr>
        </p:nvSpPr>
        <p:spPr>
          <a:xfrm>
            <a:off x="4473135" y="1992599"/>
            <a:ext cx="3210427" cy="2472871"/>
          </a:xfrm>
        </p:spPr>
        <p:txBody>
          <a:bodyPr>
            <a:normAutofit/>
          </a:bodyPr>
          <a:lstStyle>
            <a:lvl1pPr>
              <a:defRPr sz="1333">
                <a:solidFill>
                  <a:schemeClr val="tx1">
                    <a:lumMod val="90000"/>
                    <a:lumOff val="10000"/>
                  </a:schemeClr>
                </a:solidFill>
              </a:defRPr>
            </a:lvl1pPr>
          </a:lstStyle>
          <a:p>
            <a:r>
              <a:rPr lang="en-US" dirty="0" smtClean="0"/>
              <a:t>Add Image</a:t>
            </a:r>
            <a:endParaRPr lang="en-US" dirty="0"/>
          </a:p>
        </p:txBody>
      </p:sp>
      <p:sp>
        <p:nvSpPr>
          <p:cNvPr id="21" name="テキスト プレースホルダー 11"/>
          <p:cNvSpPr>
            <a:spLocks noGrp="1"/>
          </p:cNvSpPr>
          <p:nvPr>
            <p:ph type="body" sz="quarter" idx="19" hasCustomPrompt="1"/>
          </p:nvPr>
        </p:nvSpPr>
        <p:spPr>
          <a:xfrm>
            <a:off x="4473136" y="4113433"/>
            <a:ext cx="3210427" cy="359364"/>
          </a:xfrm>
          <a:gradFill>
            <a:gsLst>
              <a:gs pos="0">
                <a:schemeClr val="tx2">
                  <a:lumMod val="75000"/>
                  <a:lumOff val="25000"/>
                  <a:alpha val="70000"/>
                </a:schemeClr>
              </a:gs>
              <a:gs pos="50000">
                <a:schemeClr val="bg1">
                  <a:lumMod val="25000"/>
                  <a:lumOff val="75000"/>
                  <a:alpha val="70000"/>
                </a:schemeClr>
              </a:gs>
              <a:gs pos="100000">
                <a:schemeClr val="bg1">
                  <a:lumMod val="10000"/>
                  <a:lumOff val="90000"/>
                  <a:alpha val="70000"/>
                </a:schemeClr>
              </a:gs>
            </a:gsLst>
            <a:lin ang="10800000" scaled="1"/>
          </a:gradFill>
        </p:spPr>
        <p:txBody>
          <a:bodyPr anchor="b">
            <a:normAutofit/>
          </a:bodyPr>
          <a:lstStyle>
            <a:lvl1pPr algn="ctr">
              <a:defRPr sz="1867" baseline="0">
                <a:solidFill>
                  <a:schemeClr val="tx1"/>
                </a:solidFill>
              </a:defRPr>
            </a:lvl1pPr>
          </a:lstStyle>
          <a:p>
            <a:pPr lvl="0"/>
            <a:r>
              <a:rPr lang="en-US" dirty="0" smtClean="0"/>
              <a:t>Text Here</a:t>
            </a:r>
            <a:endParaRPr lang="en-US" dirty="0"/>
          </a:p>
        </p:txBody>
      </p:sp>
      <p:pic>
        <p:nvPicPr>
          <p:cNvPr id="26" name="図 25"/>
          <p:cNvPicPr>
            <a:picLocks noChangeAspect="1"/>
          </p:cNvPicPr>
          <p:nvPr/>
        </p:nvPicPr>
        <p:blipFill rotWithShape="1">
          <a:blip r:embed="rId2" cstate="print">
            <a:extLst>
              <a:ext uri="{28A0092B-C50C-407E-A947-70E740481C1C}">
                <a14:useLocalDpi xmlns:a14="http://schemas.microsoft.com/office/drawing/2010/main" xmlns="" val="0"/>
              </a:ext>
            </a:extLst>
          </a:blip>
          <a:srcRect l="26741"/>
          <a:stretch/>
        </p:blipFill>
        <p:spPr>
          <a:xfrm>
            <a:off x="8302801" y="4557067"/>
            <a:ext cx="3466017" cy="280708"/>
          </a:xfrm>
          <a:prstGeom prst="rect">
            <a:avLst/>
          </a:prstGeom>
        </p:spPr>
      </p:pic>
      <p:sp>
        <p:nvSpPr>
          <p:cNvPr id="27" name="正方形/長方形 26"/>
          <p:cNvSpPr>
            <a:spLocks/>
          </p:cNvSpPr>
          <p:nvPr/>
        </p:nvSpPr>
        <p:spPr>
          <a:xfrm>
            <a:off x="8302801" y="1917067"/>
            <a:ext cx="3360292" cy="2640000"/>
          </a:xfrm>
          <a:prstGeom prst="rect">
            <a:avLst/>
          </a:prstGeom>
          <a:gradFill flip="none" rotWithShape="1">
            <a:gsLst>
              <a:gs pos="0">
                <a:schemeClr val="accent5">
                  <a:lumMod val="50000"/>
                </a:schemeClr>
              </a:gs>
              <a:gs pos="50000">
                <a:schemeClr val="accent5">
                  <a:lumMod val="75000"/>
                </a:schemeClr>
              </a:gs>
              <a:gs pos="100000">
                <a:srgbClr val="3A75FB"/>
              </a:gs>
            </a:gsLst>
            <a:lin ang="10800000" scaled="1"/>
            <a:tileRect/>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0960" tIns="30480" rIns="60960" bIns="30480" numCol="1" spcCol="0" rtlCol="0" fromWordArt="0" anchor="ctr" anchorCtr="0" forceAA="0" compatLnSpc="1">
            <a:prstTxWarp prst="textNoShape">
              <a:avLst/>
            </a:prstTxWarp>
            <a:noAutofit/>
          </a:bodyPr>
          <a:lstStyle/>
          <a:p>
            <a:pPr algn="ctr"/>
            <a:endParaRPr lang="en-US" sz="2133" dirty="0" smtClean="0">
              <a:solidFill>
                <a:schemeClr val="bg1"/>
              </a:solidFill>
            </a:endParaRPr>
          </a:p>
        </p:txBody>
      </p:sp>
      <p:sp>
        <p:nvSpPr>
          <p:cNvPr id="28" name="図プレースホルダー 8"/>
          <p:cNvSpPr>
            <a:spLocks noGrp="1"/>
          </p:cNvSpPr>
          <p:nvPr>
            <p:ph type="pic" sz="quarter" idx="20" hasCustomPrompt="1"/>
          </p:nvPr>
        </p:nvSpPr>
        <p:spPr>
          <a:xfrm>
            <a:off x="8378563" y="1992599"/>
            <a:ext cx="3210427" cy="2472871"/>
          </a:xfrm>
        </p:spPr>
        <p:txBody>
          <a:bodyPr>
            <a:normAutofit/>
          </a:bodyPr>
          <a:lstStyle>
            <a:lvl1pPr>
              <a:defRPr sz="1333">
                <a:solidFill>
                  <a:schemeClr val="tx1">
                    <a:lumMod val="90000"/>
                    <a:lumOff val="10000"/>
                  </a:schemeClr>
                </a:solidFill>
              </a:defRPr>
            </a:lvl1pPr>
          </a:lstStyle>
          <a:p>
            <a:r>
              <a:rPr lang="en-US" dirty="0" smtClean="0"/>
              <a:t>Add Image</a:t>
            </a:r>
            <a:endParaRPr lang="en-US" dirty="0"/>
          </a:p>
        </p:txBody>
      </p:sp>
      <p:sp>
        <p:nvSpPr>
          <p:cNvPr id="29" name="テキスト プレースホルダー 11"/>
          <p:cNvSpPr>
            <a:spLocks noGrp="1"/>
          </p:cNvSpPr>
          <p:nvPr>
            <p:ph type="body" sz="quarter" idx="21" hasCustomPrompt="1"/>
          </p:nvPr>
        </p:nvSpPr>
        <p:spPr>
          <a:xfrm>
            <a:off x="8378564" y="4113433"/>
            <a:ext cx="3210427" cy="359364"/>
          </a:xfrm>
          <a:gradFill>
            <a:gsLst>
              <a:gs pos="0">
                <a:schemeClr val="tx2">
                  <a:lumMod val="75000"/>
                  <a:lumOff val="25000"/>
                  <a:alpha val="70000"/>
                </a:schemeClr>
              </a:gs>
              <a:gs pos="50000">
                <a:schemeClr val="bg1">
                  <a:lumMod val="25000"/>
                  <a:lumOff val="75000"/>
                  <a:alpha val="70000"/>
                </a:schemeClr>
              </a:gs>
              <a:gs pos="100000">
                <a:schemeClr val="bg1">
                  <a:lumMod val="10000"/>
                  <a:lumOff val="90000"/>
                  <a:alpha val="70000"/>
                </a:schemeClr>
              </a:gs>
            </a:gsLst>
            <a:lin ang="10800000" scaled="1"/>
          </a:gradFill>
        </p:spPr>
        <p:txBody>
          <a:bodyPr anchor="b">
            <a:normAutofit/>
          </a:bodyPr>
          <a:lstStyle>
            <a:lvl1pPr algn="ctr">
              <a:defRPr sz="1867" baseline="0">
                <a:solidFill>
                  <a:schemeClr val="tx1"/>
                </a:solidFill>
              </a:defRPr>
            </a:lvl1pPr>
          </a:lstStyle>
          <a:p>
            <a:pPr lvl="0"/>
            <a:r>
              <a:rPr lang="en-US" dirty="0" smtClean="0"/>
              <a:t>Text Here</a:t>
            </a:r>
            <a:endParaRPr lang="en-US" dirty="0"/>
          </a:p>
        </p:txBody>
      </p:sp>
      <p:sp>
        <p:nvSpPr>
          <p:cNvPr id="30" name="テキスト プレースホルダー 11"/>
          <p:cNvSpPr>
            <a:spLocks noGrp="1"/>
          </p:cNvSpPr>
          <p:nvPr>
            <p:ph type="body" sz="quarter" idx="22" hasCustomPrompt="1"/>
          </p:nvPr>
        </p:nvSpPr>
        <p:spPr>
          <a:xfrm>
            <a:off x="4426871" y="4697421"/>
            <a:ext cx="3318027" cy="1398579"/>
          </a:xfrm>
        </p:spPr>
        <p:txBody>
          <a:bodyPr anchor="t">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600" baseline="0">
                <a:solidFill>
                  <a:schemeClr val="bg1"/>
                </a:solidFill>
              </a:defRPr>
            </a:lvl1pPr>
          </a:lstStyle>
          <a:p>
            <a:pPr lvl="0"/>
            <a:r>
              <a:rPr lang="en-US" dirty="0" smtClean="0"/>
              <a:t>Text Here</a:t>
            </a:r>
            <a:endParaRPr lang="en-US" dirty="0"/>
          </a:p>
        </p:txBody>
      </p:sp>
      <p:sp>
        <p:nvSpPr>
          <p:cNvPr id="31" name="テキスト プレースホルダー 11"/>
          <p:cNvSpPr>
            <a:spLocks noGrp="1"/>
          </p:cNvSpPr>
          <p:nvPr>
            <p:ph type="body" sz="quarter" idx="23" hasCustomPrompt="1"/>
          </p:nvPr>
        </p:nvSpPr>
        <p:spPr>
          <a:xfrm>
            <a:off x="535906" y="4702261"/>
            <a:ext cx="3318027" cy="1398579"/>
          </a:xfrm>
        </p:spPr>
        <p:txBody>
          <a:bodyPr anchor="t">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600" baseline="0">
                <a:solidFill>
                  <a:schemeClr val="bg1"/>
                </a:solidFill>
              </a:defRPr>
            </a:lvl1pPr>
          </a:lstStyle>
          <a:p>
            <a:pPr lvl="0"/>
            <a:r>
              <a:rPr lang="en-US" dirty="0" smtClean="0"/>
              <a:t>Text Here</a:t>
            </a:r>
            <a:endParaRPr lang="en-US" dirty="0"/>
          </a:p>
        </p:txBody>
      </p:sp>
    </p:spTree>
    <p:extLst>
      <p:ext uri="{BB962C8B-B14F-4D97-AF65-F5344CB8AC3E}">
        <p14:creationId xmlns:p14="http://schemas.microsoft.com/office/powerpoint/2010/main" xmlns="" val="18639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left)">
                                      <p:cBhvr>
                                        <p:cTn id="13" dur="500"/>
                                        <p:tgtEl>
                                          <p:spTgt spid="10">
                                            <p:txEl>
                                              <p:pRg st="0" end="0"/>
                                            </p:txEl>
                                          </p:spTgt>
                                        </p:tgtEl>
                                      </p:cBhvr>
                                    </p:animEffect>
                                  </p:childTnLst>
                                </p:cTn>
                              </p:par>
                              <p:par>
                                <p:cTn id="14" presetID="22" presetClass="entr" presetSubtype="2"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right)">
                                      <p:cBhvr>
                                        <p:cTn id="19" dur="500"/>
                                        <p:tgtEl>
                                          <p:spTgt spid="5"/>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14">
                                            <p:bg/>
                                          </p:spTgt>
                                        </p:tgtEl>
                                        <p:attrNameLst>
                                          <p:attrName>style.visibility</p:attrName>
                                        </p:attrNameLst>
                                      </p:cBhvr>
                                      <p:to>
                                        <p:strVal val="visible"/>
                                      </p:to>
                                    </p:set>
                                    <p:animEffect transition="in" filter="fade">
                                      <p:cBhvr>
                                        <p:cTn id="36" dur="500"/>
                                        <p:tgtEl>
                                          <p:spTgt spid="14">
                                            <p:bg/>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animEffect transition="in" filter="fade">
                                      <p:cBhvr>
                                        <p:cTn id="39" dur="500"/>
                                        <p:tgtEl>
                                          <p:spTgt spid="14">
                                            <p:txEl>
                                              <p:pRg st="0" end="0"/>
                                            </p:txEl>
                                          </p:spTgt>
                                        </p:tgtEl>
                                      </p:cBhvr>
                                    </p:animEffect>
                                  </p:childTnLst>
                                </p:cTn>
                              </p:par>
                            </p:childTnLst>
                          </p:cTn>
                        </p:par>
                        <p:par>
                          <p:cTn id="40" fill="hold">
                            <p:stCondLst>
                              <p:cond delay="1500"/>
                            </p:stCondLst>
                            <p:childTnLst>
                              <p:par>
                                <p:cTn id="41" presetID="42" presetClass="entr" presetSubtype="0" fill="hold" grpId="0" nodeType="afterEffect">
                                  <p:stCondLst>
                                    <p:cond delay="0"/>
                                  </p:stCondLst>
                                  <p:childTnLst>
                                    <p:set>
                                      <p:cBhvr>
                                        <p:cTn id="42" dur="1" fill="hold">
                                          <p:stCondLst>
                                            <p:cond delay="0"/>
                                          </p:stCondLst>
                                        </p:cTn>
                                        <p:tgtEl>
                                          <p:spTgt spid="31">
                                            <p:txEl>
                                              <p:pRg st="0" end="0"/>
                                            </p:txEl>
                                          </p:spTgt>
                                        </p:tgtEl>
                                        <p:attrNameLst>
                                          <p:attrName>style.visibility</p:attrName>
                                        </p:attrNameLst>
                                      </p:cBhvr>
                                      <p:to>
                                        <p:strVal val="visible"/>
                                      </p:to>
                                    </p:set>
                                    <p:animEffect transition="in" filter="fade">
                                      <p:cBhvr>
                                        <p:cTn id="43" dur="500"/>
                                        <p:tgtEl>
                                          <p:spTgt spid="31">
                                            <p:txEl>
                                              <p:pRg st="0" end="0"/>
                                            </p:txEl>
                                          </p:spTgt>
                                        </p:tgtEl>
                                      </p:cBhvr>
                                    </p:animEffect>
                                    <p:anim calcmode="lin" valueType="num">
                                      <p:cBhvr>
                                        <p:cTn id="44"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10" presetClass="entr" presetSubtype="0"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par>
                                <p:cTn id="53" presetID="10"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par>
                                <p:cTn id="56" presetID="10" presetClass="entr" presetSubtype="0" fill="hold"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500"/>
                                        <p:tgtEl>
                                          <p:spTgt spid="32"/>
                                        </p:tgtEl>
                                      </p:cBhvr>
                                    </p:animEffect>
                                  </p:childTnLst>
                                </p:cTn>
                              </p:par>
                            </p:childTnLst>
                          </p:cTn>
                        </p:par>
                        <p:par>
                          <p:cTn id="59" fill="hold">
                            <p:stCondLst>
                              <p:cond delay="2500"/>
                            </p:stCondLst>
                            <p:childTnLst>
                              <p:par>
                                <p:cTn id="60" presetID="10" presetClass="entr" presetSubtype="0" fill="hold" grpId="0" nodeType="afterEffect">
                                  <p:stCondLst>
                                    <p:cond delay="0"/>
                                  </p:stCondLst>
                                  <p:childTnLst>
                                    <p:set>
                                      <p:cBhvr>
                                        <p:cTn id="61" dur="1" fill="hold">
                                          <p:stCondLst>
                                            <p:cond delay="0"/>
                                          </p:stCondLst>
                                        </p:cTn>
                                        <p:tgtEl>
                                          <p:spTgt spid="21">
                                            <p:bg/>
                                          </p:spTgt>
                                        </p:tgtEl>
                                        <p:attrNameLst>
                                          <p:attrName>style.visibility</p:attrName>
                                        </p:attrNameLst>
                                      </p:cBhvr>
                                      <p:to>
                                        <p:strVal val="visible"/>
                                      </p:to>
                                    </p:set>
                                    <p:animEffect transition="in" filter="fade">
                                      <p:cBhvr>
                                        <p:cTn id="62" dur="500"/>
                                        <p:tgtEl>
                                          <p:spTgt spid="21">
                                            <p:bg/>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1">
                                            <p:txEl>
                                              <p:pRg st="0" end="0"/>
                                            </p:txEl>
                                          </p:spTgt>
                                        </p:tgtEl>
                                        <p:attrNameLst>
                                          <p:attrName>style.visibility</p:attrName>
                                        </p:attrNameLst>
                                      </p:cBhvr>
                                      <p:to>
                                        <p:strVal val="visible"/>
                                      </p:to>
                                    </p:set>
                                    <p:animEffect transition="in" filter="fade">
                                      <p:cBhvr>
                                        <p:cTn id="65" dur="500"/>
                                        <p:tgtEl>
                                          <p:spTgt spid="21">
                                            <p:txEl>
                                              <p:pRg st="0" end="0"/>
                                            </p:txEl>
                                          </p:spTgt>
                                        </p:tgtEl>
                                      </p:cBhvr>
                                    </p:animEffect>
                                  </p:childTnLst>
                                </p:cTn>
                              </p:par>
                            </p:childTnLst>
                          </p:cTn>
                        </p:par>
                        <p:par>
                          <p:cTn id="66" fill="hold">
                            <p:stCondLst>
                              <p:cond delay="3000"/>
                            </p:stCondLst>
                            <p:childTnLst>
                              <p:par>
                                <p:cTn id="67" presetID="42" presetClass="entr" presetSubtype="0" fill="hold" grpId="0" nodeType="afterEffect">
                                  <p:stCondLst>
                                    <p:cond delay="0"/>
                                  </p:stCondLst>
                                  <p:childTnLst>
                                    <p:set>
                                      <p:cBhvr>
                                        <p:cTn id="68" dur="1" fill="hold">
                                          <p:stCondLst>
                                            <p:cond delay="0"/>
                                          </p:stCondLst>
                                        </p:cTn>
                                        <p:tgtEl>
                                          <p:spTgt spid="30">
                                            <p:txEl>
                                              <p:pRg st="0" end="0"/>
                                            </p:txEl>
                                          </p:spTgt>
                                        </p:tgtEl>
                                        <p:attrNameLst>
                                          <p:attrName>style.visibility</p:attrName>
                                        </p:attrNameLst>
                                      </p:cBhvr>
                                      <p:to>
                                        <p:strVal val="visible"/>
                                      </p:to>
                                    </p:set>
                                    <p:animEffect transition="in" filter="fade">
                                      <p:cBhvr>
                                        <p:cTn id="69" dur="500"/>
                                        <p:tgtEl>
                                          <p:spTgt spid="30">
                                            <p:txEl>
                                              <p:pRg st="0" end="0"/>
                                            </p:txEl>
                                          </p:spTgt>
                                        </p:tgtEl>
                                      </p:cBhvr>
                                    </p:animEffect>
                                    <p:anim calcmode="lin" valueType="num">
                                      <p:cBhvr>
                                        <p:cTn id="70"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71" dur="5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par>
                          <p:cTn id="72" fill="hold">
                            <p:stCondLst>
                              <p:cond delay="3500"/>
                            </p:stCondLst>
                            <p:childTnLst>
                              <p:par>
                                <p:cTn id="73" presetID="10" presetClass="entr" presetSubtype="0" fill="hold" grpId="0" nodeType="after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500"/>
                                        <p:tgtEl>
                                          <p:spTgt spid="2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fade">
                                      <p:cBhvr>
                                        <p:cTn id="78" dur="500"/>
                                        <p:tgtEl>
                                          <p:spTgt spid="28"/>
                                        </p:tgtEl>
                                      </p:cBhvr>
                                    </p:animEffect>
                                  </p:childTnLst>
                                </p:cTn>
                              </p:par>
                              <p:par>
                                <p:cTn id="79" presetID="10" presetClass="entr" presetSubtype="0" fill="hold"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par>
                                <p:cTn id="82" presetID="10" presetClass="entr" presetSubtype="0" fill="hold" nodeType="with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fade">
                                      <p:cBhvr>
                                        <p:cTn id="84" dur="500"/>
                                        <p:tgtEl>
                                          <p:spTgt spid="33"/>
                                        </p:tgtEl>
                                      </p:cBhvr>
                                    </p:animEffect>
                                  </p:childTnLst>
                                </p:cTn>
                              </p:par>
                            </p:childTnLst>
                          </p:cTn>
                        </p:par>
                        <p:par>
                          <p:cTn id="85" fill="hold">
                            <p:stCondLst>
                              <p:cond delay="4000"/>
                            </p:stCondLst>
                            <p:childTnLst>
                              <p:par>
                                <p:cTn id="86" presetID="10" presetClass="entr" presetSubtype="0" fill="hold" grpId="0" nodeType="afterEffect">
                                  <p:stCondLst>
                                    <p:cond delay="0"/>
                                  </p:stCondLst>
                                  <p:childTnLst>
                                    <p:set>
                                      <p:cBhvr>
                                        <p:cTn id="87" dur="1" fill="hold">
                                          <p:stCondLst>
                                            <p:cond delay="0"/>
                                          </p:stCondLst>
                                        </p:cTn>
                                        <p:tgtEl>
                                          <p:spTgt spid="29">
                                            <p:bg/>
                                          </p:spTgt>
                                        </p:tgtEl>
                                        <p:attrNameLst>
                                          <p:attrName>style.visibility</p:attrName>
                                        </p:attrNameLst>
                                      </p:cBhvr>
                                      <p:to>
                                        <p:strVal val="visible"/>
                                      </p:to>
                                    </p:set>
                                    <p:animEffect transition="in" filter="fade">
                                      <p:cBhvr>
                                        <p:cTn id="88" dur="500"/>
                                        <p:tgtEl>
                                          <p:spTgt spid="29">
                                            <p:bg/>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9">
                                            <p:txEl>
                                              <p:pRg st="0" end="0"/>
                                            </p:txEl>
                                          </p:spTgt>
                                        </p:tgtEl>
                                        <p:attrNameLst>
                                          <p:attrName>style.visibility</p:attrName>
                                        </p:attrNameLst>
                                      </p:cBhvr>
                                      <p:to>
                                        <p:strVal val="visible"/>
                                      </p:to>
                                    </p:set>
                                    <p:animEffect transition="in" filter="fade">
                                      <p:cBhvr>
                                        <p:cTn id="91" dur="500"/>
                                        <p:tgtEl>
                                          <p:spTgt spid="29">
                                            <p:txEl>
                                              <p:pRg st="0" end="0"/>
                                            </p:txEl>
                                          </p:spTgt>
                                        </p:tgtEl>
                                      </p:cBhvr>
                                    </p:animEffect>
                                  </p:childTnLst>
                                </p:cTn>
                              </p:par>
                            </p:childTnLst>
                          </p:cTn>
                        </p:par>
                        <p:par>
                          <p:cTn id="92" fill="hold">
                            <p:stCondLst>
                              <p:cond delay="4500"/>
                            </p:stCondLst>
                            <p:childTnLst>
                              <p:par>
                                <p:cTn id="93" presetID="42" presetClass="entr" presetSubtype="0" fill="hold" grpId="0" nodeType="afterEffect">
                                  <p:stCondLst>
                                    <p:cond delay="0"/>
                                  </p:stCondLst>
                                  <p:childTnLst>
                                    <p:set>
                                      <p:cBhvr>
                                        <p:cTn id="94" dur="1" fill="hold">
                                          <p:stCondLst>
                                            <p:cond delay="0"/>
                                          </p:stCondLst>
                                        </p:cTn>
                                        <p:tgtEl>
                                          <p:spTgt spid="13">
                                            <p:txEl>
                                              <p:pRg st="0" end="0"/>
                                            </p:txEl>
                                          </p:spTgt>
                                        </p:tgtEl>
                                        <p:attrNameLst>
                                          <p:attrName>style.visibility</p:attrName>
                                        </p:attrNameLst>
                                      </p:cBhvr>
                                      <p:to>
                                        <p:strVal val="visible"/>
                                      </p:to>
                                    </p:set>
                                    <p:animEffect transition="in" filter="fade">
                                      <p:cBhvr>
                                        <p:cTn id="95" dur="500"/>
                                        <p:tgtEl>
                                          <p:spTgt spid="13">
                                            <p:txEl>
                                              <p:pRg st="0" end="0"/>
                                            </p:txEl>
                                          </p:spTgt>
                                        </p:tgtEl>
                                      </p:cBhvr>
                                    </p:animEffect>
                                    <p:anim calcmode="lin" valueType="num">
                                      <p:cBhvr>
                                        <p:cTn id="96"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7" dur="5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 grpId="0"/>
      <p:bldP spid="5" grpId="0"/>
      <p:bldP spid="10" grpId="0" build="p">
        <p:tmplLst>
          <p:tmpl lvl="1">
            <p:tnLst>
              <p:par>
                <p:cTn presetID="22" presetClass="entr" presetSubtype="8"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3" grpId="0" build="allAtOnce">
        <p:tmplLst>
          <p:tmpl lvl="1">
            <p:tnLst>
              <p:par>
                <p:cTn presetID="42"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anim calcmode="lin" valueType="num">
                      <p:cBhvr>
                        <p:cTn dur="500" fill="hold"/>
                        <p:tgtEl>
                          <p:spTgt spid="13"/>
                        </p:tgtEl>
                        <p:attrNameLst>
                          <p:attrName>ppt_x</p:attrName>
                        </p:attrNameLst>
                      </p:cBhvr>
                      <p:tavLst>
                        <p:tav tm="0">
                          <p:val>
                            <p:strVal val="#ppt_x"/>
                          </p:val>
                        </p:tav>
                        <p:tav tm="100000">
                          <p:val>
                            <p:strVal val="#ppt_x"/>
                          </p:val>
                        </p:tav>
                      </p:tavLst>
                    </p:anim>
                    <p:anim calcmode="lin" valueType="num">
                      <p:cBhvr>
                        <p:cTn dur="500" fill="hold"/>
                        <p:tgtEl>
                          <p:spTgt spid="13"/>
                        </p:tgtEl>
                        <p:attrNameLst>
                          <p:attrName>ppt_y</p:attrName>
                        </p:attrNameLst>
                      </p:cBhvr>
                      <p:tavLst>
                        <p:tav tm="0">
                          <p:val>
                            <p:strVal val="#ppt_y+.1"/>
                          </p:val>
                        </p:tav>
                        <p:tav tm="100000">
                          <p:val>
                            <p:strVal val="#ppt_y"/>
                          </p:val>
                        </p:tav>
                      </p:tavLst>
                    </p:anim>
                  </p:childTnLst>
                </p:cTn>
              </p:par>
            </p:tnLst>
          </p:tmpl>
        </p:tmplLst>
      </p:bldP>
      <p:bldP spid="9" grpId="0"/>
      <p:bldP spid="14" grpId="0" build="allAtOnce" animBg="1">
        <p:tmplLst>
          <p:tmpl>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9" grpId="0" animBg="1"/>
      <p:bldP spid="20" grpId="0"/>
      <p:bldP spid="21" grpId="0" build="allAtOnce" animBg="1">
        <p:tmplLst>
          <p:tmpl>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7" grpId="0" animBg="1"/>
      <p:bldP spid="28" grpId="0"/>
      <p:bldP spid="29" grpId="0" build="allAtOnce" animBg="1">
        <p:tmplLst>
          <p:tmpl>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allAtOnce">
        <p:tmplLst>
          <p:tmpl lvl="1">
            <p:tnLst>
              <p:par>
                <p:cTn presetID="42"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anim calcmode="lin" valueType="num">
                      <p:cBhvr>
                        <p:cTn dur="500" fill="hold"/>
                        <p:tgtEl>
                          <p:spTgt spid="30"/>
                        </p:tgtEl>
                        <p:attrNameLst>
                          <p:attrName>ppt_x</p:attrName>
                        </p:attrNameLst>
                      </p:cBhvr>
                      <p:tavLst>
                        <p:tav tm="0">
                          <p:val>
                            <p:strVal val="#ppt_x"/>
                          </p:val>
                        </p:tav>
                        <p:tav tm="100000">
                          <p:val>
                            <p:strVal val="#ppt_x"/>
                          </p:val>
                        </p:tav>
                      </p:tavLst>
                    </p:anim>
                    <p:anim calcmode="lin" valueType="num">
                      <p:cBhvr>
                        <p:cTn dur="500" fill="hold"/>
                        <p:tgtEl>
                          <p:spTgt spid="30"/>
                        </p:tgtEl>
                        <p:attrNameLst>
                          <p:attrName>ppt_y</p:attrName>
                        </p:attrNameLst>
                      </p:cBhvr>
                      <p:tavLst>
                        <p:tav tm="0">
                          <p:val>
                            <p:strVal val="#ppt_y+.1"/>
                          </p:val>
                        </p:tav>
                        <p:tav tm="100000">
                          <p:val>
                            <p:strVal val="#ppt_y"/>
                          </p:val>
                        </p:tav>
                      </p:tavLst>
                    </p:anim>
                  </p:childTnLst>
                </p:cTn>
              </p:par>
            </p:tnLst>
          </p:tmpl>
        </p:tmplLst>
      </p:bldP>
      <p:bldP spid="31" grpId="0" build="allAtOnce">
        <p:tmplLst>
          <p:tmpl lvl="1">
            <p:tnLst>
              <p:par>
                <p:cTn presetID="42"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anim calcmode="lin" valueType="num">
                      <p:cBhvr>
                        <p:cTn dur="500" fill="hold"/>
                        <p:tgtEl>
                          <p:spTgt spid="31"/>
                        </p:tgtEl>
                        <p:attrNameLst>
                          <p:attrName>ppt_x</p:attrName>
                        </p:attrNameLst>
                      </p:cBhvr>
                      <p:tavLst>
                        <p:tav tm="0">
                          <p:val>
                            <p:strVal val="#ppt_x"/>
                          </p:val>
                        </p:tav>
                        <p:tav tm="100000">
                          <p:val>
                            <p:strVal val="#ppt_x"/>
                          </p:val>
                        </p:tav>
                      </p:tavLst>
                    </p:anim>
                    <p:anim calcmode="lin" valueType="num">
                      <p:cBhvr>
                        <p:cTn dur="500" fill="hold"/>
                        <p:tgtEl>
                          <p:spTgt spid="3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6 Images">
    <p:spTree>
      <p:nvGrpSpPr>
        <p:cNvPr id="1" name=""/>
        <p:cNvGrpSpPr/>
        <p:nvPr/>
      </p:nvGrpSpPr>
      <p:grpSpPr>
        <a:xfrm>
          <a:off x="0" y="0"/>
          <a:ext cx="0" cy="0"/>
          <a:chOff x="0" y="0"/>
          <a:chExt cx="0" cy="0"/>
        </a:xfrm>
      </p:grpSpPr>
      <p:pic>
        <p:nvPicPr>
          <p:cNvPr id="15" name="図 14"/>
          <p:cNvPicPr>
            <a:picLocks noChangeAspect="1"/>
          </p:cNvPicPr>
          <p:nvPr/>
        </p:nvPicPr>
        <p:blipFill rotWithShape="1">
          <a:blip r:embed="rId2" cstate="print">
            <a:extLst>
              <a:ext uri="{28A0092B-C50C-407E-A947-70E740481C1C}">
                <a14:useLocalDpi xmlns:a14="http://schemas.microsoft.com/office/drawing/2010/main" xmlns="" val="0"/>
              </a:ext>
            </a:extLst>
          </a:blip>
          <a:srcRect l="26741"/>
          <a:stretch/>
        </p:blipFill>
        <p:spPr>
          <a:xfrm>
            <a:off x="498476" y="3355526"/>
            <a:ext cx="3466017" cy="280708"/>
          </a:xfrm>
          <a:prstGeom prst="rect">
            <a:avLst/>
          </a:prstGeom>
        </p:spPr>
      </p:pic>
      <p:sp>
        <p:nvSpPr>
          <p:cNvPr id="16" name="正方形/長方形 15"/>
          <p:cNvSpPr>
            <a:spLocks/>
          </p:cNvSpPr>
          <p:nvPr/>
        </p:nvSpPr>
        <p:spPr>
          <a:xfrm>
            <a:off x="498476" y="1589593"/>
            <a:ext cx="3360292" cy="1765933"/>
          </a:xfrm>
          <a:prstGeom prst="rect">
            <a:avLst/>
          </a:prstGeom>
          <a:gradFill flip="none" rotWithShape="1">
            <a:gsLst>
              <a:gs pos="0">
                <a:schemeClr val="accent5">
                  <a:lumMod val="50000"/>
                </a:schemeClr>
              </a:gs>
              <a:gs pos="50000">
                <a:schemeClr val="accent5">
                  <a:lumMod val="75000"/>
                </a:schemeClr>
              </a:gs>
              <a:gs pos="100000">
                <a:srgbClr val="3A75FB"/>
              </a:gs>
            </a:gsLst>
            <a:lin ang="10800000" scaled="1"/>
            <a:tileRect/>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0960" tIns="30480" rIns="60960" bIns="30480" numCol="1" spcCol="0" rtlCol="0" fromWordArt="0" anchor="ctr" anchorCtr="0" forceAA="0" compatLnSpc="1">
            <a:prstTxWarp prst="textNoShape">
              <a:avLst/>
            </a:prstTxWarp>
            <a:noAutofit/>
          </a:bodyPr>
          <a:lstStyle/>
          <a:p>
            <a:pPr algn="ctr"/>
            <a:endParaRPr lang="en-US" sz="2133" dirty="0" smtClean="0">
              <a:solidFill>
                <a:schemeClr val="bg1"/>
              </a:solidFill>
            </a:endParaRPr>
          </a:p>
        </p:txBody>
      </p:sp>
      <p:pic>
        <p:nvPicPr>
          <p:cNvPr id="6" name="図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021" y="233178"/>
            <a:ext cx="8797613" cy="1537957"/>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9705862" y="233179"/>
            <a:ext cx="2486138" cy="1537957"/>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4011" y="6381792"/>
            <a:ext cx="12191998" cy="476209"/>
          </a:xfrm>
          <a:prstGeom prst="rect">
            <a:avLst/>
          </a:prstGeom>
        </p:spPr>
      </p:pic>
      <p:sp>
        <p:nvSpPr>
          <p:cNvPr id="2" name="タイトル 1"/>
          <p:cNvSpPr>
            <a:spLocks noGrp="1"/>
          </p:cNvSpPr>
          <p:nvPr>
            <p:ph type="title" hasCustomPrompt="1"/>
          </p:nvPr>
        </p:nvSpPr>
        <p:spPr>
          <a:xfrm>
            <a:off x="300747" y="357104"/>
            <a:ext cx="8282524" cy="669117"/>
          </a:xfrm>
        </p:spPr>
        <p:txBody>
          <a:bodyPr/>
          <a:lstStyle>
            <a:lvl1pPr>
              <a:defRPr>
                <a:solidFill>
                  <a:schemeClr val="bg1">
                    <a:lumMod val="10000"/>
                    <a:lumOff val="90000"/>
                  </a:schemeClr>
                </a:solidFill>
              </a:defRPr>
            </a:lvl1pPr>
          </a:lstStyle>
          <a:p>
            <a:r>
              <a:rPr lang="en-US" altLang="ja-JP" dirty="0" smtClean="0"/>
              <a:t>Slide Title</a:t>
            </a:r>
            <a:endParaRPr lang="en-US" dirty="0"/>
          </a:p>
        </p:txBody>
      </p:sp>
      <p:sp>
        <p:nvSpPr>
          <p:cNvPr id="4" name="フッター プレースホルダー 3"/>
          <p:cNvSpPr>
            <a:spLocks noGrp="1"/>
          </p:cNvSpPr>
          <p:nvPr>
            <p:ph type="ftr" sz="quarter" idx="11"/>
          </p:nvPr>
        </p:nvSpPr>
        <p:spPr>
          <a:xfrm>
            <a:off x="-8022" y="6380415"/>
            <a:ext cx="12200022" cy="365125"/>
          </a:xfrm>
        </p:spPr>
        <p:txBody>
          <a:bodyPr/>
          <a:lstStyle>
            <a:lvl1pPr>
              <a:defRPr sz="1333">
                <a:solidFill>
                  <a:schemeClr val="bg1">
                    <a:lumMod val="10000"/>
                    <a:lumOff val="90000"/>
                  </a:schemeClr>
                </a:solidFill>
              </a:defRPr>
            </a:lvl1pPr>
          </a:lstStyle>
          <a:p>
            <a:endParaRPr lang="en-US" dirty="0"/>
          </a:p>
        </p:txBody>
      </p:sp>
      <p:sp>
        <p:nvSpPr>
          <p:cNvPr id="5" name="スライド番号プレースホルダー 4"/>
          <p:cNvSpPr>
            <a:spLocks noGrp="1"/>
          </p:cNvSpPr>
          <p:nvPr>
            <p:ph type="sldNum" sz="quarter" idx="12"/>
          </p:nvPr>
        </p:nvSpPr>
        <p:spPr>
          <a:xfrm>
            <a:off x="9834683" y="677437"/>
            <a:ext cx="2473723" cy="517696"/>
          </a:xfrm>
        </p:spPr>
        <p:txBody>
          <a:bodyPr/>
          <a:lstStyle>
            <a:lvl1pPr algn="l">
              <a:defRPr sz="2933">
                <a:solidFill>
                  <a:schemeClr val="bg1">
                    <a:lumMod val="10000"/>
                    <a:lumOff val="90000"/>
                  </a:schemeClr>
                </a:solidFill>
              </a:defRPr>
            </a:lvl1pPr>
          </a:lstStyle>
          <a:p>
            <a:r>
              <a:rPr lang="en-US" dirty="0" smtClean="0"/>
              <a:t> </a:t>
            </a:r>
            <a:r>
              <a:rPr lang="en-US" dirty="0" smtClean="0">
                <a:latin typeface="+mj-lt"/>
              </a:rPr>
              <a:t>SLIDE </a:t>
            </a:r>
            <a:fld id="{511F482C-44AA-46E6-BA1A-E4C16BAF3A94}" type="slidenum">
              <a:rPr lang="en-US" sz="4800" smtClean="0">
                <a:latin typeface="+mj-lt"/>
              </a:rPr>
              <a:pPr/>
              <a:t>‹#›</a:t>
            </a:fld>
            <a:endParaRPr lang="en-US" sz="4800" dirty="0">
              <a:latin typeface="+mj-lt"/>
            </a:endParaRPr>
          </a:p>
        </p:txBody>
      </p:sp>
      <p:sp>
        <p:nvSpPr>
          <p:cNvPr id="10" name="テキスト プレースホルダー 9"/>
          <p:cNvSpPr>
            <a:spLocks noGrp="1"/>
          </p:cNvSpPr>
          <p:nvPr>
            <p:ph type="body" sz="quarter" idx="13" hasCustomPrompt="1"/>
          </p:nvPr>
        </p:nvSpPr>
        <p:spPr>
          <a:xfrm>
            <a:off x="321204" y="938354"/>
            <a:ext cx="8229980" cy="304909"/>
          </a:xfrm>
        </p:spPr>
        <p:txBody>
          <a:bodyPr>
            <a:normAutofit/>
          </a:bodyPr>
          <a:lstStyle>
            <a:lvl1pPr>
              <a:defRPr sz="1600" baseline="0">
                <a:solidFill>
                  <a:schemeClr val="bg1">
                    <a:lumMod val="10000"/>
                    <a:lumOff val="90000"/>
                  </a:schemeClr>
                </a:solidFill>
              </a:defRPr>
            </a:lvl1pPr>
          </a:lstStyle>
          <a:p>
            <a:pPr lvl="0"/>
            <a:r>
              <a:rPr lang="en-US" dirty="0" smtClean="0"/>
              <a:t>Short Description</a:t>
            </a:r>
            <a:endParaRPr lang="en-US" dirty="0"/>
          </a:p>
        </p:txBody>
      </p:sp>
      <p:sp>
        <p:nvSpPr>
          <p:cNvPr id="9" name="図プレースホルダー 8"/>
          <p:cNvSpPr>
            <a:spLocks noGrp="1"/>
          </p:cNvSpPr>
          <p:nvPr>
            <p:ph type="pic" sz="quarter" idx="16" hasCustomPrompt="1"/>
          </p:nvPr>
        </p:nvSpPr>
        <p:spPr>
          <a:xfrm>
            <a:off x="574238" y="1665125"/>
            <a:ext cx="3210427" cy="1618683"/>
          </a:xfrm>
        </p:spPr>
        <p:txBody>
          <a:bodyPr>
            <a:normAutofit/>
          </a:bodyPr>
          <a:lstStyle>
            <a:lvl1pPr>
              <a:defRPr sz="1333">
                <a:solidFill>
                  <a:schemeClr val="tx1">
                    <a:lumMod val="90000"/>
                    <a:lumOff val="10000"/>
                  </a:schemeClr>
                </a:solidFill>
              </a:defRPr>
            </a:lvl1pPr>
          </a:lstStyle>
          <a:p>
            <a:r>
              <a:rPr lang="en-US" dirty="0" smtClean="0"/>
              <a:t>Add Image</a:t>
            </a:r>
            <a:endParaRPr lang="en-US" dirty="0"/>
          </a:p>
        </p:txBody>
      </p:sp>
      <p:pic>
        <p:nvPicPr>
          <p:cNvPr id="18" name="図 17"/>
          <p:cNvPicPr>
            <a:picLocks noChangeAspect="1"/>
          </p:cNvPicPr>
          <p:nvPr/>
        </p:nvPicPr>
        <p:blipFill rotWithShape="1">
          <a:blip r:embed="rId2" cstate="print">
            <a:extLst>
              <a:ext uri="{28A0092B-C50C-407E-A947-70E740481C1C}">
                <a14:useLocalDpi xmlns:a14="http://schemas.microsoft.com/office/drawing/2010/main" xmlns="" val="0"/>
              </a:ext>
            </a:extLst>
          </a:blip>
          <a:srcRect l="26741"/>
          <a:stretch/>
        </p:blipFill>
        <p:spPr>
          <a:xfrm>
            <a:off x="4397373" y="3355526"/>
            <a:ext cx="3466017" cy="280708"/>
          </a:xfrm>
          <a:prstGeom prst="rect">
            <a:avLst/>
          </a:prstGeom>
        </p:spPr>
      </p:pic>
      <p:sp>
        <p:nvSpPr>
          <p:cNvPr id="19" name="正方形/長方形 18"/>
          <p:cNvSpPr>
            <a:spLocks/>
          </p:cNvSpPr>
          <p:nvPr/>
        </p:nvSpPr>
        <p:spPr>
          <a:xfrm>
            <a:off x="4397373" y="1597626"/>
            <a:ext cx="3360292" cy="1765933"/>
          </a:xfrm>
          <a:prstGeom prst="rect">
            <a:avLst/>
          </a:prstGeom>
          <a:gradFill flip="none" rotWithShape="1">
            <a:gsLst>
              <a:gs pos="0">
                <a:schemeClr val="accent5">
                  <a:lumMod val="50000"/>
                </a:schemeClr>
              </a:gs>
              <a:gs pos="50000">
                <a:schemeClr val="accent5">
                  <a:lumMod val="75000"/>
                </a:schemeClr>
              </a:gs>
              <a:gs pos="100000">
                <a:srgbClr val="3A75FB"/>
              </a:gs>
            </a:gsLst>
            <a:lin ang="10800000" scaled="1"/>
            <a:tileRect/>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0960" tIns="30480" rIns="60960" bIns="30480" numCol="1" spcCol="0" rtlCol="0" fromWordArt="0" anchor="ctr" anchorCtr="0" forceAA="0" compatLnSpc="1">
            <a:prstTxWarp prst="textNoShape">
              <a:avLst/>
            </a:prstTxWarp>
            <a:noAutofit/>
          </a:bodyPr>
          <a:lstStyle/>
          <a:p>
            <a:pPr algn="ctr"/>
            <a:endParaRPr lang="en-US" sz="2133" dirty="0" smtClean="0">
              <a:solidFill>
                <a:schemeClr val="bg1"/>
              </a:solidFill>
            </a:endParaRPr>
          </a:p>
        </p:txBody>
      </p:sp>
      <p:sp>
        <p:nvSpPr>
          <p:cNvPr id="20" name="図プレースホルダー 8"/>
          <p:cNvSpPr>
            <a:spLocks noGrp="1"/>
          </p:cNvSpPr>
          <p:nvPr>
            <p:ph type="pic" sz="quarter" idx="18" hasCustomPrompt="1"/>
          </p:nvPr>
        </p:nvSpPr>
        <p:spPr>
          <a:xfrm>
            <a:off x="4473135" y="1673157"/>
            <a:ext cx="3210427" cy="1618683"/>
          </a:xfrm>
        </p:spPr>
        <p:txBody>
          <a:bodyPr>
            <a:normAutofit/>
          </a:bodyPr>
          <a:lstStyle>
            <a:lvl1pPr>
              <a:defRPr sz="1333">
                <a:solidFill>
                  <a:schemeClr val="tx1">
                    <a:lumMod val="90000"/>
                    <a:lumOff val="10000"/>
                  </a:schemeClr>
                </a:solidFill>
              </a:defRPr>
            </a:lvl1pPr>
          </a:lstStyle>
          <a:p>
            <a:r>
              <a:rPr lang="en-US" dirty="0" smtClean="0"/>
              <a:t>Add Image</a:t>
            </a:r>
            <a:endParaRPr lang="en-US" dirty="0"/>
          </a:p>
        </p:txBody>
      </p:sp>
      <p:pic>
        <p:nvPicPr>
          <p:cNvPr id="26" name="図 25"/>
          <p:cNvPicPr>
            <a:picLocks noChangeAspect="1"/>
          </p:cNvPicPr>
          <p:nvPr/>
        </p:nvPicPr>
        <p:blipFill rotWithShape="1">
          <a:blip r:embed="rId2" cstate="print">
            <a:extLst>
              <a:ext uri="{28A0092B-C50C-407E-A947-70E740481C1C}">
                <a14:useLocalDpi xmlns:a14="http://schemas.microsoft.com/office/drawing/2010/main" xmlns="" val="0"/>
              </a:ext>
            </a:extLst>
          </a:blip>
          <a:srcRect l="26741"/>
          <a:stretch/>
        </p:blipFill>
        <p:spPr>
          <a:xfrm>
            <a:off x="8302801" y="3363559"/>
            <a:ext cx="3466017" cy="280708"/>
          </a:xfrm>
          <a:prstGeom prst="rect">
            <a:avLst/>
          </a:prstGeom>
        </p:spPr>
      </p:pic>
      <p:sp>
        <p:nvSpPr>
          <p:cNvPr id="27" name="正方形/長方形 26"/>
          <p:cNvSpPr>
            <a:spLocks/>
          </p:cNvSpPr>
          <p:nvPr/>
        </p:nvSpPr>
        <p:spPr>
          <a:xfrm>
            <a:off x="8302801" y="1597626"/>
            <a:ext cx="3360292" cy="1765933"/>
          </a:xfrm>
          <a:prstGeom prst="rect">
            <a:avLst/>
          </a:prstGeom>
          <a:gradFill flip="none" rotWithShape="1">
            <a:gsLst>
              <a:gs pos="0">
                <a:schemeClr val="accent5">
                  <a:lumMod val="50000"/>
                </a:schemeClr>
              </a:gs>
              <a:gs pos="50000">
                <a:schemeClr val="accent5">
                  <a:lumMod val="75000"/>
                </a:schemeClr>
              </a:gs>
              <a:gs pos="100000">
                <a:srgbClr val="3A75FB"/>
              </a:gs>
            </a:gsLst>
            <a:lin ang="10800000" scaled="1"/>
            <a:tileRect/>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0960" tIns="30480" rIns="60960" bIns="30480" numCol="1" spcCol="0" rtlCol="0" fromWordArt="0" anchor="ctr" anchorCtr="0" forceAA="0" compatLnSpc="1">
            <a:prstTxWarp prst="textNoShape">
              <a:avLst/>
            </a:prstTxWarp>
            <a:noAutofit/>
          </a:bodyPr>
          <a:lstStyle/>
          <a:p>
            <a:pPr algn="ctr"/>
            <a:endParaRPr lang="en-US" sz="2133" dirty="0" smtClean="0">
              <a:solidFill>
                <a:schemeClr val="bg1"/>
              </a:solidFill>
            </a:endParaRPr>
          </a:p>
        </p:txBody>
      </p:sp>
      <p:sp>
        <p:nvSpPr>
          <p:cNvPr id="28" name="図プレースホルダー 8"/>
          <p:cNvSpPr>
            <a:spLocks noGrp="1"/>
          </p:cNvSpPr>
          <p:nvPr>
            <p:ph type="pic" sz="quarter" idx="20" hasCustomPrompt="1"/>
          </p:nvPr>
        </p:nvSpPr>
        <p:spPr>
          <a:xfrm>
            <a:off x="8378563" y="1673157"/>
            <a:ext cx="3210427" cy="1618683"/>
          </a:xfrm>
        </p:spPr>
        <p:txBody>
          <a:bodyPr>
            <a:normAutofit/>
          </a:bodyPr>
          <a:lstStyle>
            <a:lvl1pPr>
              <a:defRPr sz="1333">
                <a:solidFill>
                  <a:schemeClr val="tx1">
                    <a:lumMod val="90000"/>
                    <a:lumOff val="10000"/>
                  </a:schemeClr>
                </a:solidFill>
              </a:defRPr>
            </a:lvl1pPr>
          </a:lstStyle>
          <a:p>
            <a:r>
              <a:rPr lang="en-US" dirty="0" smtClean="0"/>
              <a:t>Add Image</a:t>
            </a:r>
            <a:endParaRPr lang="en-US" dirty="0"/>
          </a:p>
        </p:txBody>
      </p:sp>
      <p:pic>
        <p:nvPicPr>
          <p:cNvPr id="24" name="図 23"/>
          <p:cNvPicPr>
            <a:picLocks noChangeAspect="1"/>
          </p:cNvPicPr>
          <p:nvPr/>
        </p:nvPicPr>
        <p:blipFill rotWithShape="1">
          <a:blip r:embed="rId2" cstate="print">
            <a:extLst>
              <a:ext uri="{28A0092B-C50C-407E-A947-70E740481C1C}">
                <a14:useLocalDpi xmlns:a14="http://schemas.microsoft.com/office/drawing/2010/main" xmlns="" val="0"/>
              </a:ext>
            </a:extLst>
          </a:blip>
          <a:srcRect l="26741"/>
          <a:stretch/>
        </p:blipFill>
        <p:spPr>
          <a:xfrm>
            <a:off x="498476" y="6093051"/>
            <a:ext cx="3466017" cy="280708"/>
          </a:xfrm>
          <a:prstGeom prst="rect">
            <a:avLst/>
          </a:prstGeom>
        </p:spPr>
      </p:pic>
      <p:sp>
        <p:nvSpPr>
          <p:cNvPr id="25" name="正方形/長方形 24"/>
          <p:cNvSpPr>
            <a:spLocks/>
          </p:cNvSpPr>
          <p:nvPr/>
        </p:nvSpPr>
        <p:spPr>
          <a:xfrm>
            <a:off x="498476" y="4377918"/>
            <a:ext cx="3360292" cy="1765933"/>
          </a:xfrm>
          <a:prstGeom prst="rect">
            <a:avLst/>
          </a:prstGeom>
          <a:gradFill flip="none" rotWithShape="1">
            <a:gsLst>
              <a:gs pos="0">
                <a:schemeClr val="accent5">
                  <a:lumMod val="50000"/>
                </a:schemeClr>
              </a:gs>
              <a:gs pos="50000">
                <a:schemeClr val="accent5">
                  <a:lumMod val="75000"/>
                </a:schemeClr>
              </a:gs>
              <a:gs pos="100000">
                <a:srgbClr val="3A75FB"/>
              </a:gs>
            </a:gsLst>
            <a:lin ang="10800000" scaled="1"/>
            <a:tileRect/>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0960" tIns="30480" rIns="60960" bIns="30480" numCol="1" spcCol="0" rtlCol="0" fromWordArt="0" anchor="ctr" anchorCtr="0" forceAA="0" compatLnSpc="1">
            <a:prstTxWarp prst="textNoShape">
              <a:avLst/>
            </a:prstTxWarp>
            <a:noAutofit/>
          </a:bodyPr>
          <a:lstStyle/>
          <a:p>
            <a:pPr algn="ctr"/>
            <a:endParaRPr lang="en-US" sz="2133" dirty="0" smtClean="0">
              <a:solidFill>
                <a:schemeClr val="bg1"/>
              </a:solidFill>
            </a:endParaRPr>
          </a:p>
        </p:txBody>
      </p:sp>
      <p:sp>
        <p:nvSpPr>
          <p:cNvPr id="32" name="図プレースホルダー 8"/>
          <p:cNvSpPr>
            <a:spLocks noGrp="1"/>
          </p:cNvSpPr>
          <p:nvPr>
            <p:ph type="pic" sz="quarter" idx="21" hasCustomPrompt="1"/>
          </p:nvPr>
        </p:nvSpPr>
        <p:spPr>
          <a:xfrm>
            <a:off x="574238" y="4453449"/>
            <a:ext cx="3210427" cy="1618683"/>
          </a:xfrm>
        </p:spPr>
        <p:txBody>
          <a:bodyPr>
            <a:normAutofit/>
          </a:bodyPr>
          <a:lstStyle>
            <a:lvl1pPr>
              <a:defRPr sz="1333">
                <a:solidFill>
                  <a:schemeClr val="tx1">
                    <a:lumMod val="90000"/>
                    <a:lumOff val="10000"/>
                  </a:schemeClr>
                </a:solidFill>
              </a:defRPr>
            </a:lvl1pPr>
          </a:lstStyle>
          <a:p>
            <a:r>
              <a:rPr lang="en-US" dirty="0" smtClean="0"/>
              <a:t>Add Image</a:t>
            </a:r>
            <a:endParaRPr lang="en-US" dirty="0"/>
          </a:p>
        </p:txBody>
      </p:sp>
      <p:pic>
        <p:nvPicPr>
          <p:cNvPr id="33" name="図 32"/>
          <p:cNvPicPr>
            <a:picLocks noChangeAspect="1"/>
          </p:cNvPicPr>
          <p:nvPr/>
        </p:nvPicPr>
        <p:blipFill rotWithShape="1">
          <a:blip r:embed="rId2" cstate="print">
            <a:extLst>
              <a:ext uri="{28A0092B-C50C-407E-A947-70E740481C1C}">
                <a14:useLocalDpi xmlns:a14="http://schemas.microsoft.com/office/drawing/2010/main" xmlns="" val="0"/>
              </a:ext>
            </a:extLst>
          </a:blip>
          <a:srcRect l="26741"/>
          <a:stretch/>
        </p:blipFill>
        <p:spPr>
          <a:xfrm>
            <a:off x="4397373" y="6093051"/>
            <a:ext cx="3466017" cy="280708"/>
          </a:xfrm>
          <a:prstGeom prst="rect">
            <a:avLst/>
          </a:prstGeom>
        </p:spPr>
      </p:pic>
      <p:sp>
        <p:nvSpPr>
          <p:cNvPr id="34" name="正方形/長方形 33"/>
          <p:cNvSpPr>
            <a:spLocks/>
          </p:cNvSpPr>
          <p:nvPr/>
        </p:nvSpPr>
        <p:spPr>
          <a:xfrm>
            <a:off x="4397373" y="4385950"/>
            <a:ext cx="3360292" cy="1765933"/>
          </a:xfrm>
          <a:prstGeom prst="rect">
            <a:avLst/>
          </a:prstGeom>
          <a:gradFill flip="none" rotWithShape="1">
            <a:gsLst>
              <a:gs pos="0">
                <a:schemeClr val="accent5">
                  <a:lumMod val="50000"/>
                </a:schemeClr>
              </a:gs>
              <a:gs pos="50000">
                <a:schemeClr val="accent5">
                  <a:lumMod val="75000"/>
                </a:schemeClr>
              </a:gs>
              <a:gs pos="100000">
                <a:srgbClr val="3A75FB"/>
              </a:gs>
            </a:gsLst>
            <a:lin ang="10800000" scaled="1"/>
            <a:tileRect/>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0960" tIns="30480" rIns="60960" bIns="30480" numCol="1" spcCol="0" rtlCol="0" fromWordArt="0" anchor="ctr" anchorCtr="0" forceAA="0" compatLnSpc="1">
            <a:prstTxWarp prst="textNoShape">
              <a:avLst/>
            </a:prstTxWarp>
            <a:noAutofit/>
          </a:bodyPr>
          <a:lstStyle/>
          <a:p>
            <a:pPr algn="ctr"/>
            <a:endParaRPr lang="en-US" sz="2133" dirty="0" smtClean="0">
              <a:solidFill>
                <a:schemeClr val="bg1"/>
              </a:solidFill>
            </a:endParaRPr>
          </a:p>
        </p:txBody>
      </p:sp>
      <p:sp>
        <p:nvSpPr>
          <p:cNvPr id="35" name="図プレースホルダー 8"/>
          <p:cNvSpPr>
            <a:spLocks noGrp="1"/>
          </p:cNvSpPr>
          <p:nvPr>
            <p:ph type="pic" sz="quarter" idx="22" hasCustomPrompt="1"/>
          </p:nvPr>
        </p:nvSpPr>
        <p:spPr>
          <a:xfrm>
            <a:off x="4473135" y="4461482"/>
            <a:ext cx="3210427" cy="1618683"/>
          </a:xfrm>
        </p:spPr>
        <p:txBody>
          <a:bodyPr>
            <a:normAutofit/>
          </a:bodyPr>
          <a:lstStyle>
            <a:lvl1pPr>
              <a:defRPr sz="1333">
                <a:solidFill>
                  <a:schemeClr val="tx1">
                    <a:lumMod val="90000"/>
                    <a:lumOff val="10000"/>
                  </a:schemeClr>
                </a:solidFill>
              </a:defRPr>
            </a:lvl1pPr>
          </a:lstStyle>
          <a:p>
            <a:r>
              <a:rPr lang="en-US" dirty="0" smtClean="0"/>
              <a:t>Add Image</a:t>
            </a:r>
            <a:endParaRPr lang="en-US" dirty="0"/>
          </a:p>
        </p:txBody>
      </p:sp>
      <p:pic>
        <p:nvPicPr>
          <p:cNvPr id="36" name="図 35"/>
          <p:cNvPicPr>
            <a:picLocks noChangeAspect="1"/>
          </p:cNvPicPr>
          <p:nvPr/>
        </p:nvPicPr>
        <p:blipFill rotWithShape="1">
          <a:blip r:embed="rId2" cstate="print">
            <a:extLst>
              <a:ext uri="{28A0092B-C50C-407E-A947-70E740481C1C}">
                <a14:useLocalDpi xmlns:a14="http://schemas.microsoft.com/office/drawing/2010/main" xmlns="" val="0"/>
              </a:ext>
            </a:extLst>
          </a:blip>
          <a:srcRect l="26741"/>
          <a:stretch/>
        </p:blipFill>
        <p:spPr>
          <a:xfrm>
            <a:off x="8302801" y="6101083"/>
            <a:ext cx="3466017" cy="280708"/>
          </a:xfrm>
          <a:prstGeom prst="rect">
            <a:avLst/>
          </a:prstGeom>
        </p:spPr>
      </p:pic>
      <p:sp>
        <p:nvSpPr>
          <p:cNvPr id="37" name="正方形/長方形 36"/>
          <p:cNvSpPr>
            <a:spLocks/>
          </p:cNvSpPr>
          <p:nvPr/>
        </p:nvSpPr>
        <p:spPr>
          <a:xfrm>
            <a:off x="8302801" y="4385950"/>
            <a:ext cx="3360292" cy="1765933"/>
          </a:xfrm>
          <a:prstGeom prst="rect">
            <a:avLst/>
          </a:prstGeom>
          <a:gradFill flip="none" rotWithShape="1">
            <a:gsLst>
              <a:gs pos="0">
                <a:schemeClr val="accent5">
                  <a:lumMod val="50000"/>
                </a:schemeClr>
              </a:gs>
              <a:gs pos="50000">
                <a:schemeClr val="accent5">
                  <a:lumMod val="75000"/>
                </a:schemeClr>
              </a:gs>
              <a:gs pos="100000">
                <a:srgbClr val="3A75FB"/>
              </a:gs>
            </a:gsLst>
            <a:lin ang="10800000" scaled="1"/>
            <a:tileRect/>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0960" tIns="30480" rIns="60960" bIns="30480" numCol="1" spcCol="0" rtlCol="0" fromWordArt="0" anchor="ctr" anchorCtr="0" forceAA="0" compatLnSpc="1">
            <a:prstTxWarp prst="textNoShape">
              <a:avLst/>
            </a:prstTxWarp>
            <a:noAutofit/>
          </a:bodyPr>
          <a:lstStyle/>
          <a:p>
            <a:pPr algn="ctr"/>
            <a:endParaRPr lang="en-US" sz="2133" dirty="0" smtClean="0">
              <a:solidFill>
                <a:schemeClr val="bg1"/>
              </a:solidFill>
            </a:endParaRPr>
          </a:p>
        </p:txBody>
      </p:sp>
      <p:sp>
        <p:nvSpPr>
          <p:cNvPr id="38" name="図プレースホルダー 8"/>
          <p:cNvSpPr>
            <a:spLocks noGrp="1"/>
          </p:cNvSpPr>
          <p:nvPr>
            <p:ph type="pic" sz="quarter" idx="23" hasCustomPrompt="1"/>
          </p:nvPr>
        </p:nvSpPr>
        <p:spPr>
          <a:xfrm>
            <a:off x="8378563" y="4461482"/>
            <a:ext cx="3210427" cy="1618683"/>
          </a:xfrm>
        </p:spPr>
        <p:txBody>
          <a:bodyPr>
            <a:normAutofit/>
          </a:bodyPr>
          <a:lstStyle>
            <a:lvl1pPr>
              <a:defRPr sz="1333">
                <a:solidFill>
                  <a:schemeClr val="tx1">
                    <a:lumMod val="90000"/>
                    <a:lumOff val="10000"/>
                  </a:schemeClr>
                </a:solidFill>
              </a:defRPr>
            </a:lvl1pPr>
          </a:lstStyle>
          <a:p>
            <a:r>
              <a:rPr lang="en-US" dirty="0" smtClean="0"/>
              <a:t>Add Image</a:t>
            </a:r>
            <a:endParaRPr lang="en-US" dirty="0"/>
          </a:p>
        </p:txBody>
      </p:sp>
      <p:sp>
        <p:nvSpPr>
          <p:cNvPr id="39" name="テキスト プレースホルダー 11"/>
          <p:cNvSpPr>
            <a:spLocks noGrp="1"/>
          </p:cNvSpPr>
          <p:nvPr>
            <p:ph type="body" sz="quarter" idx="14" hasCustomPrompt="1"/>
          </p:nvPr>
        </p:nvSpPr>
        <p:spPr>
          <a:xfrm>
            <a:off x="666195" y="3431960"/>
            <a:ext cx="10686280" cy="869107"/>
          </a:xfrm>
        </p:spPr>
        <p:txBody>
          <a:bodyPr anchor="ctr"/>
          <a:lstStyle>
            <a:lvl1pPr algn="ctr">
              <a:defRPr baseline="0">
                <a:solidFill>
                  <a:srgbClr val="3A75FB"/>
                </a:solidFill>
              </a:defRPr>
            </a:lvl1pPr>
          </a:lstStyle>
          <a:p>
            <a:pPr lvl="0"/>
            <a:r>
              <a:rPr lang="en-US" dirty="0" smtClean="0"/>
              <a:t>Text Here</a:t>
            </a:r>
            <a:endParaRPr lang="en-US" dirty="0"/>
          </a:p>
        </p:txBody>
      </p:sp>
    </p:spTree>
    <p:extLst>
      <p:ext uri="{BB962C8B-B14F-4D97-AF65-F5344CB8AC3E}">
        <p14:creationId xmlns:p14="http://schemas.microsoft.com/office/powerpoint/2010/main" xmlns="" val="353845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left)">
                                      <p:cBhvr>
                                        <p:cTn id="13" dur="500"/>
                                        <p:tgtEl>
                                          <p:spTgt spid="10">
                                            <p:txEl>
                                              <p:pRg st="0" end="0"/>
                                            </p:txEl>
                                          </p:spTgt>
                                        </p:tgtEl>
                                      </p:cBhvr>
                                    </p:animEffect>
                                  </p:childTnLst>
                                </p:cTn>
                              </p:par>
                              <p:par>
                                <p:cTn id="14" presetID="22" presetClass="entr" presetSubtype="2"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right)">
                                      <p:cBhvr>
                                        <p:cTn id="19" dur="500"/>
                                        <p:tgtEl>
                                          <p:spTgt spid="5"/>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10"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par>
                                <p:cTn id="57" presetID="10"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childTnLst>
                          </p:cTn>
                        </p:par>
                        <p:par>
                          <p:cTn id="60" fill="hold">
                            <p:stCondLst>
                              <p:cond delay="2500"/>
                            </p:stCondLst>
                            <p:childTnLst>
                              <p:par>
                                <p:cTn id="61" presetID="10" presetClass="entr" presetSubtype="0" fill="hold" grpId="0" nodeType="after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500"/>
                                        <p:tgtEl>
                                          <p:spTgt spid="3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fade">
                                      <p:cBhvr>
                                        <p:cTn id="66" dur="500"/>
                                        <p:tgtEl>
                                          <p:spTgt spid="35"/>
                                        </p:tgtEl>
                                      </p:cBhvr>
                                    </p:animEffect>
                                  </p:childTnLst>
                                </p:cTn>
                              </p:par>
                              <p:par>
                                <p:cTn id="67" presetID="10"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500"/>
                                        <p:tgtEl>
                                          <p:spTgt spid="33"/>
                                        </p:tgtEl>
                                      </p:cBhvr>
                                    </p:animEffect>
                                  </p:childTnLst>
                                </p:cTn>
                              </p:par>
                            </p:childTnLst>
                          </p:cTn>
                        </p:par>
                        <p:par>
                          <p:cTn id="70" fill="hold">
                            <p:stCondLst>
                              <p:cond delay="3000"/>
                            </p:stCondLst>
                            <p:childTnLst>
                              <p:par>
                                <p:cTn id="71" presetID="10" presetClass="entr" presetSubtype="0" fill="hold" grpId="0" nodeType="after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fade">
                                      <p:cBhvr>
                                        <p:cTn id="73" dur="500"/>
                                        <p:tgtEl>
                                          <p:spTgt spid="3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fade">
                                      <p:cBhvr>
                                        <p:cTn id="76" dur="500"/>
                                        <p:tgtEl>
                                          <p:spTgt spid="38"/>
                                        </p:tgtEl>
                                      </p:cBhvr>
                                    </p:animEffect>
                                  </p:childTnLst>
                                </p:cTn>
                              </p:par>
                              <p:par>
                                <p:cTn id="77" presetID="10" presetClass="entr" presetSubtype="0" fill="hold" nodeType="with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fade">
                                      <p:cBhvr>
                                        <p:cTn id="79" dur="500"/>
                                        <p:tgtEl>
                                          <p:spTgt spid="36"/>
                                        </p:tgtEl>
                                      </p:cBhvr>
                                    </p:animEffect>
                                  </p:childTnLst>
                                </p:cTn>
                              </p:par>
                            </p:childTnLst>
                          </p:cTn>
                        </p:par>
                        <p:par>
                          <p:cTn id="80" fill="hold">
                            <p:stCondLst>
                              <p:cond delay="3500"/>
                            </p:stCondLst>
                            <p:childTnLst>
                              <p:par>
                                <p:cTn id="81" presetID="10" presetClass="entr" presetSubtype="0" fill="hold" grpId="0" nodeType="afterEffect">
                                  <p:stCondLst>
                                    <p:cond delay="0"/>
                                  </p:stCondLst>
                                  <p:childTnLst>
                                    <p:set>
                                      <p:cBhvr>
                                        <p:cTn id="82" dur="1" fill="hold">
                                          <p:stCondLst>
                                            <p:cond delay="0"/>
                                          </p:stCondLst>
                                        </p:cTn>
                                        <p:tgtEl>
                                          <p:spTgt spid="39">
                                            <p:txEl>
                                              <p:pRg st="0" end="0"/>
                                            </p:txEl>
                                          </p:spTgt>
                                        </p:tgtEl>
                                        <p:attrNameLst>
                                          <p:attrName>style.visibility</p:attrName>
                                        </p:attrNameLst>
                                      </p:cBhvr>
                                      <p:to>
                                        <p:strVal val="visible"/>
                                      </p:to>
                                    </p:set>
                                    <p:animEffect transition="in" filter="fade">
                                      <p:cBhvr>
                                        <p:cTn id="83" dur="500"/>
                                        <p:tgtEl>
                                          <p:spTgt spid="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 grpId="0"/>
      <p:bldP spid="5" grpId="0"/>
      <p:bldP spid="10" grpId="0" build="p">
        <p:tmplLst>
          <p:tmpl lvl="1">
            <p:tnLst>
              <p:par>
                <p:cTn presetID="22" presetClass="entr" presetSubtype="8"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9" grpId="0"/>
      <p:bldP spid="19" grpId="0" animBg="1"/>
      <p:bldP spid="20" grpId="0"/>
      <p:bldP spid="27" grpId="0" animBg="1"/>
      <p:bldP spid="28" grpId="0"/>
      <p:bldP spid="25" grpId="0" animBg="1"/>
      <p:bldP spid="32" grpId="0"/>
      <p:bldP spid="34" grpId="0" animBg="1"/>
      <p:bldP spid="35" grpId="0"/>
      <p:bldP spid="37" grpId="0" animBg="1"/>
      <p:bldP spid="38" grpId="0"/>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 Images - 2 Columns">
    <p:spTree>
      <p:nvGrpSpPr>
        <p:cNvPr id="1" name=""/>
        <p:cNvGrpSpPr/>
        <p:nvPr/>
      </p:nvGrpSpPr>
      <p:grpSpPr>
        <a:xfrm>
          <a:off x="0" y="0"/>
          <a:ext cx="0" cy="0"/>
          <a:chOff x="0" y="0"/>
          <a:chExt cx="0" cy="0"/>
        </a:xfrm>
      </p:grpSpPr>
      <p:pic>
        <p:nvPicPr>
          <p:cNvPr id="33" name="図 32"/>
          <p:cNvPicPr>
            <a:picLocks noChangeAspect="1"/>
          </p:cNvPicPr>
          <p:nvPr/>
        </p:nvPicPr>
        <p:blipFill rotWithShape="1">
          <a:blip r:embed="rId2">
            <a:extLst>
              <a:ext uri="{28A0092B-C50C-407E-A947-70E740481C1C}">
                <a14:useLocalDpi xmlns:a14="http://schemas.microsoft.com/office/drawing/2010/main" xmlns="" val="0"/>
              </a:ext>
            </a:extLst>
          </a:blip>
          <a:srcRect l="26741"/>
          <a:stretch/>
        </p:blipFill>
        <p:spPr>
          <a:xfrm flipH="1">
            <a:off x="904912" y="4544853"/>
            <a:ext cx="3616085" cy="292862"/>
          </a:xfrm>
          <a:prstGeom prst="rect">
            <a:avLst/>
          </a:prstGeom>
        </p:spPr>
      </p:pic>
      <p:pic>
        <p:nvPicPr>
          <p:cNvPr id="34" name="図 33"/>
          <p:cNvPicPr>
            <a:picLocks noChangeAspect="1"/>
          </p:cNvPicPr>
          <p:nvPr/>
        </p:nvPicPr>
        <p:blipFill rotWithShape="1">
          <a:blip r:embed="rId2">
            <a:extLst>
              <a:ext uri="{28A0092B-C50C-407E-A947-70E740481C1C}">
                <a14:useLocalDpi xmlns:a14="http://schemas.microsoft.com/office/drawing/2010/main" xmlns="" val="0"/>
              </a:ext>
            </a:extLst>
          </a:blip>
          <a:srcRect l="26741"/>
          <a:stretch/>
        </p:blipFill>
        <p:spPr>
          <a:xfrm flipH="1">
            <a:off x="6311054" y="4555870"/>
            <a:ext cx="3616085" cy="292862"/>
          </a:xfrm>
          <a:prstGeom prst="rect">
            <a:avLst/>
          </a:prstGeom>
        </p:spPr>
      </p:pic>
      <p:pic>
        <p:nvPicPr>
          <p:cNvPr id="15" name="図 14"/>
          <p:cNvPicPr>
            <a:picLocks noChangeAspect="1"/>
          </p:cNvPicPr>
          <p:nvPr/>
        </p:nvPicPr>
        <p:blipFill rotWithShape="1">
          <a:blip r:embed="rId2">
            <a:extLst>
              <a:ext uri="{28A0092B-C50C-407E-A947-70E740481C1C}">
                <a14:useLocalDpi xmlns:a14="http://schemas.microsoft.com/office/drawing/2010/main" xmlns="" val="0"/>
              </a:ext>
            </a:extLst>
          </a:blip>
          <a:srcRect l="26741"/>
          <a:stretch/>
        </p:blipFill>
        <p:spPr>
          <a:xfrm>
            <a:off x="2310264" y="4544367"/>
            <a:ext cx="3616085" cy="292862"/>
          </a:xfrm>
          <a:prstGeom prst="rect">
            <a:avLst/>
          </a:prstGeom>
        </p:spPr>
      </p:pic>
      <p:pic>
        <p:nvPicPr>
          <p:cNvPr id="24" name="図 23"/>
          <p:cNvPicPr>
            <a:picLocks noChangeAspect="1"/>
          </p:cNvPicPr>
          <p:nvPr/>
        </p:nvPicPr>
        <p:blipFill rotWithShape="1">
          <a:blip r:embed="rId2">
            <a:extLst>
              <a:ext uri="{28A0092B-C50C-407E-A947-70E740481C1C}">
                <a14:useLocalDpi xmlns:a14="http://schemas.microsoft.com/office/drawing/2010/main" xmlns="" val="0"/>
              </a:ext>
            </a:extLst>
          </a:blip>
          <a:srcRect l="26741"/>
          <a:stretch/>
        </p:blipFill>
        <p:spPr>
          <a:xfrm>
            <a:off x="7716406" y="4555384"/>
            <a:ext cx="3616085" cy="292862"/>
          </a:xfrm>
          <a:prstGeom prst="rect">
            <a:avLst/>
          </a:prstGeom>
        </p:spPr>
      </p:pic>
      <p:sp>
        <p:nvSpPr>
          <p:cNvPr id="16" name="正方形/長方形 15"/>
          <p:cNvSpPr>
            <a:spLocks/>
          </p:cNvSpPr>
          <p:nvPr/>
        </p:nvSpPr>
        <p:spPr>
          <a:xfrm>
            <a:off x="904912" y="1909034"/>
            <a:ext cx="5021437" cy="2640000"/>
          </a:xfrm>
          <a:prstGeom prst="rect">
            <a:avLst/>
          </a:prstGeom>
          <a:gradFill flip="none" rotWithShape="1">
            <a:gsLst>
              <a:gs pos="0">
                <a:schemeClr val="accent5">
                  <a:lumMod val="50000"/>
                </a:schemeClr>
              </a:gs>
              <a:gs pos="50000">
                <a:schemeClr val="accent5">
                  <a:lumMod val="75000"/>
                </a:schemeClr>
              </a:gs>
              <a:gs pos="100000">
                <a:srgbClr val="3A75FB"/>
              </a:gs>
            </a:gsLst>
            <a:lin ang="10800000" scaled="1"/>
            <a:tileRect/>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0960" tIns="30480" rIns="60960" bIns="30480" numCol="1" spcCol="0" rtlCol="0" fromWordArt="0" anchor="ctr" anchorCtr="0" forceAA="0" compatLnSpc="1">
            <a:prstTxWarp prst="textNoShape">
              <a:avLst/>
            </a:prstTxWarp>
            <a:noAutofit/>
          </a:bodyPr>
          <a:lstStyle/>
          <a:p>
            <a:pPr algn="ctr"/>
            <a:endParaRPr lang="en-US" sz="2133" dirty="0" smtClean="0">
              <a:solidFill>
                <a:schemeClr val="bg1"/>
              </a:solidFill>
            </a:endParaRPr>
          </a:p>
        </p:txBody>
      </p:sp>
      <p:pic>
        <p:nvPicPr>
          <p:cNvPr id="6" name="図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021" y="233178"/>
            <a:ext cx="8797613" cy="1537957"/>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9705862" y="233179"/>
            <a:ext cx="2486138" cy="1537957"/>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4011" y="6381792"/>
            <a:ext cx="12191998" cy="476209"/>
          </a:xfrm>
          <a:prstGeom prst="rect">
            <a:avLst/>
          </a:prstGeom>
        </p:spPr>
      </p:pic>
      <p:sp>
        <p:nvSpPr>
          <p:cNvPr id="2" name="タイトル 1"/>
          <p:cNvSpPr>
            <a:spLocks noGrp="1"/>
          </p:cNvSpPr>
          <p:nvPr>
            <p:ph type="title" hasCustomPrompt="1"/>
          </p:nvPr>
        </p:nvSpPr>
        <p:spPr>
          <a:xfrm>
            <a:off x="300747" y="357104"/>
            <a:ext cx="8282524" cy="669117"/>
          </a:xfrm>
        </p:spPr>
        <p:txBody>
          <a:bodyPr/>
          <a:lstStyle>
            <a:lvl1pPr>
              <a:defRPr>
                <a:solidFill>
                  <a:schemeClr val="bg1">
                    <a:lumMod val="10000"/>
                    <a:lumOff val="90000"/>
                  </a:schemeClr>
                </a:solidFill>
              </a:defRPr>
            </a:lvl1pPr>
          </a:lstStyle>
          <a:p>
            <a:r>
              <a:rPr lang="en-US" altLang="ja-JP" dirty="0" smtClean="0"/>
              <a:t>Slide Title</a:t>
            </a:r>
            <a:endParaRPr lang="en-US" dirty="0"/>
          </a:p>
        </p:txBody>
      </p:sp>
      <p:sp>
        <p:nvSpPr>
          <p:cNvPr id="4" name="フッター プレースホルダー 3"/>
          <p:cNvSpPr>
            <a:spLocks noGrp="1"/>
          </p:cNvSpPr>
          <p:nvPr>
            <p:ph type="ftr" sz="quarter" idx="11"/>
          </p:nvPr>
        </p:nvSpPr>
        <p:spPr>
          <a:xfrm>
            <a:off x="-8022" y="6380415"/>
            <a:ext cx="12200022" cy="365125"/>
          </a:xfrm>
        </p:spPr>
        <p:txBody>
          <a:bodyPr/>
          <a:lstStyle>
            <a:lvl1pPr>
              <a:defRPr sz="1333">
                <a:solidFill>
                  <a:schemeClr val="bg1">
                    <a:lumMod val="10000"/>
                    <a:lumOff val="90000"/>
                  </a:schemeClr>
                </a:solidFill>
              </a:defRPr>
            </a:lvl1pPr>
          </a:lstStyle>
          <a:p>
            <a:endParaRPr lang="en-US" dirty="0"/>
          </a:p>
        </p:txBody>
      </p:sp>
      <p:sp>
        <p:nvSpPr>
          <p:cNvPr id="5" name="スライド番号プレースホルダー 4"/>
          <p:cNvSpPr>
            <a:spLocks noGrp="1"/>
          </p:cNvSpPr>
          <p:nvPr>
            <p:ph type="sldNum" sz="quarter" idx="12"/>
          </p:nvPr>
        </p:nvSpPr>
        <p:spPr>
          <a:xfrm>
            <a:off x="9834683" y="677437"/>
            <a:ext cx="2473723" cy="517696"/>
          </a:xfrm>
        </p:spPr>
        <p:txBody>
          <a:bodyPr/>
          <a:lstStyle>
            <a:lvl1pPr algn="l">
              <a:defRPr sz="2933">
                <a:solidFill>
                  <a:schemeClr val="bg1">
                    <a:lumMod val="10000"/>
                    <a:lumOff val="90000"/>
                  </a:schemeClr>
                </a:solidFill>
              </a:defRPr>
            </a:lvl1pPr>
          </a:lstStyle>
          <a:p>
            <a:r>
              <a:rPr lang="en-US" dirty="0" smtClean="0"/>
              <a:t> </a:t>
            </a:r>
            <a:r>
              <a:rPr lang="en-US" dirty="0" smtClean="0">
                <a:latin typeface="+mj-lt"/>
              </a:rPr>
              <a:t>SLIDE </a:t>
            </a:r>
            <a:fld id="{511F482C-44AA-46E6-BA1A-E4C16BAF3A94}" type="slidenum">
              <a:rPr lang="en-US" sz="4800" smtClean="0">
                <a:latin typeface="+mj-lt"/>
              </a:rPr>
              <a:pPr/>
              <a:t>‹#›</a:t>
            </a:fld>
            <a:endParaRPr lang="en-US" sz="4800" dirty="0">
              <a:latin typeface="+mj-lt"/>
            </a:endParaRPr>
          </a:p>
        </p:txBody>
      </p:sp>
      <p:sp>
        <p:nvSpPr>
          <p:cNvPr id="10" name="テキスト プレースホルダー 9"/>
          <p:cNvSpPr>
            <a:spLocks noGrp="1"/>
          </p:cNvSpPr>
          <p:nvPr>
            <p:ph type="body" sz="quarter" idx="13" hasCustomPrompt="1"/>
          </p:nvPr>
        </p:nvSpPr>
        <p:spPr>
          <a:xfrm>
            <a:off x="321204" y="938354"/>
            <a:ext cx="8229980" cy="304909"/>
          </a:xfrm>
        </p:spPr>
        <p:txBody>
          <a:bodyPr>
            <a:normAutofit/>
          </a:bodyPr>
          <a:lstStyle>
            <a:lvl1pPr>
              <a:defRPr sz="1600" baseline="0">
                <a:solidFill>
                  <a:schemeClr val="bg1">
                    <a:lumMod val="10000"/>
                    <a:lumOff val="90000"/>
                  </a:schemeClr>
                </a:solidFill>
              </a:defRPr>
            </a:lvl1pPr>
          </a:lstStyle>
          <a:p>
            <a:pPr lvl="0"/>
            <a:r>
              <a:rPr lang="en-US" dirty="0" smtClean="0"/>
              <a:t>Short Description</a:t>
            </a:r>
            <a:endParaRPr lang="en-US" dirty="0"/>
          </a:p>
        </p:txBody>
      </p:sp>
      <p:sp>
        <p:nvSpPr>
          <p:cNvPr id="9" name="図プレースホルダー 8"/>
          <p:cNvSpPr>
            <a:spLocks noGrp="1"/>
          </p:cNvSpPr>
          <p:nvPr>
            <p:ph type="pic" sz="quarter" idx="16" hasCustomPrompt="1"/>
          </p:nvPr>
        </p:nvSpPr>
        <p:spPr>
          <a:xfrm>
            <a:off x="960203" y="1968088"/>
            <a:ext cx="4907706" cy="2527713"/>
          </a:xfrm>
        </p:spPr>
        <p:txBody>
          <a:bodyPr>
            <a:normAutofit/>
          </a:bodyPr>
          <a:lstStyle>
            <a:lvl1pPr>
              <a:defRPr sz="1333">
                <a:solidFill>
                  <a:schemeClr val="tx1">
                    <a:lumMod val="90000"/>
                    <a:lumOff val="10000"/>
                  </a:schemeClr>
                </a:solidFill>
              </a:defRPr>
            </a:lvl1pPr>
          </a:lstStyle>
          <a:p>
            <a:r>
              <a:rPr lang="en-US" dirty="0" smtClean="0"/>
              <a:t>Add Image</a:t>
            </a:r>
            <a:endParaRPr lang="en-US" dirty="0"/>
          </a:p>
        </p:txBody>
      </p:sp>
      <p:sp>
        <p:nvSpPr>
          <p:cNvPr id="19" name="正方形/長方形 18"/>
          <p:cNvSpPr>
            <a:spLocks/>
          </p:cNvSpPr>
          <p:nvPr/>
        </p:nvSpPr>
        <p:spPr>
          <a:xfrm>
            <a:off x="6337275" y="1917067"/>
            <a:ext cx="5021437" cy="2640000"/>
          </a:xfrm>
          <a:prstGeom prst="rect">
            <a:avLst/>
          </a:prstGeom>
          <a:gradFill flip="none" rotWithShape="1">
            <a:gsLst>
              <a:gs pos="0">
                <a:schemeClr val="accent5">
                  <a:lumMod val="50000"/>
                </a:schemeClr>
              </a:gs>
              <a:gs pos="50000">
                <a:schemeClr val="accent5">
                  <a:lumMod val="75000"/>
                </a:schemeClr>
              </a:gs>
              <a:gs pos="100000">
                <a:srgbClr val="3A75FB"/>
              </a:gs>
            </a:gsLst>
            <a:lin ang="10800000" scaled="1"/>
            <a:tileRect/>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0960" tIns="30480" rIns="60960" bIns="30480" numCol="1" spcCol="0" rtlCol="0" fromWordArt="0" anchor="ctr" anchorCtr="0" forceAA="0" compatLnSpc="1">
            <a:prstTxWarp prst="textNoShape">
              <a:avLst/>
            </a:prstTxWarp>
            <a:noAutofit/>
          </a:bodyPr>
          <a:lstStyle/>
          <a:p>
            <a:pPr algn="ctr"/>
            <a:endParaRPr lang="en-US" sz="2133" dirty="0" smtClean="0">
              <a:solidFill>
                <a:schemeClr val="bg1"/>
              </a:solidFill>
            </a:endParaRPr>
          </a:p>
        </p:txBody>
      </p:sp>
      <p:sp>
        <p:nvSpPr>
          <p:cNvPr id="20" name="図プレースホルダー 8"/>
          <p:cNvSpPr>
            <a:spLocks noGrp="1"/>
          </p:cNvSpPr>
          <p:nvPr>
            <p:ph type="pic" sz="quarter" idx="18" hasCustomPrompt="1"/>
          </p:nvPr>
        </p:nvSpPr>
        <p:spPr>
          <a:xfrm>
            <a:off x="6386807" y="1976120"/>
            <a:ext cx="4911093" cy="2519680"/>
          </a:xfrm>
        </p:spPr>
        <p:txBody>
          <a:bodyPr>
            <a:normAutofit/>
          </a:bodyPr>
          <a:lstStyle>
            <a:lvl1pPr>
              <a:defRPr sz="1333">
                <a:solidFill>
                  <a:schemeClr val="tx1">
                    <a:lumMod val="90000"/>
                    <a:lumOff val="10000"/>
                  </a:schemeClr>
                </a:solidFill>
              </a:defRPr>
            </a:lvl1pPr>
          </a:lstStyle>
          <a:p>
            <a:r>
              <a:rPr lang="en-US" dirty="0" smtClean="0"/>
              <a:t>Add Image</a:t>
            </a:r>
            <a:endParaRPr lang="en-US" dirty="0"/>
          </a:p>
        </p:txBody>
      </p:sp>
      <p:sp>
        <p:nvSpPr>
          <p:cNvPr id="30" name="テキスト プレースホルダー 11"/>
          <p:cNvSpPr>
            <a:spLocks noGrp="1"/>
          </p:cNvSpPr>
          <p:nvPr>
            <p:ph type="body" sz="quarter" idx="22" hasCustomPrompt="1"/>
          </p:nvPr>
        </p:nvSpPr>
        <p:spPr>
          <a:xfrm>
            <a:off x="6366773" y="5135418"/>
            <a:ext cx="4991939" cy="960582"/>
          </a:xfrm>
        </p:spPr>
        <p:txBody>
          <a:bodyPr anchor="t">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600" baseline="0">
                <a:solidFill>
                  <a:schemeClr val="bg1"/>
                </a:solidFill>
              </a:defRPr>
            </a:lvl1pPr>
          </a:lstStyle>
          <a:p>
            <a:pPr lvl="0"/>
            <a:r>
              <a:rPr lang="en-US" dirty="0" smtClean="0"/>
              <a:t>Text Here</a:t>
            </a:r>
            <a:endParaRPr lang="en-US" dirty="0"/>
          </a:p>
        </p:txBody>
      </p:sp>
      <p:sp>
        <p:nvSpPr>
          <p:cNvPr id="31" name="テキスト プレースホルダー 11"/>
          <p:cNvSpPr>
            <a:spLocks noGrp="1"/>
          </p:cNvSpPr>
          <p:nvPr>
            <p:ph type="body" sz="quarter" idx="23" hasCustomPrompt="1"/>
          </p:nvPr>
        </p:nvSpPr>
        <p:spPr>
          <a:xfrm>
            <a:off x="942341" y="5140258"/>
            <a:ext cx="4991939" cy="960582"/>
          </a:xfrm>
        </p:spPr>
        <p:txBody>
          <a:bodyPr anchor="t">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600" baseline="0">
                <a:solidFill>
                  <a:schemeClr val="bg1"/>
                </a:solidFill>
              </a:defRPr>
            </a:lvl1pPr>
          </a:lstStyle>
          <a:p>
            <a:pPr lvl="0"/>
            <a:r>
              <a:rPr lang="en-US" dirty="0" smtClean="0"/>
              <a:t>Text Here</a:t>
            </a:r>
            <a:endParaRPr lang="en-US" dirty="0"/>
          </a:p>
        </p:txBody>
      </p:sp>
      <p:sp>
        <p:nvSpPr>
          <p:cNvPr id="25" name="テキスト プレースホルダー 11"/>
          <p:cNvSpPr>
            <a:spLocks noGrp="1"/>
          </p:cNvSpPr>
          <p:nvPr>
            <p:ph type="body" sz="quarter" idx="14" hasCustomPrompt="1"/>
          </p:nvPr>
        </p:nvSpPr>
        <p:spPr>
          <a:xfrm>
            <a:off x="932624" y="4673598"/>
            <a:ext cx="4993725" cy="504242"/>
          </a:xfrm>
        </p:spPr>
        <p:txBody>
          <a:bodyPr anchor="b">
            <a:normAutofit/>
          </a:bodyPr>
          <a:lstStyle>
            <a:lvl1pPr algn="l">
              <a:defRPr sz="2400" baseline="0">
                <a:solidFill>
                  <a:srgbClr val="3A75FB"/>
                </a:solidFill>
              </a:defRPr>
            </a:lvl1pPr>
          </a:lstStyle>
          <a:p>
            <a:pPr lvl="0"/>
            <a:r>
              <a:rPr lang="en-US" dirty="0" smtClean="0"/>
              <a:t>Text Here</a:t>
            </a:r>
            <a:endParaRPr lang="en-US" dirty="0"/>
          </a:p>
        </p:txBody>
      </p:sp>
      <p:sp>
        <p:nvSpPr>
          <p:cNvPr id="32" name="テキスト プレースホルダー 11"/>
          <p:cNvSpPr>
            <a:spLocks noGrp="1"/>
          </p:cNvSpPr>
          <p:nvPr>
            <p:ph type="body" sz="quarter" idx="24" hasCustomPrompt="1"/>
          </p:nvPr>
        </p:nvSpPr>
        <p:spPr>
          <a:xfrm>
            <a:off x="6364988" y="4664362"/>
            <a:ext cx="4993725" cy="504242"/>
          </a:xfrm>
        </p:spPr>
        <p:txBody>
          <a:bodyPr anchor="b">
            <a:normAutofit/>
          </a:bodyPr>
          <a:lstStyle>
            <a:lvl1pPr algn="l">
              <a:defRPr sz="2400" baseline="0">
                <a:solidFill>
                  <a:srgbClr val="3A75FB"/>
                </a:solidFill>
              </a:defRPr>
            </a:lvl1pPr>
          </a:lstStyle>
          <a:p>
            <a:pPr lvl="0"/>
            <a:r>
              <a:rPr lang="en-US" dirty="0" smtClean="0"/>
              <a:t>Text Here</a:t>
            </a:r>
            <a:endParaRPr lang="en-US" dirty="0"/>
          </a:p>
        </p:txBody>
      </p:sp>
    </p:spTree>
    <p:extLst>
      <p:ext uri="{BB962C8B-B14F-4D97-AF65-F5344CB8AC3E}">
        <p14:creationId xmlns:p14="http://schemas.microsoft.com/office/powerpoint/2010/main" xmlns="" val="38303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left)">
                                      <p:cBhvr>
                                        <p:cTn id="13" dur="500"/>
                                        <p:tgtEl>
                                          <p:spTgt spid="10">
                                            <p:txEl>
                                              <p:pRg st="0" end="0"/>
                                            </p:txEl>
                                          </p:spTgt>
                                        </p:tgtEl>
                                      </p:cBhvr>
                                    </p:animEffect>
                                  </p:childTnLst>
                                </p:cTn>
                              </p:par>
                              <p:par>
                                <p:cTn id="14" presetID="22" presetClass="entr" presetSubtype="2"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right)">
                                      <p:cBhvr>
                                        <p:cTn id="19" dur="500"/>
                                        <p:tgtEl>
                                          <p:spTgt spid="5"/>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childTnLst>
                          </p:cTn>
                        </p:par>
                        <p:par>
                          <p:cTn id="33" fill="hold">
                            <p:stCondLst>
                              <p:cond delay="1000"/>
                            </p:stCondLst>
                            <p:childTnLst>
                              <p:par>
                                <p:cTn id="34" presetID="42" presetClass="entr" presetSubtype="0" fill="hold" grpId="0" nodeType="afterEffect">
                                  <p:stCondLst>
                                    <p:cond delay="0"/>
                                  </p:stCondLst>
                                  <p:childTnLst>
                                    <p:set>
                                      <p:cBhvr>
                                        <p:cTn id="35" dur="1" fill="hold">
                                          <p:stCondLst>
                                            <p:cond delay="0"/>
                                          </p:stCondLst>
                                        </p:cTn>
                                        <p:tgtEl>
                                          <p:spTgt spid="25">
                                            <p:txEl>
                                              <p:pRg st="0" end="0"/>
                                            </p:txEl>
                                          </p:spTgt>
                                        </p:tgtEl>
                                        <p:attrNameLst>
                                          <p:attrName>style.visibility</p:attrName>
                                        </p:attrNameLst>
                                      </p:cBhvr>
                                      <p:to>
                                        <p:strVal val="visible"/>
                                      </p:to>
                                    </p:set>
                                    <p:animEffect transition="in" filter="fade">
                                      <p:cBhvr>
                                        <p:cTn id="36" dur="500"/>
                                        <p:tgtEl>
                                          <p:spTgt spid="25">
                                            <p:txEl>
                                              <p:pRg st="0" end="0"/>
                                            </p:txEl>
                                          </p:spTgt>
                                        </p:tgtEl>
                                      </p:cBhvr>
                                    </p:animEffect>
                                    <p:anim calcmode="lin" valueType="num">
                                      <p:cBhvr>
                                        <p:cTn id="3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38" dur="5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par>
                          <p:cTn id="39" fill="hold">
                            <p:stCondLst>
                              <p:cond delay="1500"/>
                            </p:stCondLst>
                            <p:childTnLst>
                              <p:par>
                                <p:cTn id="40" presetID="42" presetClass="entr" presetSubtype="0" fill="hold" grpId="0" nodeType="afterEffect">
                                  <p:stCondLst>
                                    <p:cond delay="0"/>
                                  </p:stCondLst>
                                  <p:childTnLst>
                                    <p:set>
                                      <p:cBhvr>
                                        <p:cTn id="41" dur="1" fill="hold">
                                          <p:stCondLst>
                                            <p:cond delay="0"/>
                                          </p:stCondLst>
                                        </p:cTn>
                                        <p:tgtEl>
                                          <p:spTgt spid="31">
                                            <p:txEl>
                                              <p:pRg st="0" end="0"/>
                                            </p:txEl>
                                          </p:spTgt>
                                        </p:tgtEl>
                                        <p:attrNameLst>
                                          <p:attrName>style.visibility</p:attrName>
                                        </p:attrNameLst>
                                      </p:cBhvr>
                                      <p:to>
                                        <p:strVal val="visible"/>
                                      </p:to>
                                    </p:set>
                                    <p:animEffect transition="in" filter="fade">
                                      <p:cBhvr>
                                        <p:cTn id="42" dur="500"/>
                                        <p:tgtEl>
                                          <p:spTgt spid="31">
                                            <p:txEl>
                                              <p:pRg st="0" end="0"/>
                                            </p:txEl>
                                          </p:spTgt>
                                        </p:tgtEl>
                                      </p:cBhvr>
                                    </p:animEffect>
                                    <p:anim calcmode="lin" valueType="num">
                                      <p:cBhvr>
                                        <p:cTn id="43"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44" dur="5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par>
                          <p:cTn id="45" fill="hold">
                            <p:stCondLst>
                              <p:cond delay="2000"/>
                            </p:stCondLst>
                            <p:childTnLst>
                              <p:par>
                                <p:cTn id="46" presetID="10" presetClass="entr" presetSubtype="0" fill="hold" grpId="0" nodeType="after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par>
                                <p:cTn id="52" presetID="10" presetClass="entr" presetSubtype="0" fill="hold"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childTnLst>
                                </p:cTn>
                              </p:par>
                              <p:par>
                                <p:cTn id="55" presetID="10" presetClass="entr" presetSubtype="0" fill="hold"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500"/>
                                        <p:tgtEl>
                                          <p:spTgt spid="34"/>
                                        </p:tgtEl>
                                      </p:cBhvr>
                                    </p:animEffect>
                                  </p:childTnLst>
                                </p:cTn>
                              </p:par>
                            </p:childTnLst>
                          </p:cTn>
                        </p:par>
                        <p:par>
                          <p:cTn id="58" fill="hold">
                            <p:stCondLst>
                              <p:cond delay="2500"/>
                            </p:stCondLst>
                            <p:childTnLst>
                              <p:par>
                                <p:cTn id="59" presetID="42" presetClass="entr" presetSubtype="0" fill="hold" grpId="0" nodeType="afterEffect">
                                  <p:stCondLst>
                                    <p:cond delay="0"/>
                                  </p:stCondLst>
                                  <p:childTnLst>
                                    <p:set>
                                      <p:cBhvr>
                                        <p:cTn id="60" dur="1" fill="hold">
                                          <p:stCondLst>
                                            <p:cond delay="0"/>
                                          </p:stCondLst>
                                        </p:cTn>
                                        <p:tgtEl>
                                          <p:spTgt spid="32">
                                            <p:txEl>
                                              <p:pRg st="0" end="0"/>
                                            </p:txEl>
                                          </p:spTgt>
                                        </p:tgtEl>
                                        <p:attrNameLst>
                                          <p:attrName>style.visibility</p:attrName>
                                        </p:attrNameLst>
                                      </p:cBhvr>
                                      <p:to>
                                        <p:strVal val="visible"/>
                                      </p:to>
                                    </p:set>
                                    <p:animEffect transition="in" filter="fade">
                                      <p:cBhvr>
                                        <p:cTn id="61" dur="500"/>
                                        <p:tgtEl>
                                          <p:spTgt spid="32">
                                            <p:txEl>
                                              <p:pRg st="0" end="0"/>
                                            </p:txEl>
                                          </p:spTgt>
                                        </p:tgtEl>
                                      </p:cBhvr>
                                    </p:animEffect>
                                    <p:anim calcmode="lin" valueType="num">
                                      <p:cBhvr>
                                        <p:cTn id="62"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p:cTn id="63" dur="500" fill="hold"/>
                                        <p:tgtEl>
                                          <p:spTgt spid="32">
                                            <p:txEl>
                                              <p:pRg st="0" end="0"/>
                                            </p:txEl>
                                          </p:spTgt>
                                        </p:tgtEl>
                                        <p:attrNameLst>
                                          <p:attrName>ppt_y</p:attrName>
                                        </p:attrNameLst>
                                      </p:cBhvr>
                                      <p:tavLst>
                                        <p:tav tm="0">
                                          <p:val>
                                            <p:strVal val="#ppt_y+.1"/>
                                          </p:val>
                                        </p:tav>
                                        <p:tav tm="100000">
                                          <p:val>
                                            <p:strVal val="#ppt_y"/>
                                          </p:val>
                                        </p:tav>
                                      </p:tavLst>
                                    </p:anim>
                                  </p:childTnLst>
                                </p:cTn>
                              </p:par>
                            </p:childTnLst>
                          </p:cTn>
                        </p:par>
                        <p:par>
                          <p:cTn id="64" fill="hold">
                            <p:stCondLst>
                              <p:cond delay="3000"/>
                            </p:stCondLst>
                            <p:childTnLst>
                              <p:par>
                                <p:cTn id="65" presetID="42" presetClass="entr" presetSubtype="0" fill="hold" grpId="0" nodeType="afterEffect">
                                  <p:stCondLst>
                                    <p:cond delay="0"/>
                                  </p:stCondLst>
                                  <p:childTnLst>
                                    <p:set>
                                      <p:cBhvr>
                                        <p:cTn id="66" dur="1" fill="hold">
                                          <p:stCondLst>
                                            <p:cond delay="0"/>
                                          </p:stCondLst>
                                        </p:cTn>
                                        <p:tgtEl>
                                          <p:spTgt spid="30">
                                            <p:txEl>
                                              <p:pRg st="0" end="0"/>
                                            </p:txEl>
                                          </p:spTgt>
                                        </p:tgtEl>
                                        <p:attrNameLst>
                                          <p:attrName>style.visibility</p:attrName>
                                        </p:attrNameLst>
                                      </p:cBhvr>
                                      <p:to>
                                        <p:strVal val="visible"/>
                                      </p:to>
                                    </p:set>
                                    <p:animEffect transition="in" filter="fade">
                                      <p:cBhvr>
                                        <p:cTn id="67" dur="500"/>
                                        <p:tgtEl>
                                          <p:spTgt spid="30">
                                            <p:txEl>
                                              <p:pRg st="0" end="0"/>
                                            </p:txEl>
                                          </p:spTgt>
                                        </p:tgtEl>
                                      </p:cBhvr>
                                    </p:animEffect>
                                    <p:anim calcmode="lin" valueType="num">
                                      <p:cBhvr>
                                        <p:cTn id="68"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69" dur="5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 grpId="0"/>
      <p:bldP spid="5" grpId="0"/>
      <p:bldP spid="10" grpId="0" build="p">
        <p:tmplLst>
          <p:tmpl lvl="1">
            <p:tnLst>
              <p:par>
                <p:cTn presetID="22" presetClass="entr" presetSubtype="8"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9" grpId="0"/>
      <p:bldP spid="19" grpId="0" animBg="1"/>
      <p:bldP spid="20" grpId="0"/>
      <p:bldP spid="30" grpId="0" build="allAtOnce">
        <p:tmplLst>
          <p:tmpl lvl="1">
            <p:tnLst>
              <p:par>
                <p:cTn presetID="42"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anim calcmode="lin" valueType="num">
                      <p:cBhvr>
                        <p:cTn dur="500" fill="hold"/>
                        <p:tgtEl>
                          <p:spTgt spid="30"/>
                        </p:tgtEl>
                        <p:attrNameLst>
                          <p:attrName>ppt_x</p:attrName>
                        </p:attrNameLst>
                      </p:cBhvr>
                      <p:tavLst>
                        <p:tav tm="0">
                          <p:val>
                            <p:strVal val="#ppt_x"/>
                          </p:val>
                        </p:tav>
                        <p:tav tm="100000">
                          <p:val>
                            <p:strVal val="#ppt_x"/>
                          </p:val>
                        </p:tav>
                      </p:tavLst>
                    </p:anim>
                    <p:anim calcmode="lin" valueType="num">
                      <p:cBhvr>
                        <p:cTn dur="500" fill="hold"/>
                        <p:tgtEl>
                          <p:spTgt spid="30"/>
                        </p:tgtEl>
                        <p:attrNameLst>
                          <p:attrName>ppt_y</p:attrName>
                        </p:attrNameLst>
                      </p:cBhvr>
                      <p:tavLst>
                        <p:tav tm="0">
                          <p:val>
                            <p:strVal val="#ppt_y+.1"/>
                          </p:val>
                        </p:tav>
                        <p:tav tm="100000">
                          <p:val>
                            <p:strVal val="#ppt_y"/>
                          </p:val>
                        </p:tav>
                      </p:tavLst>
                    </p:anim>
                  </p:childTnLst>
                </p:cTn>
              </p:par>
            </p:tnLst>
          </p:tmpl>
        </p:tmplLst>
      </p:bldP>
      <p:bldP spid="31" grpId="0" build="allAtOnce">
        <p:tmplLst>
          <p:tmpl lvl="1">
            <p:tnLst>
              <p:par>
                <p:cTn presetID="42"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anim calcmode="lin" valueType="num">
                      <p:cBhvr>
                        <p:cTn dur="500" fill="hold"/>
                        <p:tgtEl>
                          <p:spTgt spid="31"/>
                        </p:tgtEl>
                        <p:attrNameLst>
                          <p:attrName>ppt_x</p:attrName>
                        </p:attrNameLst>
                      </p:cBhvr>
                      <p:tavLst>
                        <p:tav tm="0">
                          <p:val>
                            <p:strVal val="#ppt_x"/>
                          </p:val>
                        </p:tav>
                        <p:tav tm="100000">
                          <p:val>
                            <p:strVal val="#ppt_x"/>
                          </p:val>
                        </p:tav>
                      </p:tavLst>
                    </p:anim>
                    <p:anim calcmode="lin" valueType="num">
                      <p:cBhvr>
                        <p:cTn dur="500" fill="hold"/>
                        <p:tgtEl>
                          <p:spTgt spid="31"/>
                        </p:tgtEl>
                        <p:attrNameLst>
                          <p:attrName>ppt_y</p:attrName>
                        </p:attrNameLst>
                      </p:cBhvr>
                      <p:tavLst>
                        <p:tav tm="0">
                          <p:val>
                            <p:strVal val="#ppt_y+.1"/>
                          </p:val>
                        </p:tav>
                        <p:tav tm="100000">
                          <p:val>
                            <p:strVal val="#ppt_y"/>
                          </p:val>
                        </p:tav>
                      </p:tavLst>
                    </p:anim>
                  </p:childTnLst>
                </p:cTn>
              </p:par>
            </p:tnLst>
          </p:tmpl>
        </p:tmplLst>
      </p:bldP>
      <p:bldP spid="25" grpId="0" build="p">
        <p:tmplLst>
          <p:tmpl lvl="1">
            <p:tnLst>
              <p:par>
                <p:cTn presetID="42"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anim calcmode="lin" valueType="num">
                      <p:cBhvr>
                        <p:cTn dur="500" fill="hold"/>
                        <p:tgtEl>
                          <p:spTgt spid="25"/>
                        </p:tgtEl>
                        <p:attrNameLst>
                          <p:attrName>ppt_x</p:attrName>
                        </p:attrNameLst>
                      </p:cBhvr>
                      <p:tavLst>
                        <p:tav tm="0">
                          <p:val>
                            <p:strVal val="#ppt_x"/>
                          </p:val>
                        </p:tav>
                        <p:tav tm="100000">
                          <p:val>
                            <p:strVal val="#ppt_x"/>
                          </p:val>
                        </p:tav>
                      </p:tavLst>
                    </p:anim>
                    <p:anim calcmode="lin" valueType="num">
                      <p:cBhvr>
                        <p:cTn dur="500" fill="hold"/>
                        <p:tgtEl>
                          <p:spTgt spid="25"/>
                        </p:tgtEl>
                        <p:attrNameLst>
                          <p:attrName>ppt_y</p:attrName>
                        </p:attrNameLst>
                      </p:cBhvr>
                      <p:tavLst>
                        <p:tav tm="0">
                          <p:val>
                            <p:strVal val="#ppt_y+.1"/>
                          </p:val>
                        </p:tav>
                        <p:tav tm="100000">
                          <p:val>
                            <p:strVal val="#ppt_y"/>
                          </p:val>
                        </p:tav>
                      </p:tavLst>
                    </p:anim>
                  </p:childTnLst>
                </p:cTn>
              </p:par>
            </p:tnLst>
          </p:tmpl>
        </p:tmplLst>
      </p:bldP>
      <p:bldP spid="32" grpId="0" build="p">
        <p:tmplLst>
          <p:tmpl lvl="1">
            <p:tnLst>
              <p:par>
                <p:cTn presetID="42"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anim calcmode="lin" valueType="num">
                      <p:cBhvr>
                        <p:cTn dur="500" fill="hold"/>
                        <p:tgtEl>
                          <p:spTgt spid="32"/>
                        </p:tgtEl>
                        <p:attrNameLst>
                          <p:attrName>ppt_x</p:attrName>
                        </p:attrNameLst>
                      </p:cBhvr>
                      <p:tavLst>
                        <p:tav tm="0">
                          <p:val>
                            <p:strVal val="#ppt_x"/>
                          </p:val>
                        </p:tav>
                        <p:tav tm="100000">
                          <p:val>
                            <p:strVal val="#ppt_x"/>
                          </p:val>
                        </p:tav>
                      </p:tavLst>
                    </p:anim>
                    <p:anim calcmode="lin" valueType="num">
                      <p:cBhvr>
                        <p:cTn dur="500" fill="hold"/>
                        <p:tgtEl>
                          <p:spTgt spid="32"/>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4 Images">
    <p:spTree>
      <p:nvGrpSpPr>
        <p:cNvPr id="1" name=""/>
        <p:cNvGrpSpPr/>
        <p:nvPr/>
      </p:nvGrpSpPr>
      <p:grpSpPr>
        <a:xfrm>
          <a:off x="0" y="0"/>
          <a:ext cx="0" cy="0"/>
          <a:chOff x="0" y="0"/>
          <a:chExt cx="0" cy="0"/>
        </a:xfrm>
      </p:grpSpPr>
      <p:pic>
        <p:nvPicPr>
          <p:cNvPr id="15" name="図 14"/>
          <p:cNvPicPr>
            <a:picLocks noChangeAspect="1"/>
          </p:cNvPicPr>
          <p:nvPr/>
        </p:nvPicPr>
        <p:blipFill rotWithShape="1">
          <a:blip r:embed="rId2" cstate="print">
            <a:extLst>
              <a:ext uri="{28A0092B-C50C-407E-A947-70E740481C1C}">
                <a14:useLocalDpi xmlns:a14="http://schemas.microsoft.com/office/drawing/2010/main" xmlns="" val="0"/>
              </a:ext>
            </a:extLst>
          </a:blip>
          <a:srcRect l="26741"/>
          <a:stretch/>
        </p:blipFill>
        <p:spPr>
          <a:xfrm>
            <a:off x="304937" y="4549035"/>
            <a:ext cx="2782036" cy="280708"/>
          </a:xfrm>
          <a:prstGeom prst="rect">
            <a:avLst/>
          </a:prstGeom>
        </p:spPr>
      </p:pic>
      <p:sp>
        <p:nvSpPr>
          <p:cNvPr id="16" name="正方形/長方形 15"/>
          <p:cNvSpPr>
            <a:spLocks/>
          </p:cNvSpPr>
          <p:nvPr/>
        </p:nvSpPr>
        <p:spPr>
          <a:xfrm>
            <a:off x="227520" y="1909034"/>
            <a:ext cx="2782036" cy="2640000"/>
          </a:xfrm>
          <a:prstGeom prst="rect">
            <a:avLst/>
          </a:prstGeom>
          <a:gradFill flip="none" rotWithShape="1">
            <a:gsLst>
              <a:gs pos="0">
                <a:schemeClr val="accent5">
                  <a:lumMod val="50000"/>
                </a:schemeClr>
              </a:gs>
              <a:gs pos="50000">
                <a:schemeClr val="accent5">
                  <a:lumMod val="75000"/>
                </a:schemeClr>
              </a:gs>
              <a:gs pos="100000">
                <a:srgbClr val="3A75FB"/>
              </a:gs>
            </a:gsLst>
            <a:lin ang="10800000" scaled="1"/>
            <a:tileRect/>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0960" tIns="30480" rIns="60960" bIns="30480" numCol="1" spcCol="0" rtlCol="0" fromWordArt="0" anchor="ctr" anchorCtr="0" forceAA="0" compatLnSpc="1">
            <a:prstTxWarp prst="textNoShape">
              <a:avLst/>
            </a:prstTxWarp>
            <a:noAutofit/>
          </a:bodyPr>
          <a:lstStyle/>
          <a:p>
            <a:pPr algn="ctr"/>
            <a:endParaRPr lang="en-US" sz="2133" dirty="0" smtClean="0">
              <a:solidFill>
                <a:schemeClr val="bg1"/>
              </a:solidFill>
            </a:endParaRPr>
          </a:p>
        </p:txBody>
      </p:sp>
      <p:pic>
        <p:nvPicPr>
          <p:cNvPr id="6" name="図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021" y="233178"/>
            <a:ext cx="8797613" cy="1537957"/>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9705862" y="233179"/>
            <a:ext cx="2486138" cy="1537957"/>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4011" y="6381792"/>
            <a:ext cx="12191998" cy="476209"/>
          </a:xfrm>
          <a:prstGeom prst="rect">
            <a:avLst/>
          </a:prstGeom>
        </p:spPr>
      </p:pic>
      <p:sp>
        <p:nvSpPr>
          <p:cNvPr id="2" name="タイトル 1"/>
          <p:cNvSpPr>
            <a:spLocks noGrp="1"/>
          </p:cNvSpPr>
          <p:nvPr>
            <p:ph type="title" hasCustomPrompt="1"/>
          </p:nvPr>
        </p:nvSpPr>
        <p:spPr>
          <a:xfrm>
            <a:off x="300747" y="357104"/>
            <a:ext cx="8282524" cy="669117"/>
          </a:xfrm>
        </p:spPr>
        <p:txBody>
          <a:bodyPr/>
          <a:lstStyle>
            <a:lvl1pPr>
              <a:defRPr>
                <a:solidFill>
                  <a:schemeClr val="bg1">
                    <a:lumMod val="10000"/>
                    <a:lumOff val="90000"/>
                  </a:schemeClr>
                </a:solidFill>
              </a:defRPr>
            </a:lvl1pPr>
          </a:lstStyle>
          <a:p>
            <a:r>
              <a:rPr lang="en-US" altLang="ja-JP" dirty="0" smtClean="0"/>
              <a:t>Slide Title</a:t>
            </a:r>
            <a:endParaRPr lang="en-US" dirty="0"/>
          </a:p>
        </p:txBody>
      </p:sp>
      <p:sp>
        <p:nvSpPr>
          <p:cNvPr id="4" name="フッター プレースホルダー 3"/>
          <p:cNvSpPr>
            <a:spLocks noGrp="1"/>
          </p:cNvSpPr>
          <p:nvPr>
            <p:ph type="ftr" sz="quarter" idx="11"/>
          </p:nvPr>
        </p:nvSpPr>
        <p:spPr>
          <a:xfrm>
            <a:off x="-8022" y="6380415"/>
            <a:ext cx="12200022" cy="365125"/>
          </a:xfrm>
        </p:spPr>
        <p:txBody>
          <a:bodyPr/>
          <a:lstStyle>
            <a:lvl1pPr>
              <a:defRPr sz="1333">
                <a:solidFill>
                  <a:schemeClr val="bg1">
                    <a:lumMod val="10000"/>
                    <a:lumOff val="90000"/>
                  </a:schemeClr>
                </a:solidFill>
              </a:defRPr>
            </a:lvl1pPr>
          </a:lstStyle>
          <a:p>
            <a:endParaRPr lang="en-US" dirty="0"/>
          </a:p>
        </p:txBody>
      </p:sp>
      <p:sp>
        <p:nvSpPr>
          <p:cNvPr id="5" name="スライド番号プレースホルダー 4"/>
          <p:cNvSpPr>
            <a:spLocks noGrp="1"/>
          </p:cNvSpPr>
          <p:nvPr>
            <p:ph type="sldNum" sz="quarter" idx="12"/>
          </p:nvPr>
        </p:nvSpPr>
        <p:spPr>
          <a:xfrm>
            <a:off x="9834683" y="677437"/>
            <a:ext cx="2473723" cy="517696"/>
          </a:xfrm>
        </p:spPr>
        <p:txBody>
          <a:bodyPr/>
          <a:lstStyle>
            <a:lvl1pPr algn="l">
              <a:defRPr sz="2933">
                <a:solidFill>
                  <a:schemeClr val="bg1">
                    <a:lumMod val="10000"/>
                    <a:lumOff val="90000"/>
                  </a:schemeClr>
                </a:solidFill>
              </a:defRPr>
            </a:lvl1pPr>
          </a:lstStyle>
          <a:p>
            <a:r>
              <a:rPr lang="en-US" dirty="0" smtClean="0"/>
              <a:t> </a:t>
            </a:r>
            <a:r>
              <a:rPr lang="en-US" dirty="0" smtClean="0">
                <a:latin typeface="+mj-lt"/>
              </a:rPr>
              <a:t>SLIDE </a:t>
            </a:r>
            <a:fld id="{511F482C-44AA-46E6-BA1A-E4C16BAF3A94}" type="slidenum">
              <a:rPr lang="en-US" sz="4800" smtClean="0">
                <a:latin typeface="+mj-lt"/>
              </a:rPr>
              <a:pPr/>
              <a:t>‹#›</a:t>
            </a:fld>
            <a:endParaRPr lang="en-US" sz="4800" dirty="0">
              <a:latin typeface="+mj-lt"/>
            </a:endParaRPr>
          </a:p>
        </p:txBody>
      </p:sp>
      <p:sp>
        <p:nvSpPr>
          <p:cNvPr id="10" name="テキスト プレースホルダー 9"/>
          <p:cNvSpPr>
            <a:spLocks noGrp="1"/>
          </p:cNvSpPr>
          <p:nvPr>
            <p:ph type="body" sz="quarter" idx="13" hasCustomPrompt="1"/>
          </p:nvPr>
        </p:nvSpPr>
        <p:spPr>
          <a:xfrm>
            <a:off x="321204" y="938354"/>
            <a:ext cx="8229980" cy="304909"/>
          </a:xfrm>
        </p:spPr>
        <p:txBody>
          <a:bodyPr>
            <a:normAutofit/>
          </a:bodyPr>
          <a:lstStyle>
            <a:lvl1pPr>
              <a:defRPr sz="1600" baseline="0">
                <a:solidFill>
                  <a:schemeClr val="bg1">
                    <a:lumMod val="10000"/>
                    <a:lumOff val="90000"/>
                  </a:schemeClr>
                </a:solidFill>
              </a:defRPr>
            </a:lvl1pPr>
          </a:lstStyle>
          <a:p>
            <a:pPr lvl="0"/>
            <a:r>
              <a:rPr lang="en-US" dirty="0" smtClean="0"/>
              <a:t>Short Description</a:t>
            </a:r>
            <a:endParaRPr lang="en-US" dirty="0"/>
          </a:p>
        </p:txBody>
      </p:sp>
      <p:sp>
        <p:nvSpPr>
          <p:cNvPr id="9" name="図プレースホルダー 8"/>
          <p:cNvSpPr>
            <a:spLocks noGrp="1"/>
          </p:cNvSpPr>
          <p:nvPr>
            <p:ph type="pic" sz="quarter" idx="16" hasCustomPrompt="1"/>
          </p:nvPr>
        </p:nvSpPr>
        <p:spPr>
          <a:xfrm>
            <a:off x="303281" y="1984566"/>
            <a:ext cx="2628859" cy="2472871"/>
          </a:xfrm>
        </p:spPr>
        <p:txBody>
          <a:bodyPr>
            <a:normAutofit/>
          </a:bodyPr>
          <a:lstStyle>
            <a:lvl1pPr>
              <a:defRPr sz="1333">
                <a:solidFill>
                  <a:schemeClr val="tx1">
                    <a:lumMod val="90000"/>
                    <a:lumOff val="10000"/>
                  </a:schemeClr>
                </a:solidFill>
              </a:defRPr>
            </a:lvl1pPr>
          </a:lstStyle>
          <a:p>
            <a:r>
              <a:rPr lang="en-US" dirty="0" smtClean="0"/>
              <a:t>Add Image</a:t>
            </a:r>
            <a:endParaRPr lang="en-US" dirty="0"/>
          </a:p>
        </p:txBody>
      </p:sp>
      <p:sp>
        <p:nvSpPr>
          <p:cNvPr id="14" name="テキスト プレースホルダー 11"/>
          <p:cNvSpPr>
            <a:spLocks noGrp="1"/>
          </p:cNvSpPr>
          <p:nvPr>
            <p:ph type="body" sz="quarter" idx="17" hasCustomPrompt="1"/>
          </p:nvPr>
        </p:nvSpPr>
        <p:spPr>
          <a:xfrm>
            <a:off x="303282" y="4096450"/>
            <a:ext cx="2628616" cy="359364"/>
          </a:xfrm>
          <a:gradFill>
            <a:gsLst>
              <a:gs pos="0">
                <a:schemeClr val="tx2">
                  <a:lumMod val="75000"/>
                  <a:lumOff val="25000"/>
                  <a:alpha val="70000"/>
                </a:schemeClr>
              </a:gs>
              <a:gs pos="50000">
                <a:schemeClr val="bg1">
                  <a:lumMod val="25000"/>
                  <a:lumOff val="75000"/>
                  <a:alpha val="70000"/>
                </a:schemeClr>
              </a:gs>
              <a:gs pos="100000">
                <a:schemeClr val="bg1">
                  <a:lumMod val="10000"/>
                  <a:lumOff val="90000"/>
                  <a:alpha val="70000"/>
                </a:schemeClr>
              </a:gs>
            </a:gsLst>
            <a:lin ang="10800000" scaled="1"/>
          </a:gradFill>
        </p:spPr>
        <p:txBody>
          <a:bodyPr anchor="b">
            <a:normAutofit/>
          </a:bodyPr>
          <a:lstStyle>
            <a:lvl1pPr algn="ctr">
              <a:defRPr sz="1867" baseline="0">
                <a:solidFill>
                  <a:schemeClr val="tx1"/>
                </a:solidFill>
              </a:defRPr>
            </a:lvl1pPr>
          </a:lstStyle>
          <a:p>
            <a:pPr lvl="0"/>
            <a:r>
              <a:rPr lang="en-US" dirty="0" smtClean="0"/>
              <a:t>Text Here</a:t>
            </a:r>
            <a:endParaRPr lang="en-US" dirty="0"/>
          </a:p>
        </p:txBody>
      </p:sp>
      <p:sp>
        <p:nvSpPr>
          <p:cNvPr id="31" name="テキスト プレースホルダー 11"/>
          <p:cNvSpPr>
            <a:spLocks noGrp="1"/>
          </p:cNvSpPr>
          <p:nvPr>
            <p:ph type="body" sz="quarter" idx="23" hasCustomPrompt="1"/>
          </p:nvPr>
        </p:nvSpPr>
        <p:spPr>
          <a:xfrm>
            <a:off x="246984" y="4689389"/>
            <a:ext cx="2762572" cy="1398579"/>
          </a:xfrm>
        </p:spPr>
        <p:txBody>
          <a:bodyPr anchor="t">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600" baseline="0">
                <a:solidFill>
                  <a:schemeClr val="bg1"/>
                </a:solidFill>
              </a:defRPr>
            </a:lvl1pPr>
          </a:lstStyle>
          <a:p>
            <a:pPr lvl="0"/>
            <a:r>
              <a:rPr lang="en-US" dirty="0" smtClean="0"/>
              <a:t>Text Here</a:t>
            </a:r>
            <a:endParaRPr lang="en-US" dirty="0"/>
          </a:p>
        </p:txBody>
      </p:sp>
      <p:pic>
        <p:nvPicPr>
          <p:cNvPr id="24" name="図 23"/>
          <p:cNvPicPr>
            <a:picLocks noChangeAspect="1"/>
          </p:cNvPicPr>
          <p:nvPr/>
        </p:nvPicPr>
        <p:blipFill rotWithShape="1">
          <a:blip r:embed="rId2" cstate="print">
            <a:extLst>
              <a:ext uri="{28A0092B-C50C-407E-A947-70E740481C1C}">
                <a14:useLocalDpi xmlns:a14="http://schemas.microsoft.com/office/drawing/2010/main" xmlns="" val="0"/>
              </a:ext>
            </a:extLst>
          </a:blip>
          <a:srcRect l="26741"/>
          <a:stretch/>
        </p:blipFill>
        <p:spPr>
          <a:xfrm>
            <a:off x="3183853" y="4549035"/>
            <a:ext cx="2782036" cy="280708"/>
          </a:xfrm>
          <a:prstGeom prst="rect">
            <a:avLst/>
          </a:prstGeom>
        </p:spPr>
      </p:pic>
      <p:sp>
        <p:nvSpPr>
          <p:cNvPr id="25" name="正方形/長方形 24"/>
          <p:cNvSpPr>
            <a:spLocks/>
          </p:cNvSpPr>
          <p:nvPr/>
        </p:nvSpPr>
        <p:spPr>
          <a:xfrm>
            <a:off x="3183853" y="1909034"/>
            <a:ext cx="2782036" cy="2640000"/>
          </a:xfrm>
          <a:prstGeom prst="rect">
            <a:avLst/>
          </a:prstGeom>
          <a:gradFill flip="none" rotWithShape="1">
            <a:gsLst>
              <a:gs pos="0">
                <a:schemeClr val="accent5">
                  <a:lumMod val="50000"/>
                </a:schemeClr>
              </a:gs>
              <a:gs pos="50000">
                <a:schemeClr val="accent5">
                  <a:lumMod val="75000"/>
                </a:schemeClr>
              </a:gs>
              <a:gs pos="100000">
                <a:srgbClr val="3A75FB"/>
              </a:gs>
            </a:gsLst>
            <a:lin ang="10800000" scaled="1"/>
            <a:tileRect/>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0960" tIns="30480" rIns="60960" bIns="30480" numCol="1" spcCol="0" rtlCol="0" fromWordArt="0" anchor="ctr" anchorCtr="0" forceAA="0" compatLnSpc="1">
            <a:prstTxWarp prst="textNoShape">
              <a:avLst/>
            </a:prstTxWarp>
            <a:noAutofit/>
          </a:bodyPr>
          <a:lstStyle/>
          <a:p>
            <a:pPr algn="ctr"/>
            <a:endParaRPr lang="en-US" sz="2133" dirty="0" smtClean="0">
              <a:solidFill>
                <a:schemeClr val="bg1"/>
              </a:solidFill>
            </a:endParaRPr>
          </a:p>
        </p:txBody>
      </p:sp>
      <p:sp>
        <p:nvSpPr>
          <p:cNvPr id="32" name="図プレースホルダー 8"/>
          <p:cNvSpPr>
            <a:spLocks noGrp="1"/>
          </p:cNvSpPr>
          <p:nvPr>
            <p:ph type="pic" sz="quarter" idx="24" hasCustomPrompt="1"/>
          </p:nvPr>
        </p:nvSpPr>
        <p:spPr>
          <a:xfrm>
            <a:off x="3259614" y="1984566"/>
            <a:ext cx="2628859" cy="2472871"/>
          </a:xfrm>
        </p:spPr>
        <p:txBody>
          <a:bodyPr>
            <a:normAutofit/>
          </a:bodyPr>
          <a:lstStyle>
            <a:lvl1pPr>
              <a:defRPr sz="1333">
                <a:solidFill>
                  <a:schemeClr val="tx1">
                    <a:lumMod val="90000"/>
                    <a:lumOff val="10000"/>
                  </a:schemeClr>
                </a:solidFill>
              </a:defRPr>
            </a:lvl1pPr>
          </a:lstStyle>
          <a:p>
            <a:r>
              <a:rPr lang="en-US" dirty="0" smtClean="0"/>
              <a:t>Add Image</a:t>
            </a:r>
            <a:endParaRPr lang="en-US" dirty="0"/>
          </a:p>
        </p:txBody>
      </p:sp>
      <p:sp>
        <p:nvSpPr>
          <p:cNvPr id="33" name="テキスト プレースホルダー 11"/>
          <p:cNvSpPr>
            <a:spLocks noGrp="1"/>
          </p:cNvSpPr>
          <p:nvPr>
            <p:ph type="body" sz="quarter" idx="25" hasCustomPrompt="1"/>
          </p:nvPr>
        </p:nvSpPr>
        <p:spPr>
          <a:xfrm>
            <a:off x="3259615" y="4096450"/>
            <a:ext cx="2628616" cy="359364"/>
          </a:xfrm>
          <a:gradFill>
            <a:gsLst>
              <a:gs pos="0">
                <a:schemeClr val="tx2">
                  <a:lumMod val="75000"/>
                  <a:lumOff val="25000"/>
                  <a:alpha val="70000"/>
                </a:schemeClr>
              </a:gs>
              <a:gs pos="50000">
                <a:schemeClr val="bg1">
                  <a:lumMod val="25000"/>
                  <a:lumOff val="75000"/>
                  <a:alpha val="70000"/>
                </a:schemeClr>
              </a:gs>
              <a:gs pos="100000">
                <a:schemeClr val="bg1">
                  <a:lumMod val="10000"/>
                  <a:lumOff val="90000"/>
                  <a:alpha val="70000"/>
                </a:schemeClr>
              </a:gs>
            </a:gsLst>
            <a:lin ang="10800000" scaled="1"/>
          </a:gradFill>
        </p:spPr>
        <p:txBody>
          <a:bodyPr anchor="b">
            <a:normAutofit/>
          </a:bodyPr>
          <a:lstStyle>
            <a:lvl1pPr algn="ctr">
              <a:defRPr sz="1867" baseline="0">
                <a:solidFill>
                  <a:schemeClr val="tx1"/>
                </a:solidFill>
              </a:defRPr>
            </a:lvl1pPr>
          </a:lstStyle>
          <a:p>
            <a:pPr lvl="0"/>
            <a:r>
              <a:rPr lang="en-US" dirty="0" smtClean="0"/>
              <a:t>Text Here</a:t>
            </a:r>
            <a:endParaRPr lang="en-US" dirty="0"/>
          </a:p>
        </p:txBody>
      </p:sp>
      <p:pic>
        <p:nvPicPr>
          <p:cNvPr id="34" name="図 33"/>
          <p:cNvPicPr>
            <a:picLocks noChangeAspect="1"/>
          </p:cNvPicPr>
          <p:nvPr/>
        </p:nvPicPr>
        <p:blipFill rotWithShape="1">
          <a:blip r:embed="rId2" cstate="print">
            <a:extLst>
              <a:ext uri="{28A0092B-C50C-407E-A947-70E740481C1C}">
                <a14:useLocalDpi xmlns:a14="http://schemas.microsoft.com/office/drawing/2010/main" xmlns="" val="0"/>
              </a:ext>
            </a:extLst>
          </a:blip>
          <a:srcRect l="26741"/>
          <a:stretch/>
        </p:blipFill>
        <p:spPr>
          <a:xfrm>
            <a:off x="6156358" y="4549035"/>
            <a:ext cx="2782036" cy="280708"/>
          </a:xfrm>
          <a:prstGeom prst="rect">
            <a:avLst/>
          </a:prstGeom>
        </p:spPr>
      </p:pic>
      <p:sp>
        <p:nvSpPr>
          <p:cNvPr id="35" name="正方形/長方形 34"/>
          <p:cNvSpPr>
            <a:spLocks/>
          </p:cNvSpPr>
          <p:nvPr/>
        </p:nvSpPr>
        <p:spPr>
          <a:xfrm>
            <a:off x="6156358" y="1915423"/>
            <a:ext cx="2782036" cy="2640000"/>
          </a:xfrm>
          <a:prstGeom prst="rect">
            <a:avLst/>
          </a:prstGeom>
          <a:gradFill flip="none" rotWithShape="1">
            <a:gsLst>
              <a:gs pos="0">
                <a:schemeClr val="accent5">
                  <a:lumMod val="50000"/>
                </a:schemeClr>
              </a:gs>
              <a:gs pos="50000">
                <a:schemeClr val="accent5">
                  <a:lumMod val="75000"/>
                </a:schemeClr>
              </a:gs>
              <a:gs pos="100000">
                <a:srgbClr val="3A75FB"/>
              </a:gs>
            </a:gsLst>
            <a:lin ang="10800000" scaled="1"/>
            <a:tileRect/>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0960" tIns="30480" rIns="60960" bIns="30480" numCol="1" spcCol="0" rtlCol="0" fromWordArt="0" anchor="ctr" anchorCtr="0" forceAA="0" compatLnSpc="1">
            <a:prstTxWarp prst="textNoShape">
              <a:avLst/>
            </a:prstTxWarp>
            <a:noAutofit/>
          </a:bodyPr>
          <a:lstStyle/>
          <a:p>
            <a:pPr algn="ctr"/>
            <a:endParaRPr lang="en-US" sz="2133" dirty="0" smtClean="0">
              <a:solidFill>
                <a:schemeClr val="bg1"/>
              </a:solidFill>
            </a:endParaRPr>
          </a:p>
        </p:txBody>
      </p:sp>
      <p:sp>
        <p:nvSpPr>
          <p:cNvPr id="36" name="図プレースホルダー 8"/>
          <p:cNvSpPr>
            <a:spLocks noGrp="1"/>
          </p:cNvSpPr>
          <p:nvPr>
            <p:ph type="pic" sz="quarter" idx="26" hasCustomPrompt="1"/>
          </p:nvPr>
        </p:nvSpPr>
        <p:spPr>
          <a:xfrm>
            <a:off x="6232119" y="1990955"/>
            <a:ext cx="2628859" cy="2472871"/>
          </a:xfrm>
        </p:spPr>
        <p:txBody>
          <a:bodyPr>
            <a:normAutofit/>
          </a:bodyPr>
          <a:lstStyle>
            <a:lvl1pPr>
              <a:defRPr sz="1333">
                <a:solidFill>
                  <a:schemeClr val="tx1">
                    <a:lumMod val="90000"/>
                    <a:lumOff val="10000"/>
                  </a:schemeClr>
                </a:solidFill>
              </a:defRPr>
            </a:lvl1pPr>
          </a:lstStyle>
          <a:p>
            <a:r>
              <a:rPr lang="en-US" dirty="0" smtClean="0"/>
              <a:t>Add Image</a:t>
            </a:r>
            <a:endParaRPr lang="en-US" dirty="0"/>
          </a:p>
        </p:txBody>
      </p:sp>
      <p:sp>
        <p:nvSpPr>
          <p:cNvPr id="37" name="テキスト プレースホルダー 11"/>
          <p:cNvSpPr>
            <a:spLocks noGrp="1"/>
          </p:cNvSpPr>
          <p:nvPr>
            <p:ph type="body" sz="quarter" idx="27" hasCustomPrompt="1"/>
          </p:nvPr>
        </p:nvSpPr>
        <p:spPr>
          <a:xfrm>
            <a:off x="6232120" y="4102839"/>
            <a:ext cx="2628616" cy="359364"/>
          </a:xfrm>
          <a:gradFill>
            <a:gsLst>
              <a:gs pos="0">
                <a:schemeClr val="tx2">
                  <a:lumMod val="75000"/>
                  <a:lumOff val="25000"/>
                  <a:alpha val="70000"/>
                </a:schemeClr>
              </a:gs>
              <a:gs pos="50000">
                <a:schemeClr val="bg1">
                  <a:lumMod val="25000"/>
                  <a:lumOff val="75000"/>
                  <a:alpha val="70000"/>
                </a:schemeClr>
              </a:gs>
              <a:gs pos="100000">
                <a:schemeClr val="bg1">
                  <a:lumMod val="10000"/>
                  <a:lumOff val="90000"/>
                  <a:alpha val="70000"/>
                </a:schemeClr>
              </a:gs>
            </a:gsLst>
            <a:lin ang="10800000" scaled="1"/>
          </a:gradFill>
        </p:spPr>
        <p:txBody>
          <a:bodyPr anchor="b">
            <a:normAutofit/>
          </a:bodyPr>
          <a:lstStyle>
            <a:lvl1pPr algn="ctr">
              <a:defRPr sz="1867" baseline="0">
                <a:solidFill>
                  <a:schemeClr val="tx1"/>
                </a:solidFill>
              </a:defRPr>
            </a:lvl1pPr>
          </a:lstStyle>
          <a:p>
            <a:pPr lvl="0"/>
            <a:r>
              <a:rPr lang="en-US" dirty="0" smtClean="0"/>
              <a:t>Text Here</a:t>
            </a:r>
            <a:endParaRPr lang="en-US" dirty="0"/>
          </a:p>
        </p:txBody>
      </p:sp>
      <p:pic>
        <p:nvPicPr>
          <p:cNvPr id="38" name="図 37"/>
          <p:cNvPicPr>
            <a:picLocks noChangeAspect="1"/>
          </p:cNvPicPr>
          <p:nvPr/>
        </p:nvPicPr>
        <p:blipFill rotWithShape="1">
          <a:blip r:embed="rId2" cstate="print">
            <a:extLst>
              <a:ext uri="{28A0092B-C50C-407E-A947-70E740481C1C}">
                <a14:useLocalDpi xmlns:a14="http://schemas.microsoft.com/office/drawing/2010/main" xmlns="" val="0"/>
              </a:ext>
            </a:extLst>
          </a:blip>
          <a:srcRect l="26741"/>
          <a:stretch/>
        </p:blipFill>
        <p:spPr>
          <a:xfrm>
            <a:off x="9151994" y="4557067"/>
            <a:ext cx="2782036" cy="280708"/>
          </a:xfrm>
          <a:prstGeom prst="rect">
            <a:avLst/>
          </a:prstGeom>
        </p:spPr>
      </p:pic>
      <p:sp>
        <p:nvSpPr>
          <p:cNvPr id="39" name="正方形/長方形 38"/>
          <p:cNvSpPr>
            <a:spLocks/>
          </p:cNvSpPr>
          <p:nvPr/>
        </p:nvSpPr>
        <p:spPr>
          <a:xfrm>
            <a:off x="9151994" y="1917067"/>
            <a:ext cx="2782036" cy="2640000"/>
          </a:xfrm>
          <a:prstGeom prst="rect">
            <a:avLst/>
          </a:prstGeom>
          <a:gradFill flip="none" rotWithShape="1">
            <a:gsLst>
              <a:gs pos="0">
                <a:schemeClr val="accent5">
                  <a:lumMod val="50000"/>
                </a:schemeClr>
              </a:gs>
              <a:gs pos="50000">
                <a:schemeClr val="accent5">
                  <a:lumMod val="75000"/>
                </a:schemeClr>
              </a:gs>
              <a:gs pos="100000">
                <a:srgbClr val="3A75FB"/>
              </a:gs>
            </a:gsLst>
            <a:lin ang="10800000" scaled="1"/>
            <a:tileRect/>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0960" tIns="30480" rIns="60960" bIns="30480" numCol="1" spcCol="0" rtlCol="0" fromWordArt="0" anchor="ctr" anchorCtr="0" forceAA="0" compatLnSpc="1">
            <a:prstTxWarp prst="textNoShape">
              <a:avLst/>
            </a:prstTxWarp>
            <a:noAutofit/>
          </a:bodyPr>
          <a:lstStyle/>
          <a:p>
            <a:pPr algn="ctr"/>
            <a:endParaRPr lang="en-US" sz="2133" dirty="0" smtClean="0">
              <a:solidFill>
                <a:schemeClr val="bg1"/>
              </a:solidFill>
            </a:endParaRPr>
          </a:p>
        </p:txBody>
      </p:sp>
      <p:sp>
        <p:nvSpPr>
          <p:cNvPr id="40" name="図プレースホルダー 8"/>
          <p:cNvSpPr>
            <a:spLocks noGrp="1"/>
          </p:cNvSpPr>
          <p:nvPr>
            <p:ph type="pic" sz="quarter" idx="28" hasCustomPrompt="1"/>
          </p:nvPr>
        </p:nvSpPr>
        <p:spPr>
          <a:xfrm>
            <a:off x="9227755" y="1992599"/>
            <a:ext cx="2628859" cy="2472871"/>
          </a:xfrm>
        </p:spPr>
        <p:txBody>
          <a:bodyPr>
            <a:normAutofit/>
          </a:bodyPr>
          <a:lstStyle>
            <a:lvl1pPr>
              <a:defRPr sz="1333">
                <a:solidFill>
                  <a:schemeClr val="tx1">
                    <a:lumMod val="90000"/>
                    <a:lumOff val="10000"/>
                  </a:schemeClr>
                </a:solidFill>
              </a:defRPr>
            </a:lvl1pPr>
          </a:lstStyle>
          <a:p>
            <a:r>
              <a:rPr lang="en-US" dirty="0" smtClean="0"/>
              <a:t>Add Image</a:t>
            </a:r>
            <a:endParaRPr lang="en-US" dirty="0"/>
          </a:p>
        </p:txBody>
      </p:sp>
      <p:sp>
        <p:nvSpPr>
          <p:cNvPr id="41" name="テキスト プレースホルダー 11"/>
          <p:cNvSpPr>
            <a:spLocks noGrp="1"/>
          </p:cNvSpPr>
          <p:nvPr>
            <p:ph type="body" sz="quarter" idx="29" hasCustomPrompt="1"/>
          </p:nvPr>
        </p:nvSpPr>
        <p:spPr>
          <a:xfrm>
            <a:off x="9227755" y="4104483"/>
            <a:ext cx="2628616" cy="359364"/>
          </a:xfrm>
          <a:gradFill>
            <a:gsLst>
              <a:gs pos="0">
                <a:schemeClr val="tx2">
                  <a:lumMod val="75000"/>
                  <a:lumOff val="25000"/>
                  <a:alpha val="70000"/>
                </a:schemeClr>
              </a:gs>
              <a:gs pos="50000">
                <a:schemeClr val="bg1">
                  <a:lumMod val="25000"/>
                  <a:lumOff val="75000"/>
                  <a:alpha val="70000"/>
                </a:schemeClr>
              </a:gs>
              <a:gs pos="100000">
                <a:schemeClr val="bg1">
                  <a:lumMod val="10000"/>
                  <a:lumOff val="90000"/>
                  <a:alpha val="70000"/>
                </a:schemeClr>
              </a:gs>
            </a:gsLst>
            <a:lin ang="10800000" scaled="1"/>
          </a:gradFill>
        </p:spPr>
        <p:txBody>
          <a:bodyPr anchor="b">
            <a:normAutofit/>
          </a:bodyPr>
          <a:lstStyle>
            <a:lvl1pPr algn="ctr">
              <a:defRPr sz="1867" baseline="0">
                <a:solidFill>
                  <a:schemeClr val="tx1"/>
                </a:solidFill>
              </a:defRPr>
            </a:lvl1pPr>
          </a:lstStyle>
          <a:p>
            <a:pPr lvl="0"/>
            <a:r>
              <a:rPr lang="en-US" dirty="0" smtClean="0"/>
              <a:t>Text Here</a:t>
            </a:r>
            <a:endParaRPr lang="en-US" dirty="0"/>
          </a:p>
        </p:txBody>
      </p:sp>
      <p:sp>
        <p:nvSpPr>
          <p:cNvPr id="42" name="テキスト プレースホルダー 11"/>
          <p:cNvSpPr>
            <a:spLocks noGrp="1"/>
          </p:cNvSpPr>
          <p:nvPr>
            <p:ph type="body" sz="quarter" idx="30" hasCustomPrompt="1"/>
          </p:nvPr>
        </p:nvSpPr>
        <p:spPr>
          <a:xfrm>
            <a:off x="3183853" y="4689389"/>
            <a:ext cx="2762572" cy="1398579"/>
          </a:xfrm>
        </p:spPr>
        <p:txBody>
          <a:bodyPr anchor="t">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600" baseline="0">
                <a:solidFill>
                  <a:schemeClr val="bg1"/>
                </a:solidFill>
              </a:defRPr>
            </a:lvl1pPr>
          </a:lstStyle>
          <a:p>
            <a:pPr lvl="0"/>
            <a:r>
              <a:rPr lang="en-US" dirty="0" smtClean="0"/>
              <a:t>Text Here</a:t>
            </a:r>
            <a:endParaRPr lang="en-US" dirty="0"/>
          </a:p>
        </p:txBody>
      </p:sp>
      <p:sp>
        <p:nvSpPr>
          <p:cNvPr id="43" name="テキスト プレースホルダー 11"/>
          <p:cNvSpPr>
            <a:spLocks noGrp="1"/>
          </p:cNvSpPr>
          <p:nvPr>
            <p:ph type="body" sz="quarter" idx="31" hasCustomPrompt="1"/>
          </p:nvPr>
        </p:nvSpPr>
        <p:spPr>
          <a:xfrm>
            <a:off x="6156357" y="4689389"/>
            <a:ext cx="2762572" cy="1398579"/>
          </a:xfrm>
        </p:spPr>
        <p:txBody>
          <a:bodyPr anchor="t">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600" baseline="0">
                <a:solidFill>
                  <a:schemeClr val="bg1"/>
                </a:solidFill>
              </a:defRPr>
            </a:lvl1pPr>
          </a:lstStyle>
          <a:p>
            <a:pPr lvl="0"/>
            <a:r>
              <a:rPr lang="en-US" dirty="0" smtClean="0"/>
              <a:t>Text Here</a:t>
            </a:r>
            <a:endParaRPr lang="en-US" dirty="0"/>
          </a:p>
        </p:txBody>
      </p:sp>
      <p:sp>
        <p:nvSpPr>
          <p:cNvPr id="44" name="テキスト プレースホルダー 11"/>
          <p:cNvSpPr>
            <a:spLocks noGrp="1"/>
          </p:cNvSpPr>
          <p:nvPr>
            <p:ph type="body" sz="quarter" idx="32" hasCustomPrompt="1"/>
          </p:nvPr>
        </p:nvSpPr>
        <p:spPr>
          <a:xfrm>
            <a:off x="9151993" y="4689389"/>
            <a:ext cx="2762572" cy="1398579"/>
          </a:xfrm>
        </p:spPr>
        <p:txBody>
          <a:bodyPr anchor="t">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600" baseline="0">
                <a:solidFill>
                  <a:schemeClr val="bg1"/>
                </a:solidFill>
              </a:defRPr>
            </a:lvl1pPr>
          </a:lstStyle>
          <a:p>
            <a:pPr lvl="0"/>
            <a:r>
              <a:rPr lang="en-US" dirty="0" smtClean="0"/>
              <a:t>Text Here</a:t>
            </a:r>
            <a:endParaRPr lang="en-US" dirty="0"/>
          </a:p>
        </p:txBody>
      </p:sp>
    </p:spTree>
    <p:extLst>
      <p:ext uri="{BB962C8B-B14F-4D97-AF65-F5344CB8AC3E}">
        <p14:creationId xmlns:p14="http://schemas.microsoft.com/office/powerpoint/2010/main" xmlns="" val="276308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left)">
                                      <p:cBhvr>
                                        <p:cTn id="13" dur="500"/>
                                        <p:tgtEl>
                                          <p:spTgt spid="10">
                                            <p:txEl>
                                              <p:pRg st="0" end="0"/>
                                            </p:txEl>
                                          </p:spTgt>
                                        </p:tgtEl>
                                      </p:cBhvr>
                                    </p:animEffect>
                                  </p:childTnLst>
                                </p:cTn>
                              </p:par>
                              <p:par>
                                <p:cTn id="14" presetID="22" presetClass="entr" presetSubtype="2"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right)">
                                      <p:cBhvr>
                                        <p:cTn id="19" dur="500"/>
                                        <p:tgtEl>
                                          <p:spTgt spid="5"/>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4">
                                            <p:bg/>
                                          </p:spTgt>
                                        </p:tgtEl>
                                        <p:attrNameLst>
                                          <p:attrName>style.visibility</p:attrName>
                                        </p:attrNameLst>
                                      </p:cBhvr>
                                      <p:to>
                                        <p:strVal val="visible"/>
                                      </p:to>
                                    </p:set>
                                    <p:animEffect transition="in" filter="fade">
                                      <p:cBhvr>
                                        <p:cTn id="33" dur="500"/>
                                        <p:tgtEl>
                                          <p:spTgt spid="14">
                                            <p:bg/>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fade">
                                      <p:cBhvr>
                                        <p:cTn id="36" dur="500"/>
                                        <p:tgtEl>
                                          <p:spTgt spid="14">
                                            <p:txEl>
                                              <p:pRg st="0" end="0"/>
                                            </p:txEl>
                                          </p:spTgt>
                                        </p:tgtEl>
                                      </p:cBhvr>
                                    </p:animEffect>
                                  </p:childTnLst>
                                </p:cTn>
                              </p:par>
                            </p:childTnLst>
                          </p:cTn>
                        </p:par>
                        <p:par>
                          <p:cTn id="37" fill="hold">
                            <p:stCondLst>
                              <p:cond delay="1500"/>
                            </p:stCondLst>
                            <p:childTnLst>
                              <p:par>
                                <p:cTn id="38" presetID="42" presetClass="entr" presetSubtype="0" fill="hold" grpId="0" nodeType="afterEffect">
                                  <p:stCondLst>
                                    <p:cond delay="0"/>
                                  </p:stCondLst>
                                  <p:childTnLst>
                                    <p:set>
                                      <p:cBhvr>
                                        <p:cTn id="39" dur="1" fill="hold">
                                          <p:stCondLst>
                                            <p:cond delay="0"/>
                                          </p:stCondLst>
                                        </p:cTn>
                                        <p:tgtEl>
                                          <p:spTgt spid="31">
                                            <p:txEl>
                                              <p:pRg st="0" end="0"/>
                                            </p:txEl>
                                          </p:spTgt>
                                        </p:tgtEl>
                                        <p:attrNameLst>
                                          <p:attrName>style.visibility</p:attrName>
                                        </p:attrNameLst>
                                      </p:cBhvr>
                                      <p:to>
                                        <p:strVal val="visible"/>
                                      </p:to>
                                    </p:set>
                                    <p:animEffect transition="in" filter="fade">
                                      <p:cBhvr>
                                        <p:cTn id="40" dur="500"/>
                                        <p:tgtEl>
                                          <p:spTgt spid="31">
                                            <p:txEl>
                                              <p:pRg st="0" end="0"/>
                                            </p:txEl>
                                          </p:spTgt>
                                        </p:tgtEl>
                                      </p:cBhvr>
                                    </p:animEffect>
                                    <p:anim calcmode="lin" valueType="num">
                                      <p:cBhvr>
                                        <p:cTn id="41"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42" dur="5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par>
                          <p:cTn id="43" fill="hold">
                            <p:stCondLst>
                              <p:cond delay="20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par>
                          <p:cTn id="53" fill="hold">
                            <p:stCondLst>
                              <p:cond delay="2500"/>
                            </p:stCondLst>
                            <p:childTnLst>
                              <p:par>
                                <p:cTn id="54" presetID="10" presetClass="entr" presetSubtype="0" fill="hold" grpId="0" nodeType="afterEffect">
                                  <p:stCondLst>
                                    <p:cond delay="0"/>
                                  </p:stCondLst>
                                  <p:childTnLst>
                                    <p:set>
                                      <p:cBhvr>
                                        <p:cTn id="55" dur="1" fill="hold">
                                          <p:stCondLst>
                                            <p:cond delay="0"/>
                                          </p:stCondLst>
                                        </p:cTn>
                                        <p:tgtEl>
                                          <p:spTgt spid="33">
                                            <p:bg/>
                                          </p:spTgt>
                                        </p:tgtEl>
                                        <p:attrNameLst>
                                          <p:attrName>style.visibility</p:attrName>
                                        </p:attrNameLst>
                                      </p:cBhvr>
                                      <p:to>
                                        <p:strVal val="visible"/>
                                      </p:to>
                                    </p:set>
                                    <p:animEffect transition="in" filter="fade">
                                      <p:cBhvr>
                                        <p:cTn id="56" dur="500"/>
                                        <p:tgtEl>
                                          <p:spTgt spid="33">
                                            <p:bg/>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3">
                                            <p:txEl>
                                              <p:pRg st="0" end="0"/>
                                            </p:txEl>
                                          </p:spTgt>
                                        </p:tgtEl>
                                        <p:attrNameLst>
                                          <p:attrName>style.visibility</p:attrName>
                                        </p:attrNameLst>
                                      </p:cBhvr>
                                      <p:to>
                                        <p:strVal val="visible"/>
                                      </p:to>
                                    </p:set>
                                    <p:animEffect transition="in" filter="fade">
                                      <p:cBhvr>
                                        <p:cTn id="59" dur="500"/>
                                        <p:tgtEl>
                                          <p:spTgt spid="33">
                                            <p:txEl>
                                              <p:pRg st="0" end="0"/>
                                            </p:txEl>
                                          </p:spTgt>
                                        </p:tgtEl>
                                      </p:cBhvr>
                                    </p:animEffect>
                                  </p:childTnLst>
                                </p:cTn>
                              </p:par>
                            </p:childTnLst>
                          </p:cTn>
                        </p:par>
                        <p:par>
                          <p:cTn id="60" fill="hold">
                            <p:stCondLst>
                              <p:cond delay="3000"/>
                            </p:stCondLst>
                            <p:childTnLst>
                              <p:par>
                                <p:cTn id="61" presetID="42" presetClass="entr" presetSubtype="0" fill="hold" grpId="0" nodeType="afterEffect">
                                  <p:stCondLst>
                                    <p:cond delay="0"/>
                                  </p:stCondLst>
                                  <p:childTnLst>
                                    <p:set>
                                      <p:cBhvr>
                                        <p:cTn id="62" dur="1" fill="hold">
                                          <p:stCondLst>
                                            <p:cond delay="0"/>
                                          </p:stCondLst>
                                        </p:cTn>
                                        <p:tgtEl>
                                          <p:spTgt spid="42">
                                            <p:txEl>
                                              <p:pRg st="0" end="0"/>
                                            </p:txEl>
                                          </p:spTgt>
                                        </p:tgtEl>
                                        <p:attrNameLst>
                                          <p:attrName>style.visibility</p:attrName>
                                        </p:attrNameLst>
                                      </p:cBhvr>
                                      <p:to>
                                        <p:strVal val="visible"/>
                                      </p:to>
                                    </p:set>
                                    <p:animEffect transition="in" filter="fade">
                                      <p:cBhvr>
                                        <p:cTn id="63" dur="500"/>
                                        <p:tgtEl>
                                          <p:spTgt spid="42">
                                            <p:txEl>
                                              <p:pRg st="0" end="0"/>
                                            </p:txEl>
                                          </p:spTgt>
                                        </p:tgtEl>
                                      </p:cBhvr>
                                    </p:animEffect>
                                    <p:anim calcmode="lin" valueType="num">
                                      <p:cBhvr>
                                        <p:cTn id="64"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65" dur="500" fill="hold"/>
                                        <p:tgtEl>
                                          <p:spTgt spid="42">
                                            <p:txEl>
                                              <p:pRg st="0" end="0"/>
                                            </p:txEl>
                                          </p:spTgt>
                                        </p:tgtEl>
                                        <p:attrNameLst>
                                          <p:attrName>ppt_y</p:attrName>
                                        </p:attrNameLst>
                                      </p:cBhvr>
                                      <p:tavLst>
                                        <p:tav tm="0">
                                          <p:val>
                                            <p:strVal val="#ppt_y+.1"/>
                                          </p:val>
                                        </p:tav>
                                        <p:tav tm="100000">
                                          <p:val>
                                            <p:strVal val="#ppt_y"/>
                                          </p:val>
                                        </p:tav>
                                      </p:tavLst>
                                    </p:anim>
                                  </p:childTnLst>
                                </p:cTn>
                              </p:par>
                            </p:childTnLst>
                          </p:cTn>
                        </p:par>
                        <p:par>
                          <p:cTn id="66" fill="hold">
                            <p:stCondLst>
                              <p:cond delay="3500"/>
                            </p:stCondLst>
                            <p:childTnLst>
                              <p:par>
                                <p:cTn id="67" presetID="10" presetClass="entr" presetSubtype="0" fill="hold" grpId="0" nodeType="after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500"/>
                                        <p:tgtEl>
                                          <p:spTgt spid="3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fade">
                                      <p:cBhvr>
                                        <p:cTn id="72" dur="500"/>
                                        <p:tgtEl>
                                          <p:spTgt spid="36"/>
                                        </p:tgtEl>
                                      </p:cBhvr>
                                    </p:animEffect>
                                  </p:childTnLst>
                                </p:cTn>
                              </p:par>
                              <p:par>
                                <p:cTn id="73" presetID="10" presetClass="entr" presetSubtype="0" fill="hold" nodeType="with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500"/>
                                        <p:tgtEl>
                                          <p:spTgt spid="34"/>
                                        </p:tgtEl>
                                      </p:cBhvr>
                                    </p:animEffect>
                                  </p:childTnLst>
                                </p:cTn>
                              </p:par>
                            </p:childTnLst>
                          </p:cTn>
                        </p:par>
                        <p:par>
                          <p:cTn id="76" fill="hold">
                            <p:stCondLst>
                              <p:cond delay="4000"/>
                            </p:stCondLst>
                            <p:childTnLst>
                              <p:par>
                                <p:cTn id="77" presetID="10" presetClass="entr" presetSubtype="0" fill="hold" grpId="0" nodeType="afterEffect">
                                  <p:stCondLst>
                                    <p:cond delay="0"/>
                                  </p:stCondLst>
                                  <p:childTnLst>
                                    <p:set>
                                      <p:cBhvr>
                                        <p:cTn id="78" dur="1" fill="hold">
                                          <p:stCondLst>
                                            <p:cond delay="0"/>
                                          </p:stCondLst>
                                        </p:cTn>
                                        <p:tgtEl>
                                          <p:spTgt spid="37">
                                            <p:bg/>
                                          </p:spTgt>
                                        </p:tgtEl>
                                        <p:attrNameLst>
                                          <p:attrName>style.visibility</p:attrName>
                                        </p:attrNameLst>
                                      </p:cBhvr>
                                      <p:to>
                                        <p:strVal val="visible"/>
                                      </p:to>
                                    </p:set>
                                    <p:animEffect transition="in" filter="fade">
                                      <p:cBhvr>
                                        <p:cTn id="79" dur="500"/>
                                        <p:tgtEl>
                                          <p:spTgt spid="37">
                                            <p:bg/>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7">
                                            <p:txEl>
                                              <p:pRg st="0" end="0"/>
                                            </p:txEl>
                                          </p:spTgt>
                                        </p:tgtEl>
                                        <p:attrNameLst>
                                          <p:attrName>style.visibility</p:attrName>
                                        </p:attrNameLst>
                                      </p:cBhvr>
                                      <p:to>
                                        <p:strVal val="visible"/>
                                      </p:to>
                                    </p:set>
                                    <p:animEffect transition="in" filter="fade">
                                      <p:cBhvr>
                                        <p:cTn id="82" dur="500"/>
                                        <p:tgtEl>
                                          <p:spTgt spid="37">
                                            <p:txEl>
                                              <p:pRg st="0" end="0"/>
                                            </p:txEl>
                                          </p:spTgt>
                                        </p:tgtEl>
                                      </p:cBhvr>
                                    </p:animEffect>
                                  </p:childTnLst>
                                </p:cTn>
                              </p:par>
                            </p:childTnLst>
                          </p:cTn>
                        </p:par>
                        <p:par>
                          <p:cTn id="83" fill="hold">
                            <p:stCondLst>
                              <p:cond delay="4500"/>
                            </p:stCondLst>
                            <p:childTnLst>
                              <p:par>
                                <p:cTn id="84" presetID="42" presetClass="entr" presetSubtype="0" fill="hold" grpId="0" nodeType="afterEffect">
                                  <p:stCondLst>
                                    <p:cond delay="0"/>
                                  </p:stCondLst>
                                  <p:childTnLst>
                                    <p:set>
                                      <p:cBhvr>
                                        <p:cTn id="85" dur="1" fill="hold">
                                          <p:stCondLst>
                                            <p:cond delay="0"/>
                                          </p:stCondLst>
                                        </p:cTn>
                                        <p:tgtEl>
                                          <p:spTgt spid="43">
                                            <p:txEl>
                                              <p:pRg st="0" end="0"/>
                                            </p:txEl>
                                          </p:spTgt>
                                        </p:tgtEl>
                                        <p:attrNameLst>
                                          <p:attrName>style.visibility</p:attrName>
                                        </p:attrNameLst>
                                      </p:cBhvr>
                                      <p:to>
                                        <p:strVal val="visible"/>
                                      </p:to>
                                    </p:set>
                                    <p:animEffect transition="in" filter="fade">
                                      <p:cBhvr>
                                        <p:cTn id="86" dur="500"/>
                                        <p:tgtEl>
                                          <p:spTgt spid="43">
                                            <p:txEl>
                                              <p:pRg st="0" end="0"/>
                                            </p:txEl>
                                          </p:spTgt>
                                        </p:tgtEl>
                                      </p:cBhvr>
                                    </p:animEffect>
                                    <p:anim calcmode="lin" valueType="num">
                                      <p:cBhvr>
                                        <p:cTn id="87"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p:cTn id="88" dur="500" fill="hold"/>
                                        <p:tgtEl>
                                          <p:spTgt spid="43">
                                            <p:txEl>
                                              <p:pRg st="0" end="0"/>
                                            </p:txEl>
                                          </p:spTgt>
                                        </p:tgtEl>
                                        <p:attrNameLst>
                                          <p:attrName>ppt_y</p:attrName>
                                        </p:attrNameLst>
                                      </p:cBhvr>
                                      <p:tavLst>
                                        <p:tav tm="0">
                                          <p:val>
                                            <p:strVal val="#ppt_y+.1"/>
                                          </p:val>
                                        </p:tav>
                                        <p:tav tm="100000">
                                          <p:val>
                                            <p:strVal val="#ppt_y"/>
                                          </p:val>
                                        </p:tav>
                                      </p:tavLst>
                                    </p:anim>
                                  </p:childTnLst>
                                </p:cTn>
                              </p:par>
                            </p:childTnLst>
                          </p:cTn>
                        </p:par>
                        <p:par>
                          <p:cTn id="89" fill="hold">
                            <p:stCondLst>
                              <p:cond delay="5000"/>
                            </p:stCondLst>
                            <p:childTnLst>
                              <p:par>
                                <p:cTn id="90" presetID="10" presetClass="entr" presetSubtype="0" fill="hold" grpId="0" nodeType="afterEffect">
                                  <p:stCondLst>
                                    <p:cond delay="0"/>
                                  </p:stCondLst>
                                  <p:childTnLst>
                                    <p:set>
                                      <p:cBhvr>
                                        <p:cTn id="91" dur="1" fill="hold">
                                          <p:stCondLst>
                                            <p:cond delay="0"/>
                                          </p:stCondLst>
                                        </p:cTn>
                                        <p:tgtEl>
                                          <p:spTgt spid="39"/>
                                        </p:tgtEl>
                                        <p:attrNameLst>
                                          <p:attrName>style.visibility</p:attrName>
                                        </p:attrNameLst>
                                      </p:cBhvr>
                                      <p:to>
                                        <p:strVal val="visible"/>
                                      </p:to>
                                    </p:set>
                                    <p:animEffect transition="in" filter="fade">
                                      <p:cBhvr>
                                        <p:cTn id="92" dur="500"/>
                                        <p:tgtEl>
                                          <p:spTgt spid="39"/>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0"/>
                                        </p:tgtEl>
                                        <p:attrNameLst>
                                          <p:attrName>style.visibility</p:attrName>
                                        </p:attrNameLst>
                                      </p:cBhvr>
                                      <p:to>
                                        <p:strVal val="visible"/>
                                      </p:to>
                                    </p:set>
                                    <p:animEffect transition="in" filter="fade">
                                      <p:cBhvr>
                                        <p:cTn id="95" dur="500"/>
                                        <p:tgtEl>
                                          <p:spTgt spid="40"/>
                                        </p:tgtEl>
                                      </p:cBhvr>
                                    </p:animEffect>
                                  </p:childTnLst>
                                </p:cTn>
                              </p:par>
                              <p:par>
                                <p:cTn id="96" presetID="10" presetClass="entr" presetSubtype="0" fill="hold" nodeType="withEffect">
                                  <p:stCondLst>
                                    <p:cond delay="0"/>
                                  </p:stCondLst>
                                  <p:childTnLst>
                                    <p:set>
                                      <p:cBhvr>
                                        <p:cTn id="97" dur="1" fill="hold">
                                          <p:stCondLst>
                                            <p:cond delay="0"/>
                                          </p:stCondLst>
                                        </p:cTn>
                                        <p:tgtEl>
                                          <p:spTgt spid="38"/>
                                        </p:tgtEl>
                                        <p:attrNameLst>
                                          <p:attrName>style.visibility</p:attrName>
                                        </p:attrNameLst>
                                      </p:cBhvr>
                                      <p:to>
                                        <p:strVal val="visible"/>
                                      </p:to>
                                    </p:set>
                                    <p:animEffect transition="in" filter="fade">
                                      <p:cBhvr>
                                        <p:cTn id="98" dur="500"/>
                                        <p:tgtEl>
                                          <p:spTgt spid="38"/>
                                        </p:tgtEl>
                                      </p:cBhvr>
                                    </p:animEffect>
                                  </p:childTnLst>
                                </p:cTn>
                              </p:par>
                            </p:childTnLst>
                          </p:cTn>
                        </p:par>
                        <p:par>
                          <p:cTn id="99" fill="hold">
                            <p:stCondLst>
                              <p:cond delay="5500"/>
                            </p:stCondLst>
                            <p:childTnLst>
                              <p:par>
                                <p:cTn id="100" presetID="10" presetClass="entr" presetSubtype="0" fill="hold" grpId="0" nodeType="afterEffect">
                                  <p:stCondLst>
                                    <p:cond delay="0"/>
                                  </p:stCondLst>
                                  <p:childTnLst>
                                    <p:set>
                                      <p:cBhvr>
                                        <p:cTn id="101" dur="1" fill="hold">
                                          <p:stCondLst>
                                            <p:cond delay="0"/>
                                          </p:stCondLst>
                                        </p:cTn>
                                        <p:tgtEl>
                                          <p:spTgt spid="41">
                                            <p:bg/>
                                          </p:spTgt>
                                        </p:tgtEl>
                                        <p:attrNameLst>
                                          <p:attrName>style.visibility</p:attrName>
                                        </p:attrNameLst>
                                      </p:cBhvr>
                                      <p:to>
                                        <p:strVal val="visible"/>
                                      </p:to>
                                    </p:set>
                                    <p:animEffect transition="in" filter="fade">
                                      <p:cBhvr>
                                        <p:cTn id="102" dur="500"/>
                                        <p:tgtEl>
                                          <p:spTgt spid="41">
                                            <p:bg/>
                                          </p:spTgt>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41">
                                            <p:txEl>
                                              <p:pRg st="0" end="0"/>
                                            </p:txEl>
                                          </p:spTgt>
                                        </p:tgtEl>
                                        <p:attrNameLst>
                                          <p:attrName>style.visibility</p:attrName>
                                        </p:attrNameLst>
                                      </p:cBhvr>
                                      <p:to>
                                        <p:strVal val="visible"/>
                                      </p:to>
                                    </p:set>
                                    <p:animEffect transition="in" filter="fade">
                                      <p:cBhvr>
                                        <p:cTn id="105" dur="500"/>
                                        <p:tgtEl>
                                          <p:spTgt spid="41">
                                            <p:txEl>
                                              <p:pRg st="0" end="0"/>
                                            </p:txEl>
                                          </p:spTgt>
                                        </p:tgtEl>
                                      </p:cBhvr>
                                    </p:animEffect>
                                  </p:childTnLst>
                                </p:cTn>
                              </p:par>
                            </p:childTnLst>
                          </p:cTn>
                        </p:par>
                        <p:par>
                          <p:cTn id="106" fill="hold">
                            <p:stCondLst>
                              <p:cond delay="6000"/>
                            </p:stCondLst>
                            <p:childTnLst>
                              <p:par>
                                <p:cTn id="107" presetID="42" presetClass="entr" presetSubtype="0" fill="hold" grpId="0" nodeType="afterEffect">
                                  <p:stCondLst>
                                    <p:cond delay="0"/>
                                  </p:stCondLst>
                                  <p:childTnLst>
                                    <p:set>
                                      <p:cBhvr>
                                        <p:cTn id="108" dur="1" fill="hold">
                                          <p:stCondLst>
                                            <p:cond delay="0"/>
                                          </p:stCondLst>
                                        </p:cTn>
                                        <p:tgtEl>
                                          <p:spTgt spid="44">
                                            <p:txEl>
                                              <p:pRg st="0" end="0"/>
                                            </p:txEl>
                                          </p:spTgt>
                                        </p:tgtEl>
                                        <p:attrNameLst>
                                          <p:attrName>style.visibility</p:attrName>
                                        </p:attrNameLst>
                                      </p:cBhvr>
                                      <p:to>
                                        <p:strVal val="visible"/>
                                      </p:to>
                                    </p:set>
                                    <p:animEffect transition="in" filter="fade">
                                      <p:cBhvr>
                                        <p:cTn id="109" dur="500"/>
                                        <p:tgtEl>
                                          <p:spTgt spid="44">
                                            <p:txEl>
                                              <p:pRg st="0" end="0"/>
                                            </p:txEl>
                                          </p:spTgt>
                                        </p:tgtEl>
                                      </p:cBhvr>
                                    </p:animEffect>
                                    <p:anim calcmode="lin" valueType="num">
                                      <p:cBhvr>
                                        <p:cTn id="110" dur="500" fill="hold"/>
                                        <p:tgtEl>
                                          <p:spTgt spid="44">
                                            <p:txEl>
                                              <p:pRg st="0" end="0"/>
                                            </p:txEl>
                                          </p:spTgt>
                                        </p:tgtEl>
                                        <p:attrNameLst>
                                          <p:attrName>ppt_x</p:attrName>
                                        </p:attrNameLst>
                                      </p:cBhvr>
                                      <p:tavLst>
                                        <p:tav tm="0">
                                          <p:val>
                                            <p:strVal val="#ppt_x"/>
                                          </p:val>
                                        </p:tav>
                                        <p:tav tm="100000">
                                          <p:val>
                                            <p:strVal val="#ppt_x"/>
                                          </p:val>
                                        </p:tav>
                                      </p:tavLst>
                                    </p:anim>
                                    <p:anim calcmode="lin" valueType="num">
                                      <p:cBhvr>
                                        <p:cTn id="111" dur="500" fill="hold"/>
                                        <p:tgtEl>
                                          <p:spTgt spid="4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 grpId="0"/>
      <p:bldP spid="5" grpId="0"/>
      <p:bldP spid="10" grpId="0" build="p">
        <p:tmplLst>
          <p:tmpl lvl="1">
            <p:tnLst>
              <p:par>
                <p:cTn presetID="22" presetClass="entr" presetSubtype="8"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9" grpId="0"/>
      <p:bldP spid="14" grpId="0" build="allAtOnce" animBg="1">
        <p:tmplLst>
          <p:tmpl>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31" grpId="0" build="allAtOnce"/>
      <p:bldP spid="25" grpId="0" animBg="1"/>
      <p:bldP spid="32" grpId="0"/>
      <p:bldP spid="33" grpId="0" build="allAtOnce" animBg="1">
        <p:tmplLst>
          <p:tmpl>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5" grpId="0" animBg="1"/>
      <p:bldP spid="36" grpId="0"/>
      <p:bldP spid="37" grpId="0" build="allAtOnce" animBg="1">
        <p:tmplLst>
          <p:tmpl>
            <p:tnLst>
              <p:par>
                <p:cTn presetID="10"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9" grpId="0" animBg="1"/>
      <p:bldP spid="40" grpId="0"/>
      <p:bldP spid="41" grpId="0" build="allAtOnce" animBg="1">
        <p:tmplLst>
          <p:tmpl>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allAtOnce">
        <p:tmplLst>
          <p:tmpl lvl="1">
            <p:tnLst>
              <p:par>
                <p:cTn presetID="42"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anim calcmode="lin" valueType="num">
                      <p:cBhvr>
                        <p:cTn dur="500" fill="hold"/>
                        <p:tgtEl>
                          <p:spTgt spid="42"/>
                        </p:tgtEl>
                        <p:attrNameLst>
                          <p:attrName>ppt_x</p:attrName>
                        </p:attrNameLst>
                      </p:cBhvr>
                      <p:tavLst>
                        <p:tav tm="0">
                          <p:val>
                            <p:strVal val="#ppt_x"/>
                          </p:val>
                        </p:tav>
                        <p:tav tm="100000">
                          <p:val>
                            <p:strVal val="#ppt_x"/>
                          </p:val>
                        </p:tav>
                      </p:tavLst>
                    </p:anim>
                    <p:anim calcmode="lin" valueType="num">
                      <p:cBhvr>
                        <p:cTn dur="500" fill="hold"/>
                        <p:tgtEl>
                          <p:spTgt spid="42"/>
                        </p:tgtEl>
                        <p:attrNameLst>
                          <p:attrName>ppt_y</p:attrName>
                        </p:attrNameLst>
                      </p:cBhvr>
                      <p:tavLst>
                        <p:tav tm="0">
                          <p:val>
                            <p:strVal val="#ppt_y+.1"/>
                          </p:val>
                        </p:tav>
                        <p:tav tm="100000">
                          <p:val>
                            <p:strVal val="#ppt_y"/>
                          </p:val>
                        </p:tav>
                      </p:tavLst>
                    </p:anim>
                  </p:childTnLst>
                </p:cTn>
              </p:par>
            </p:tnLst>
          </p:tmpl>
        </p:tmplLst>
      </p:bldP>
      <p:bldP spid="43" grpId="0" build="allAtOnce">
        <p:tmplLst>
          <p:tmpl lvl="1">
            <p:tnLst>
              <p:par>
                <p:cTn presetID="42"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anim calcmode="lin" valueType="num">
                      <p:cBhvr>
                        <p:cTn dur="500" fill="hold"/>
                        <p:tgtEl>
                          <p:spTgt spid="43"/>
                        </p:tgtEl>
                        <p:attrNameLst>
                          <p:attrName>ppt_x</p:attrName>
                        </p:attrNameLst>
                      </p:cBhvr>
                      <p:tavLst>
                        <p:tav tm="0">
                          <p:val>
                            <p:strVal val="#ppt_x"/>
                          </p:val>
                        </p:tav>
                        <p:tav tm="100000">
                          <p:val>
                            <p:strVal val="#ppt_x"/>
                          </p:val>
                        </p:tav>
                      </p:tavLst>
                    </p:anim>
                    <p:anim calcmode="lin" valueType="num">
                      <p:cBhvr>
                        <p:cTn dur="500" fill="hold"/>
                        <p:tgtEl>
                          <p:spTgt spid="43"/>
                        </p:tgtEl>
                        <p:attrNameLst>
                          <p:attrName>ppt_y</p:attrName>
                        </p:attrNameLst>
                      </p:cBhvr>
                      <p:tavLst>
                        <p:tav tm="0">
                          <p:val>
                            <p:strVal val="#ppt_y+.1"/>
                          </p:val>
                        </p:tav>
                        <p:tav tm="100000">
                          <p:val>
                            <p:strVal val="#ppt_y"/>
                          </p:val>
                        </p:tav>
                      </p:tavLst>
                    </p:anim>
                  </p:childTnLst>
                </p:cTn>
              </p:par>
            </p:tnLst>
          </p:tmpl>
        </p:tmplLst>
      </p:bldP>
      <p:bldP spid="44" grpId="0" build="allAtOnce"/>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smtClean="0"/>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xmlns="">
                  <a14:imgLayer r:embed="rId3">
                    <a14:imgEffect>
                      <a14:saturation sat="30000"/>
                    </a14:imgEffect>
                  </a14:imgLayer>
                </a14:imgProps>
              </a:ext>
              <a:ext uri="{28A0092B-C50C-407E-A947-70E740481C1C}">
                <a14:useLocalDpi xmlns:a14="http://schemas.microsoft.com/office/drawing/2010/main" xmlns=""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xmlns="" val="8108101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istory">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021" y="233178"/>
            <a:ext cx="8797613" cy="1537957"/>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705862" y="233179"/>
            <a:ext cx="2486138" cy="1537957"/>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011" y="6381792"/>
            <a:ext cx="12191998" cy="476209"/>
          </a:xfrm>
          <a:prstGeom prst="rect">
            <a:avLst/>
          </a:prstGeom>
        </p:spPr>
      </p:pic>
      <p:sp>
        <p:nvSpPr>
          <p:cNvPr id="2" name="タイトル 1"/>
          <p:cNvSpPr>
            <a:spLocks noGrp="1"/>
          </p:cNvSpPr>
          <p:nvPr>
            <p:ph type="title" hasCustomPrompt="1"/>
          </p:nvPr>
        </p:nvSpPr>
        <p:spPr>
          <a:xfrm>
            <a:off x="300747" y="357104"/>
            <a:ext cx="8282524" cy="669117"/>
          </a:xfrm>
        </p:spPr>
        <p:txBody>
          <a:bodyPr/>
          <a:lstStyle>
            <a:lvl1pPr>
              <a:defRPr>
                <a:solidFill>
                  <a:schemeClr val="bg1">
                    <a:lumMod val="10000"/>
                    <a:lumOff val="90000"/>
                  </a:schemeClr>
                </a:solidFill>
              </a:defRPr>
            </a:lvl1pPr>
          </a:lstStyle>
          <a:p>
            <a:r>
              <a:rPr lang="en-US" altLang="ja-JP" dirty="0" smtClean="0"/>
              <a:t>Slide Title</a:t>
            </a:r>
            <a:endParaRPr lang="en-US" dirty="0"/>
          </a:p>
        </p:txBody>
      </p:sp>
      <p:sp>
        <p:nvSpPr>
          <p:cNvPr id="4" name="フッター プレースホルダー 3"/>
          <p:cNvSpPr>
            <a:spLocks noGrp="1"/>
          </p:cNvSpPr>
          <p:nvPr>
            <p:ph type="ftr" sz="quarter" idx="11"/>
          </p:nvPr>
        </p:nvSpPr>
        <p:spPr>
          <a:xfrm>
            <a:off x="-8022" y="6380415"/>
            <a:ext cx="12200022" cy="365125"/>
          </a:xfrm>
        </p:spPr>
        <p:txBody>
          <a:bodyPr/>
          <a:lstStyle>
            <a:lvl1pPr>
              <a:defRPr sz="1333">
                <a:solidFill>
                  <a:schemeClr val="bg1">
                    <a:lumMod val="10000"/>
                    <a:lumOff val="90000"/>
                  </a:schemeClr>
                </a:solidFill>
              </a:defRPr>
            </a:lvl1pPr>
          </a:lstStyle>
          <a:p>
            <a:endParaRPr lang="en-US" dirty="0"/>
          </a:p>
        </p:txBody>
      </p:sp>
      <p:sp>
        <p:nvSpPr>
          <p:cNvPr id="5" name="スライド番号プレースホルダー 4"/>
          <p:cNvSpPr>
            <a:spLocks noGrp="1"/>
          </p:cNvSpPr>
          <p:nvPr>
            <p:ph type="sldNum" sz="quarter" idx="12"/>
          </p:nvPr>
        </p:nvSpPr>
        <p:spPr>
          <a:xfrm>
            <a:off x="9834683" y="677437"/>
            <a:ext cx="2473723" cy="517696"/>
          </a:xfrm>
        </p:spPr>
        <p:txBody>
          <a:bodyPr/>
          <a:lstStyle>
            <a:lvl1pPr algn="l">
              <a:defRPr sz="2933">
                <a:solidFill>
                  <a:schemeClr val="bg1">
                    <a:lumMod val="10000"/>
                    <a:lumOff val="90000"/>
                  </a:schemeClr>
                </a:solidFill>
              </a:defRPr>
            </a:lvl1pPr>
          </a:lstStyle>
          <a:p>
            <a:r>
              <a:rPr lang="en-US" dirty="0" smtClean="0"/>
              <a:t> </a:t>
            </a:r>
            <a:r>
              <a:rPr lang="en-US" dirty="0" smtClean="0">
                <a:latin typeface="+mj-lt"/>
              </a:rPr>
              <a:t>SLIDE </a:t>
            </a:r>
            <a:fld id="{511F482C-44AA-46E6-BA1A-E4C16BAF3A94}" type="slidenum">
              <a:rPr lang="en-US" sz="4800" smtClean="0">
                <a:latin typeface="+mj-lt"/>
              </a:rPr>
              <a:pPr/>
              <a:t>‹#›</a:t>
            </a:fld>
            <a:endParaRPr lang="en-US" sz="4800" dirty="0">
              <a:latin typeface="+mj-lt"/>
            </a:endParaRPr>
          </a:p>
        </p:txBody>
      </p:sp>
      <p:sp>
        <p:nvSpPr>
          <p:cNvPr id="10" name="テキスト プレースホルダー 9"/>
          <p:cNvSpPr>
            <a:spLocks noGrp="1"/>
          </p:cNvSpPr>
          <p:nvPr>
            <p:ph type="body" sz="quarter" idx="13" hasCustomPrompt="1"/>
          </p:nvPr>
        </p:nvSpPr>
        <p:spPr>
          <a:xfrm>
            <a:off x="321204" y="938354"/>
            <a:ext cx="8229980" cy="304909"/>
          </a:xfrm>
        </p:spPr>
        <p:txBody>
          <a:bodyPr>
            <a:normAutofit/>
          </a:bodyPr>
          <a:lstStyle>
            <a:lvl1pPr>
              <a:defRPr sz="1600" baseline="0">
                <a:solidFill>
                  <a:schemeClr val="bg1">
                    <a:lumMod val="10000"/>
                    <a:lumOff val="90000"/>
                  </a:schemeClr>
                </a:solidFill>
              </a:defRPr>
            </a:lvl1pPr>
          </a:lstStyle>
          <a:p>
            <a:pPr lvl="0"/>
            <a:r>
              <a:rPr lang="en-US" dirty="0" smtClean="0"/>
              <a:t>Short Description</a:t>
            </a:r>
            <a:endParaRPr lang="en-US" dirty="0"/>
          </a:p>
        </p:txBody>
      </p:sp>
      <p:sp>
        <p:nvSpPr>
          <p:cNvPr id="9" name="テキスト プレースホルダー 11"/>
          <p:cNvSpPr>
            <a:spLocks noGrp="1"/>
          </p:cNvSpPr>
          <p:nvPr>
            <p:ph type="body" sz="quarter" idx="14" hasCustomPrompt="1"/>
          </p:nvPr>
        </p:nvSpPr>
        <p:spPr>
          <a:xfrm>
            <a:off x="628921" y="4060822"/>
            <a:ext cx="2021090" cy="882705"/>
          </a:xfrm>
        </p:spPr>
        <p:txBody>
          <a:bodyPr anchor="t">
            <a:normAutofit/>
          </a:bodyPr>
          <a:lstStyle>
            <a:lvl1pPr algn="r">
              <a:defRPr sz="6400" baseline="0">
                <a:solidFill>
                  <a:schemeClr val="tx1">
                    <a:lumMod val="90000"/>
                    <a:lumOff val="10000"/>
                  </a:schemeClr>
                </a:solidFill>
              </a:defRPr>
            </a:lvl1pPr>
          </a:lstStyle>
          <a:p>
            <a:pPr lvl="0"/>
            <a:r>
              <a:rPr lang="en-US" dirty="0" smtClean="0"/>
              <a:t>0000</a:t>
            </a:r>
            <a:endParaRPr lang="en-US" dirty="0"/>
          </a:p>
        </p:txBody>
      </p:sp>
      <p:sp>
        <p:nvSpPr>
          <p:cNvPr id="11" name="テキスト プレースホルダー 11"/>
          <p:cNvSpPr>
            <a:spLocks noGrp="1"/>
          </p:cNvSpPr>
          <p:nvPr>
            <p:ph type="body" sz="quarter" idx="15" hasCustomPrompt="1"/>
          </p:nvPr>
        </p:nvSpPr>
        <p:spPr>
          <a:xfrm>
            <a:off x="724993" y="4815451"/>
            <a:ext cx="1845435" cy="1371165"/>
          </a:xfrm>
        </p:spPr>
        <p:txBody>
          <a:bodyPr anchor="t">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333" baseline="0">
                <a:solidFill>
                  <a:schemeClr val="bg1"/>
                </a:solidFill>
              </a:defRPr>
            </a:lvl1pPr>
          </a:lstStyle>
          <a:p>
            <a:pPr lvl="0"/>
            <a:r>
              <a:rPr lang="en-US" dirty="0" smtClean="0"/>
              <a:t>Text Here</a:t>
            </a:r>
          </a:p>
          <a:p>
            <a:pPr lvl="0"/>
            <a:endParaRPr lang="en-US" dirty="0"/>
          </a:p>
        </p:txBody>
      </p:sp>
      <p:cxnSp>
        <p:nvCxnSpPr>
          <p:cNvPr id="17" name="直線コネクタ 16"/>
          <p:cNvCxnSpPr/>
          <p:nvPr/>
        </p:nvCxnSpPr>
        <p:spPr>
          <a:xfrm>
            <a:off x="-8022" y="4012693"/>
            <a:ext cx="26580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a:off x="2650011" y="4012694"/>
            <a:ext cx="0" cy="1457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a:xfrm>
            <a:off x="2650011" y="5469924"/>
            <a:ext cx="22543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線コネクタ 54"/>
          <p:cNvCxnSpPr/>
          <p:nvPr/>
        </p:nvCxnSpPr>
        <p:spPr>
          <a:xfrm flipV="1">
            <a:off x="4904348" y="3097428"/>
            <a:ext cx="0" cy="2372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a:off x="4904348" y="3097427"/>
            <a:ext cx="22543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a:off x="7158685" y="3097428"/>
            <a:ext cx="0" cy="13674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a:off x="7158685" y="4464908"/>
            <a:ext cx="22543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a:off x="9413022" y="2339546"/>
            <a:ext cx="0" cy="21253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a:off x="9413022" y="2340441"/>
            <a:ext cx="2778978" cy="0"/>
          </a:xfrm>
          <a:prstGeom prst="line">
            <a:avLst/>
          </a:prstGeom>
        </p:spPr>
        <p:style>
          <a:lnRef idx="1">
            <a:schemeClr val="accent1"/>
          </a:lnRef>
          <a:fillRef idx="0">
            <a:schemeClr val="accent1"/>
          </a:fillRef>
          <a:effectRef idx="0">
            <a:schemeClr val="accent1"/>
          </a:effectRef>
          <a:fontRef idx="minor">
            <a:schemeClr val="tx1"/>
          </a:fontRef>
        </p:style>
      </p:cxnSp>
      <p:sp>
        <p:nvSpPr>
          <p:cNvPr id="76" name="テキスト プレースホルダー 11"/>
          <p:cNvSpPr>
            <a:spLocks noGrp="1"/>
          </p:cNvSpPr>
          <p:nvPr>
            <p:ph type="body" sz="quarter" idx="16" hasCustomPrompt="1"/>
          </p:nvPr>
        </p:nvSpPr>
        <p:spPr>
          <a:xfrm>
            <a:off x="2896933" y="4717728"/>
            <a:ext cx="2021090" cy="882705"/>
          </a:xfrm>
        </p:spPr>
        <p:txBody>
          <a:bodyPr anchor="t">
            <a:normAutofit/>
          </a:bodyPr>
          <a:lstStyle>
            <a:lvl1pPr algn="r">
              <a:defRPr sz="6400" baseline="0">
                <a:solidFill>
                  <a:schemeClr val="tx1">
                    <a:lumMod val="90000"/>
                    <a:lumOff val="10000"/>
                  </a:schemeClr>
                </a:solidFill>
              </a:defRPr>
            </a:lvl1pPr>
          </a:lstStyle>
          <a:p>
            <a:pPr lvl="0"/>
            <a:r>
              <a:rPr lang="en-US" dirty="0" smtClean="0"/>
              <a:t>0000</a:t>
            </a:r>
            <a:endParaRPr lang="en-US" dirty="0"/>
          </a:p>
        </p:txBody>
      </p:sp>
      <p:sp>
        <p:nvSpPr>
          <p:cNvPr id="77" name="テキスト プレースホルダー 11"/>
          <p:cNvSpPr>
            <a:spLocks noGrp="1"/>
          </p:cNvSpPr>
          <p:nvPr>
            <p:ph type="body" sz="quarter" idx="17" hasCustomPrompt="1"/>
          </p:nvPr>
        </p:nvSpPr>
        <p:spPr>
          <a:xfrm>
            <a:off x="5137595" y="3153794"/>
            <a:ext cx="2021090" cy="882705"/>
          </a:xfrm>
        </p:spPr>
        <p:txBody>
          <a:bodyPr anchor="t">
            <a:normAutofit/>
          </a:bodyPr>
          <a:lstStyle>
            <a:lvl1pPr algn="r">
              <a:defRPr sz="6400" baseline="0">
                <a:solidFill>
                  <a:schemeClr val="tx1">
                    <a:lumMod val="90000"/>
                    <a:lumOff val="10000"/>
                  </a:schemeClr>
                </a:solidFill>
              </a:defRPr>
            </a:lvl1pPr>
          </a:lstStyle>
          <a:p>
            <a:pPr lvl="0"/>
            <a:r>
              <a:rPr lang="en-US" dirty="0" smtClean="0"/>
              <a:t>0000</a:t>
            </a:r>
            <a:endParaRPr lang="en-US" dirty="0"/>
          </a:p>
        </p:txBody>
      </p:sp>
      <p:sp>
        <p:nvSpPr>
          <p:cNvPr id="78" name="テキスト プレースホルダー 11"/>
          <p:cNvSpPr>
            <a:spLocks noGrp="1"/>
          </p:cNvSpPr>
          <p:nvPr>
            <p:ph type="body" sz="quarter" idx="18" hasCustomPrompt="1"/>
          </p:nvPr>
        </p:nvSpPr>
        <p:spPr>
          <a:xfrm>
            <a:off x="7391932" y="3716830"/>
            <a:ext cx="2021090" cy="882705"/>
          </a:xfrm>
        </p:spPr>
        <p:txBody>
          <a:bodyPr anchor="t">
            <a:normAutofit/>
          </a:bodyPr>
          <a:lstStyle>
            <a:lvl1pPr algn="r">
              <a:defRPr sz="6400" baseline="0">
                <a:solidFill>
                  <a:schemeClr val="tx1">
                    <a:lumMod val="90000"/>
                    <a:lumOff val="10000"/>
                  </a:schemeClr>
                </a:solidFill>
              </a:defRPr>
            </a:lvl1pPr>
          </a:lstStyle>
          <a:p>
            <a:pPr lvl="0"/>
            <a:r>
              <a:rPr lang="en-US" dirty="0" smtClean="0"/>
              <a:t>0000</a:t>
            </a:r>
            <a:endParaRPr lang="en-US" dirty="0"/>
          </a:p>
        </p:txBody>
      </p:sp>
      <p:sp>
        <p:nvSpPr>
          <p:cNvPr id="79" name="テキスト プレースホルダー 11"/>
          <p:cNvSpPr>
            <a:spLocks noGrp="1"/>
          </p:cNvSpPr>
          <p:nvPr>
            <p:ph type="body" sz="quarter" idx="19" hasCustomPrompt="1"/>
          </p:nvPr>
        </p:nvSpPr>
        <p:spPr>
          <a:xfrm>
            <a:off x="9445977" y="2387674"/>
            <a:ext cx="2021090" cy="882705"/>
          </a:xfrm>
        </p:spPr>
        <p:txBody>
          <a:bodyPr anchor="t">
            <a:normAutofit/>
          </a:bodyPr>
          <a:lstStyle>
            <a:lvl1pPr algn="l">
              <a:defRPr sz="6400" baseline="0">
                <a:solidFill>
                  <a:srgbClr val="3A75FB"/>
                </a:solidFill>
              </a:defRPr>
            </a:lvl1pPr>
          </a:lstStyle>
          <a:p>
            <a:pPr lvl="0"/>
            <a:r>
              <a:rPr lang="en-US" dirty="0" smtClean="0"/>
              <a:t>0000</a:t>
            </a:r>
            <a:endParaRPr lang="en-US" dirty="0"/>
          </a:p>
        </p:txBody>
      </p:sp>
      <p:sp>
        <p:nvSpPr>
          <p:cNvPr id="82" name="テキスト プレースホルダー 11"/>
          <p:cNvSpPr>
            <a:spLocks noGrp="1"/>
          </p:cNvSpPr>
          <p:nvPr>
            <p:ph type="body" sz="quarter" idx="20" hasCustomPrompt="1"/>
          </p:nvPr>
        </p:nvSpPr>
        <p:spPr>
          <a:xfrm>
            <a:off x="2984765" y="3327112"/>
            <a:ext cx="1845435" cy="1371165"/>
          </a:xfrm>
        </p:spPr>
        <p:txBody>
          <a:bodyPr anchor="b">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333" baseline="0">
                <a:solidFill>
                  <a:schemeClr val="bg1"/>
                </a:solidFill>
              </a:defRPr>
            </a:lvl1pPr>
          </a:lstStyle>
          <a:p>
            <a:pPr lvl="0"/>
            <a:r>
              <a:rPr lang="en-US" dirty="0" smtClean="0"/>
              <a:t>Text Here</a:t>
            </a:r>
          </a:p>
        </p:txBody>
      </p:sp>
      <p:sp>
        <p:nvSpPr>
          <p:cNvPr id="83" name="テキスト プレースホルダー 11"/>
          <p:cNvSpPr>
            <a:spLocks noGrp="1"/>
          </p:cNvSpPr>
          <p:nvPr>
            <p:ph type="body" sz="quarter" idx="21" hasCustomPrompt="1"/>
          </p:nvPr>
        </p:nvSpPr>
        <p:spPr>
          <a:xfrm>
            <a:off x="5210464" y="3896500"/>
            <a:ext cx="1845435" cy="1371165"/>
          </a:xfrm>
        </p:spPr>
        <p:txBody>
          <a:bodyPr anchor="t">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333" baseline="0">
                <a:solidFill>
                  <a:schemeClr val="bg1"/>
                </a:solidFill>
              </a:defRPr>
            </a:lvl1pPr>
          </a:lstStyle>
          <a:p>
            <a:pPr lvl="0"/>
            <a:r>
              <a:rPr lang="en-US" dirty="0" smtClean="0"/>
              <a:t>Text Here</a:t>
            </a:r>
          </a:p>
        </p:txBody>
      </p:sp>
      <p:sp>
        <p:nvSpPr>
          <p:cNvPr id="84" name="テキスト プレースホルダー 11"/>
          <p:cNvSpPr>
            <a:spLocks noGrp="1"/>
          </p:cNvSpPr>
          <p:nvPr>
            <p:ph type="body" sz="quarter" idx="22" hasCustomPrompt="1"/>
          </p:nvPr>
        </p:nvSpPr>
        <p:spPr>
          <a:xfrm>
            <a:off x="7485200" y="2339546"/>
            <a:ext cx="1845435" cy="1371165"/>
          </a:xfrm>
        </p:spPr>
        <p:txBody>
          <a:bodyPr anchor="b">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333" baseline="0">
                <a:solidFill>
                  <a:schemeClr val="bg1"/>
                </a:solidFill>
              </a:defRPr>
            </a:lvl1pPr>
          </a:lstStyle>
          <a:p>
            <a:pPr lvl="0"/>
            <a:r>
              <a:rPr lang="en-US" dirty="0" smtClean="0"/>
              <a:t>Text Here</a:t>
            </a:r>
          </a:p>
        </p:txBody>
      </p:sp>
      <p:sp>
        <p:nvSpPr>
          <p:cNvPr id="85" name="テキスト プレースホルダー 11"/>
          <p:cNvSpPr>
            <a:spLocks noGrp="1"/>
          </p:cNvSpPr>
          <p:nvPr>
            <p:ph type="body" sz="quarter" idx="23" hasCustomPrompt="1"/>
          </p:nvPr>
        </p:nvSpPr>
        <p:spPr>
          <a:xfrm>
            <a:off x="9479491" y="3082074"/>
            <a:ext cx="1845435" cy="1371165"/>
          </a:xfrm>
        </p:spPr>
        <p:txBody>
          <a:bodyPr anchor="t">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333" baseline="0">
                <a:solidFill>
                  <a:schemeClr val="bg1"/>
                </a:solidFill>
              </a:defRPr>
            </a:lvl1pPr>
          </a:lstStyle>
          <a:p>
            <a:pPr lvl="0"/>
            <a:r>
              <a:rPr lang="en-US" dirty="0" smtClean="0"/>
              <a:t>Text Here</a:t>
            </a:r>
          </a:p>
        </p:txBody>
      </p:sp>
    </p:spTree>
    <p:extLst>
      <p:ext uri="{BB962C8B-B14F-4D97-AF65-F5344CB8AC3E}">
        <p14:creationId xmlns:p14="http://schemas.microsoft.com/office/powerpoint/2010/main" xmlns="" val="98712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left)">
                                      <p:cBhvr>
                                        <p:cTn id="13" dur="500"/>
                                        <p:tgtEl>
                                          <p:spTgt spid="10">
                                            <p:txEl>
                                              <p:pRg st="0" end="0"/>
                                            </p:txEl>
                                          </p:spTgt>
                                        </p:tgtEl>
                                      </p:cBhvr>
                                    </p:animEffect>
                                  </p:childTnLst>
                                </p:cTn>
                              </p:par>
                              <p:par>
                                <p:cTn id="14" presetID="22" presetClass="entr" presetSubtype="2"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right)">
                                      <p:cBhvr>
                                        <p:cTn id="19" dur="500"/>
                                        <p:tgtEl>
                                          <p:spTgt spid="5"/>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 calcmode="lin" valueType="num">
                                      <p:cBhvr additive="base">
                                        <p:cTn id="2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9">
                                            <p:txEl>
                                              <p:pRg st="0" end="0"/>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1">
                                            <p:txEl>
                                              <p:pRg st="0" end="0"/>
                                            </p:txEl>
                                          </p:spTgt>
                                        </p:tgtEl>
                                        <p:attrNameLst>
                                          <p:attrName>style.visibility</p:attrName>
                                        </p:attrNameLst>
                                      </p:cBhvr>
                                      <p:to>
                                        <p:strVal val="visible"/>
                                      </p:to>
                                    </p:set>
                                    <p:anim calcmode="lin" valueType="num">
                                      <p:cBhvr additive="base">
                                        <p:cTn id="30"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1000"/>
                            </p:stCondLst>
                            <p:childTnLst>
                              <p:par>
                                <p:cTn id="33" presetID="22" presetClass="entr" presetSubtype="1" fill="hold" nodeType="after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wipe(up)">
                                      <p:cBhvr>
                                        <p:cTn id="35" dur="500"/>
                                        <p:tgtEl>
                                          <p:spTgt spid="51"/>
                                        </p:tgtEl>
                                      </p:cBhvr>
                                    </p:animEffect>
                                  </p:childTnLst>
                                </p:cTn>
                              </p:par>
                            </p:childTnLst>
                          </p:cTn>
                        </p:par>
                        <p:par>
                          <p:cTn id="36" fill="hold">
                            <p:stCondLst>
                              <p:cond delay="1500"/>
                            </p:stCondLst>
                            <p:childTnLst>
                              <p:par>
                                <p:cTn id="37" presetID="22" presetClass="entr" presetSubtype="8" fill="hold" nodeType="after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wipe(left)">
                                      <p:cBhvr>
                                        <p:cTn id="39" dur="500"/>
                                        <p:tgtEl>
                                          <p:spTgt spid="54"/>
                                        </p:tgtEl>
                                      </p:cBhvr>
                                    </p:animEffect>
                                  </p:childTnLst>
                                </p:cTn>
                              </p:par>
                              <p:par>
                                <p:cTn id="40" presetID="2" presetClass="entr" presetSubtype="1" fill="hold" grpId="0" nodeType="withEffect">
                                  <p:stCondLst>
                                    <p:cond delay="0"/>
                                  </p:stCondLst>
                                  <p:childTnLst>
                                    <p:set>
                                      <p:cBhvr>
                                        <p:cTn id="41" dur="1" fill="hold">
                                          <p:stCondLst>
                                            <p:cond delay="0"/>
                                          </p:stCondLst>
                                        </p:cTn>
                                        <p:tgtEl>
                                          <p:spTgt spid="76">
                                            <p:txEl>
                                              <p:pRg st="0" end="0"/>
                                            </p:txEl>
                                          </p:spTgt>
                                        </p:tgtEl>
                                        <p:attrNameLst>
                                          <p:attrName>style.visibility</p:attrName>
                                        </p:attrNameLst>
                                      </p:cBhvr>
                                      <p:to>
                                        <p:strVal val="visible"/>
                                      </p:to>
                                    </p:set>
                                    <p:anim calcmode="lin" valueType="num">
                                      <p:cBhvr additive="base">
                                        <p:cTn id="42"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76">
                                            <p:txEl>
                                              <p:pRg st="0" end="0"/>
                                            </p:txEl>
                                          </p:spTgt>
                                        </p:tgtEl>
                                        <p:attrNameLst>
                                          <p:attrName>ppt_y</p:attrName>
                                        </p:attrNameLst>
                                      </p:cBhvr>
                                      <p:tavLst>
                                        <p:tav tm="0">
                                          <p:val>
                                            <p:strVal val="0-#ppt_h/2"/>
                                          </p:val>
                                        </p:tav>
                                        <p:tav tm="100000">
                                          <p:val>
                                            <p:strVal val="#ppt_y"/>
                                          </p:val>
                                        </p:tav>
                                      </p:tavLst>
                                    </p:anim>
                                  </p:childTnLst>
                                </p:cTn>
                              </p:par>
                              <p:par>
                                <p:cTn id="44" presetID="2" presetClass="entr" presetSubtype="1" fill="hold" grpId="0" nodeType="withEffect">
                                  <p:stCondLst>
                                    <p:cond delay="0"/>
                                  </p:stCondLst>
                                  <p:childTnLst>
                                    <p:set>
                                      <p:cBhvr>
                                        <p:cTn id="45" dur="1" fill="hold">
                                          <p:stCondLst>
                                            <p:cond delay="0"/>
                                          </p:stCondLst>
                                        </p:cTn>
                                        <p:tgtEl>
                                          <p:spTgt spid="82">
                                            <p:txEl>
                                              <p:pRg st="0" end="0"/>
                                            </p:txEl>
                                          </p:spTgt>
                                        </p:tgtEl>
                                        <p:attrNameLst>
                                          <p:attrName>style.visibility</p:attrName>
                                        </p:attrNameLst>
                                      </p:cBhvr>
                                      <p:to>
                                        <p:strVal val="visible"/>
                                      </p:to>
                                    </p:set>
                                    <p:anim calcmode="lin" valueType="num">
                                      <p:cBhvr additive="base">
                                        <p:cTn id="46" dur="500" fill="hold"/>
                                        <p:tgtEl>
                                          <p:spTgt spid="82">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82">
                                            <p:txEl>
                                              <p:pRg st="0" end="0"/>
                                            </p:txEl>
                                          </p:spTgt>
                                        </p:tgtEl>
                                        <p:attrNameLst>
                                          <p:attrName>ppt_y</p:attrName>
                                        </p:attrNameLst>
                                      </p:cBhvr>
                                      <p:tavLst>
                                        <p:tav tm="0">
                                          <p:val>
                                            <p:strVal val="0-#ppt_h/2"/>
                                          </p:val>
                                        </p:tav>
                                        <p:tav tm="100000">
                                          <p:val>
                                            <p:strVal val="#ppt_y"/>
                                          </p:val>
                                        </p:tav>
                                      </p:tavLst>
                                    </p:anim>
                                  </p:childTnLst>
                                </p:cTn>
                              </p:par>
                            </p:childTnLst>
                          </p:cTn>
                        </p:par>
                        <p:par>
                          <p:cTn id="48" fill="hold">
                            <p:stCondLst>
                              <p:cond delay="2000"/>
                            </p:stCondLst>
                            <p:childTnLst>
                              <p:par>
                                <p:cTn id="49" presetID="22" presetClass="entr" presetSubtype="4" fill="hold" nodeType="after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down)">
                                      <p:cBhvr>
                                        <p:cTn id="51" dur="500"/>
                                        <p:tgtEl>
                                          <p:spTgt spid="55"/>
                                        </p:tgtEl>
                                      </p:cBhvr>
                                    </p:animEffect>
                                  </p:childTnLst>
                                </p:cTn>
                              </p:par>
                            </p:childTnLst>
                          </p:cTn>
                        </p:par>
                        <p:par>
                          <p:cTn id="52" fill="hold">
                            <p:stCondLst>
                              <p:cond delay="2500"/>
                            </p:stCondLst>
                            <p:childTnLst>
                              <p:par>
                                <p:cTn id="53" presetID="22" presetClass="entr" presetSubtype="8" fill="hold" nodeType="after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wipe(left)">
                                      <p:cBhvr>
                                        <p:cTn id="55" dur="500"/>
                                        <p:tgtEl>
                                          <p:spTgt spid="59"/>
                                        </p:tgtEl>
                                      </p:cBhvr>
                                    </p:animEffect>
                                  </p:childTnLst>
                                </p:cTn>
                              </p:par>
                              <p:par>
                                <p:cTn id="56" presetID="2" presetClass="entr" presetSubtype="4" fill="hold" grpId="0" nodeType="withEffect">
                                  <p:stCondLst>
                                    <p:cond delay="0"/>
                                  </p:stCondLst>
                                  <p:childTnLst>
                                    <p:set>
                                      <p:cBhvr>
                                        <p:cTn id="57" dur="1" fill="hold">
                                          <p:stCondLst>
                                            <p:cond delay="0"/>
                                          </p:stCondLst>
                                        </p:cTn>
                                        <p:tgtEl>
                                          <p:spTgt spid="77">
                                            <p:txEl>
                                              <p:pRg st="0" end="0"/>
                                            </p:txEl>
                                          </p:spTgt>
                                        </p:tgtEl>
                                        <p:attrNameLst>
                                          <p:attrName>style.visibility</p:attrName>
                                        </p:attrNameLst>
                                      </p:cBhvr>
                                      <p:to>
                                        <p:strVal val="visible"/>
                                      </p:to>
                                    </p:set>
                                    <p:anim calcmode="lin" valueType="num">
                                      <p:cBhvr additive="base">
                                        <p:cTn id="58" dur="500" fill="hold"/>
                                        <p:tgtEl>
                                          <p:spTgt spid="77">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77">
                                            <p:txEl>
                                              <p:pRg st="0" end="0"/>
                                            </p:txEl>
                                          </p:spTgt>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83">
                                            <p:txEl>
                                              <p:pRg st="0" end="0"/>
                                            </p:txEl>
                                          </p:spTgt>
                                        </p:tgtEl>
                                        <p:attrNameLst>
                                          <p:attrName>style.visibility</p:attrName>
                                        </p:attrNameLst>
                                      </p:cBhvr>
                                      <p:to>
                                        <p:strVal val="visible"/>
                                      </p:to>
                                    </p:set>
                                    <p:anim calcmode="lin" valueType="num">
                                      <p:cBhvr additive="base">
                                        <p:cTn id="62" dur="500" fill="hold"/>
                                        <p:tgtEl>
                                          <p:spTgt spid="83">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83">
                                            <p:txEl>
                                              <p:pRg st="0" end="0"/>
                                            </p:txEl>
                                          </p:spTgt>
                                        </p:tgtEl>
                                        <p:attrNameLst>
                                          <p:attrName>ppt_y</p:attrName>
                                        </p:attrNameLst>
                                      </p:cBhvr>
                                      <p:tavLst>
                                        <p:tav tm="0">
                                          <p:val>
                                            <p:strVal val="1+#ppt_h/2"/>
                                          </p:val>
                                        </p:tav>
                                        <p:tav tm="100000">
                                          <p:val>
                                            <p:strVal val="#ppt_y"/>
                                          </p:val>
                                        </p:tav>
                                      </p:tavLst>
                                    </p:anim>
                                  </p:childTnLst>
                                </p:cTn>
                              </p:par>
                            </p:childTnLst>
                          </p:cTn>
                        </p:par>
                        <p:par>
                          <p:cTn id="64" fill="hold">
                            <p:stCondLst>
                              <p:cond delay="3000"/>
                            </p:stCondLst>
                            <p:childTnLst>
                              <p:par>
                                <p:cTn id="65" presetID="22" presetClass="entr" presetSubtype="1" fill="hold" nodeType="after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wipe(up)">
                                      <p:cBhvr>
                                        <p:cTn id="67" dur="500"/>
                                        <p:tgtEl>
                                          <p:spTgt spid="60"/>
                                        </p:tgtEl>
                                      </p:cBhvr>
                                    </p:animEffect>
                                  </p:childTnLst>
                                </p:cTn>
                              </p:par>
                            </p:childTnLst>
                          </p:cTn>
                        </p:par>
                        <p:par>
                          <p:cTn id="68" fill="hold">
                            <p:stCondLst>
                              <p:cond delay="3500"/>
                            </p:stCondLst>
                            <p:childTnLst>
                              <p:par>
                                <p:cTn id="69" presetID="22" presetClass="entr" presetSubtype="8" fill="hold" nodeType="after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wipe(left)">
                                      <p:cBhvr>
                                        <p:cTn id="71" dur="500"/>
                                        <p:tgtEl>
                                          <p:spTgt spid="63"/>
                                        </p:tgtEl>
                                      </p:cBhvr>
                                    </p:animEffect>
                                  </p:childTnLst>
                                </p:cTn>
                              </p:par>
                              <p:par>
                                <p:cTn id="72" presetID="2" presetClass="entr" presetSubtype="1" fill="hold" grpId="0" nodeType="withEffect">
                                  <p:stCondLst>
                                    <p:cond delay="0"/>
                                  </p:stCondLst>
                                  <p:childTnLst>
                                    <p:set>
                                      <p:cBhvr>
                                        <p:cTn id="73" dur="1" fill="hold">
                                          <p:stCondLst>
                                            <p:cond delay="0"/>
                                          </p:stCondLst>
                                        </p:cTn>
                                        <p:tgtEl>
                                          <p:spTgt spid="84">
                                            <p:txEl>
                                              <p:pRg st="0" end="0"/>
                                            </p:txEl>
                                          </p:spTgt>
                                        </p:tgtEl>
                                        <p:attrNameLst>
                                          <p:attrName>style.visibility</p:attrName>
                                        </p:attrNameLst>
                                      </p:cBhvr>
                                      <p:to>
                                        <p:strVal val="visible"/>
                                      </p:to>
                                    </p:set>
                                    <p:anim calcmode="lin" valueType="num">
                                      <p:cBhvr additive="base">
                                        <p:cTn id="74" dur="500" fill="hold"/>
                                        <p:tgtEl>
                                          <p:spTgt spid="84">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84">
                                            <p:txEl>
                                              <p:pRg st="0" end="0"/>
                                            </p:txEl>
                                          </p:spTgt>
                                        </p:tgtEl>
                                        <p:attrNameLst>
                                          <p:attrName>ppt_y</p:attrName>
                                        </p:attrNameLst>
                                      </p:cBhvr>
                                      <p:tavLst>
                                        <p:tav tm="0">
                                          <p:val>
                                            <p:strVal val="0-#ppt_h/2"/>
                                          </p:val>
                                        </p:tav>
                                        <p:tav tm="100000">
                                          <p:val>
                                            <p:strVal val="#ppt_y"/>
                                          </p:val>
                                        </p:tav>
                                      </p:tavLst>
                                    </p:anim>
                                  </p:childTnLst>
                                </p:cTn>
                              </p:par>
                              <p:par>
                                <p:cTn id="76" presetID="2" presetClass="entr" presetSubtype="1" fill="hold" grpId="0" nodeType="withEffect">
                                  <p:stCondLst>
                                    <p:cond delay="0"/>
                                  </p:stCondLst>
                                  <p:childTnLst>
                                    <p:set>
                                      <p:cBhvr>
                                        <p:cTn id="77" dur="1" fill="hold">
                                          <p:stCondLst>
                                            <p:cond delay="0"/>
                                          </p:stCondLst>
                                        </p:cTn>
                                        <p:tgtEl>
                                          <p:spTgt spid="78">
                                            <p:txEl>
                                              <p:pRg st="0" end="0"/>
                                            </p:txEl>
                                          </p:spTgt>
                                        </p:tgtEl>
                                        <p:attrNameLst>
                                          <p:attrName>style.visibility</p:attrName>
                                        </p:attrNameLst>
                                      </p:cBhvr>
                                      <p:to>
                                        <p:strVal val="visible"/>
                                      </p:to>
                                    </p:set>
                                    <p:anim calcmode="lin" valueType="num">
                                      <p:cBhvr additive="base">
                                        <p:cTn id="78" dur="500" fill="hold"/>
                                        <p:tgtEl>
                                          <p:spTgt spid="78">
                                            <p:txEl>
                                              <p:pRg st="0" end="0"/>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78">
                                            <p:txEl>
                                              <p:pRg st="0" end="0"/>
                                            </p:txEl>
                                          </p:spTgt>
                                        </p:tgtEl>
                                        <p:attrNameLst>
                                          <p:attrName>ppt_y</p:attrName>
                                        </p:attrNameLst>
                                      </p:cBhvr>
                                      <p:tavLst>
                                        <p:tav tm="0">
                                          <p:val>
                                            <p:strVal val="0-#ppt_h/2"/>
                                          </p:val>
                                        </p:tav>
                                        <p:tav tm="100000">
                                          <p:val>
                                            <p:strVal val="#ppt_y"/>
                                          </p:val>
                                        </p:tav>
                                      </p:tavLst>
                                    </p:anim>
                                  </p:childTnLst>
                                </p:cTn>
                              </p:par>
                            </p:childTnLst>
                          </p:cTn>
                        </p:par>
                        <p:par>
                          <p:cTn id="80" fill="hold">
                            <p:stCondLst>
                              <p:cond delay="4000"/>
                            </p:stCondLst>
                            <p:childTnLst>
                              <p:par>
                                <p:cTn id="81" presetID="22" presetClass="entr" presetSubtype="4" fill="hold" nodeType="afterEffect">
                                  <p:stCondLst>
                                    <p:cond delay="0"/>
                                  </p:stCondLst>
                                  <p:childTnLst>
                                    <p:set>
                                      <p:cBhvr>
                                        <p:cTn id="82" dur="1" fill="hold">
                                          <p:stCondLst>
                                            <p:cond delay="0"/>
                                          </p:stCondLst>
                                        </p:cTn>
                                        <p:tgtEl>
                                          <p:spTgt spid="64"/>
                                        </p:tgtEl>
                                        <p:attrNameLst>
                                          <p:attrName>style.visibility</p:attrName>
                                        </p:attrNameLst>
                                      </p:cBhvr>
                                      <p:to>
                                        <p:strVal val="visible"/>
                                      </p:to>
                                    </p:set>
                                    <p:animEffect transition="in" filter="wipe(down)">
                                      <p:cBhvr>
                                        <p:cTn id="83" dur="500"/>
                                        <p:tgtEl>
                                          <p:spTgt spid="64"/>
                                        </p:tgtEl>
                                      </p:cBhvr>
                                    </p:animEffect>
                                  </p:childTnLst>
                                </p:cTn>
                              </p:par>
                            </p:childTnLst>
                          </p:cTn>
                        </p:par>
                        <p:par>
                          <p:cTn id="84" fill="hold">
                            <p:stCondLst>
                              <p:cond delay="4500"/>
                            </p:stCondLst>
                            <p:childTnLst>
                              <p:par>
                                <p:cTn id="85" presetID="22" presetClass="entr" presetSubtype="8" fill="hold" nodeType="afterEffect">
                                  <p:stCondLst>
                                    <p:cond delay="0"/>
                                  </p:stCondLst>
                                  <p:childTnLst>
                                    <p:set>
                                      <p:cBhvr>
                                        <p:cTn id="86" dur="1" fill="hold">
                                          <p:stCondLst>
                                            <p:cond delay="0"/>
                                          </p:stCondLst>
                                        </p:cTn>
                                        <p:tgtEl>
                                          <p:spTgt spid="67"/>
                                        </p:tgtEl>
                                        <p:attrNameLst>
                                          <p:attrName>style.visibility</p:attrName>
                                        </p:attrNameLst>
                                      </p:cBhvr>
                                      <p:to>
                                        <p:strVal val="visible"/>
                                      </p:to>
                                    </p:set>
                                    <p:animEffect transition="in" filter="wipe(left)">
                                      <p:cBhvr>
                                        <p:cTn id="87" dur="500"/>
                                        <p:tgtEl>
                                          <p:spTgt spid="67"/>
                                        </p:tgtEl>
                                      </p:cBhvr>
                                    </p:animEffect>
                                  </p:childTnLst>
                                </p:cTn>
                              </p:par>
                            </p:childTnLst>
                          </p:cTn>
                        </p:par>
                        <p:par>
                          <p:cTn id="88" fill="hold">
                            <p:stCondLst>
                              <p:cond delay="5000"/>
                            </p:stCondLst>
                            <p:childTnLst>
                              <p:par>
                                <p:cTn id="89" presetID="2" presetClass="entr" presetSubtype="2" fill="hold" grpId="0" nodeType="afterEffect">
                                  <p:stCondLst>
                                    <p:cond delay="0"/>
                                  </p:stCondLst>
                                  <p:childTnLst>
                                    <p:set>
                                      <p:cBhvr>
                                        <p:cTn id="90" dur="1" fill="hold">
                                          <p:stCondLst>
                                            <p:cond delay="0"/>
                                          </p:stCondLst>
                                        </p:cTn>
                                        <p:tgtEl>
                                          <p:spTgt spid="79">
                                            <p:txEl>
                                              <p:pRg st="0" end="0"/>
                                            </p:txEl>
                                          </p:spTgt>
                                        </p:tgtEl>
                                        <p:attrNameLst>
                                          <p:attrName>style.visibility</p:attrName>
                                        </p:attrNameLst>
                                      </p:cBhvr>
                                      <p:to>
                                        <p:strVal val="visible"/>
                                      </p:to>
                                    </p:set>
                                    <p:anim calcmode="lin" valueType="num">
                                      <p:cBhvr additive="base">
                                        <p:cTn id="91" dur="500" fill="hold"/>
                                        <p:tgtEl>
                                          <p:spTgt spid="79">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79">
                                            <p:txEl>
                                              <p:pRg st="0" end="0"/>
                                            </p:txEl>
                                          </p:spTgt>
                                        </p:tgtEl>
                                        <p:attrNameLst>
                                          <p:attrName>ppt_y</p:attrName>
                                        </p:attrNameLst>
                                      </p:cBhvr>
                                      <p:tavLst>
                                        <p:tav tm="0">
                                          <p:val>
                                            <p:strVal val="#ppt_y"/>
                                          </p:val>
                                        </p:tav>
                                        <p:tav tm="100000">
                                          <p:val>
                                            <p:strVal val="#ppt_y"/>
                                          </p:val>
                                        </p:tav>
                                      </p:tavLst>
                                    </p:anim>
                                  </p:childTnLst>
                                </p:cTn>
                              </p:par>
                            </p:childTnLst>
                          </p:cTn>
                        </p:par>
                        <p:par>
                          <p:cTn id="93" fill="hold">
                            <p:stCondLst>
                              <p:cond delay="5500"/>
                            </p:stCondLst>
                            <p:childTnLst>
                              <p:par>
                                <p:cTn id="94" presetID="2" presetClass="entr" presetSubtype="2" fill="hold" grpId="0" nodeType="afterEffect">
                                  <p:stCondLst>
                                    <p:cond delay="0"/>
                                  </p:stCondLst>
                                  <p:childTnLst>
                                    <p:set>
                                      <p:cBhvr>
                                        <p:cTn id="95" dur="1" fill="hold">
                                          <p:stCondLst>
                                            <p:cond delay="0"/>
                                          </p:stCondLst>
                                        </p:cTn>
                                        <p:tgtEl>
                                          <p:spTgt spid="85">
                                            <p:txEl>
                                              <p:pRg st="0" end="0"/>
                                            </p:txEl>
                                          </p:spTgt>
                                        </p:tgtEl>
                                        <p:attrNameLst>
                                          <p:attrName>style.visibility</p:attrName>
                                        </p:attrNameLst>
                                      </p:cBhvr>
                                      <p:to>
                                        <p:strVal val="visible"/>
                                      </p:to>
                                    </p:set>
                                    <p:anim calcmode="lin" valueType="num">
                                      <p:cBhvr additive="base">
                                        <p:cTn id="96" dur="500" fill="hold"/>
                                        <p:tgtEl>
                                          <p:spTgt spid="85">
                                            <p:txEl>
                                              <p:pRg st="0" end="0"/>
                                            </p:txEl>
                                          </p:spTgt>
                                        </p:tgtEl>
                                        <p:attrNameLst>
                                          <p:attrName>ppt_x</p:attrName>
                                        </p:attrNameLst>
                                      </p:cBhvr>
                                      <p:tavLst>
                                        <p:tav tm="0">
                                          <p:val>
                                            <p:strVal val="1+#ppt_w/2"/>
                                          </p:val>
                                        </p:tav>
                                        <p:tav tm="100000">
                                          <p:val>
                                            <p:strVal val="#ppt_x"/>
                                          </p:val>
                                        </p:tav>
                                      </p:tavLst>
                                    </p:anim>
                                    <p:anim calcmode="lin" valueType="num">
                                      <p:cBhvr additive="base">
                                        <p:cTn id="97" dur="500" fill="hold"/>
                                        <p:tgtEl>
                                          <p:spTgt spid="8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0" grpId="0" build="p">
        <p:tmplLst>
          <p:tmpl lvl="1">
            <p:tnLst>
              <p:par>
                <p:cTn presetID="22" presetClass="entr" presetSubtype="8"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9" grpId="0" build="p">
        <p:tmplLst>
          <p:tmpl lvl="1">
            <p:tnLst>
              <p:par>
                <p:cTn presetID="2" presetClass="entr" presetSubtype="4"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P spid="11" grpId="0" build="p">
        <p:tmplLst>
          <p:tmpl lvl="1">
            <p:tnLst>
              <p:par>
                <p:cTn presetID="2" presetClass="entr" presetSubtype="4"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76" grpId="0" build="p">
        <p:tmplLst>
          <p:tmpl lvl="1">
            <p:tnLst>
              <p:par>
                <p:cTn presetID="2" presetClass="entr" presetSubtype="1" fill="hold" nodeType="with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0-#ppt_h/2"/>
                          </p:val>
                        </p:tav>
                        <p:tav tm="100000">
                          <p:val>
                            <p:strVal val="#ppt_y"/>
                          </p:val>
                        </p:tav>
                      </p:tavLst>
                    </p:anim>
                  </p:childTnLst>
                </p:cTn>
              </p:par>
            </p:tnLst>
          </p:tmpl>
        </p:tmplLst>
      </p:bldP>
      <p:bldP spid="77" grpId="0" build="p">
        <p:tmplLst>
          <p:tmpl lvl="1">
            <p:tnLst>
              <p:par>
                <p:cTn presetID="2" presetClass="entr" presetSubtype="4" fill="hold" nodeType="withEffect">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78" grpId="0" build="p">
        <p:tmplLst>
          <p:tmpl lvl="1">
            <p:tnLst>
              <p:par>
                <p:cTn presetID="2" presetClass="entr" presetSubtype="1" fill="hold" nodeType="withEffect">
                  <p:stCondLst>
                    <p:cond delay="0"/>
                  </p:stCondLst>
                  <p:childTnLst>
                    <p:set>
                      <p:cBhvr>
                        <p:cTn dur="1" fill="hold">
                          <p:stCondLst>
                            <p:cond delay="0"/>
                          </p:stCondLst>
                        </p:cTn>
                        <p:tgtEl>
                          <p:spTgt spid="78"/>
                        </p:tgtEl>
                        <p:attrNameLst>
                          <p:attrName>style.visibility</p:attrName>
                        </p:attrNameLst>
                      </p:cBhvr>
                      <p:to>
                        <p:strVal val="visible"/>
                      </p:to>
                    </p:set>
                    <p:anim calcmode="lin" valueType="num">
                      <p:cBhvr additive="base">
                        <p:cTn dur="500" fill="hold"/>
                        <p:tgtEl>
                          <p:spTgt spid="78"/>
                        </p:tgtEl>
                        <p:attrNameLst>
                          <p:attrName>ppt_x</p:attrName>
                        </p:attrNameLst>
                      </p:cBhvr>
                      <p:tavLst>
                        <p:tav tm="0">
                          <p:val>
                            <p:strVal val="#ppt_x"/>
                          </p:val>
                        </p:tav>
                        <p:tav tm="100000">
                          <p:val>
                            <p:strVal val="#ppt_x"/>
                          </p:val>
                        </p:tav>
                      </p:tavLst>
                    </p:anim>
                    <p:anim calcmode="lin" valueType="num">
                      <p:cBhvr additive="base">
                        <p:cTn dur="500" fill="hold"/>
                        <p:tgtEl>
                          <p:spTgt spid="78"/>
                        </p:tgtEl>
                        <p:attrNameLst>
                          <p:attrName>ppt_y</p:attrName>
                        </p:attrNameLst>
                      </p:cBhvr>
                      <p:tavLst>
                        <p:tav tm="0">
                          <p:val>
                            <p:strVal val="0-#ppt_h/2"/>
                          </p:val>
                        </p:tav>
                        <p:tav tm="100000">
                          <p:val>
                            <p:strVal val="#ppt_y"/>
                          </p:val>
                        </p:tav>
                      </p:tavLst>
                    </p:anim>
                  </p:childTnLst>
                </p:cTn>
              </p:par>
            </p:tnLst>
          </p:tmpl>
        </p:tmplLst>
      </p:bldP>
      <p:bldP spid="79" grpId="0" build="p">
        <p:tmplLst>
          <p:tmpl lvl="1">
            <p:tnLst>
              <p:par>
                <p:cTn presetID="2" presetClass="entr" presetSubtype="2"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1+#ppt_w/2"/>
                          </p:val>
                        </p:tav>
                        <p:tav tm="100000">
                          <p:val>
                            <p:strVal val="#ppt_x"/>
                          </p:val>
                        </p:tav>
                      </p:tavLst>
                    </p:anim>
                    <p:anim calcmode="lin" valueType="num">
                      <p:cBhvr additive="base">
                        <p:cTn dur="500" fill="hold"/>
                        <p:tgtEl>
                          <p:spTgt spid="79"/>
                        </p:tgtEl>
                        <p:attrNameLst>
                          <p:attrName>ppt_y</p:attrName>
                        </p:attrNameLst>
                      </p:cBhvr>
                      <p:tavLst>
                        <p:tav tm="0">
                          <p:val>
                            <p:strVal val="#ppt_y"/>
                          </p:val>
                        </p:tav>
                        <p:tav tm="100000">
                          <p:val>
                            <p:strVal val="#ppt_y"/>
                          </p:val>
                        </p:tav>
                      </p:tavLst>
                    </p:anim>
                  </p:childTnLst>
                </p:cTn>
              </p:par>
            </p:tnLst>
          </p:tmpl>
        </p:tmplLst>
      </p:bldP>
      <p:bldP spid="82" grpId="0" build="p">
        <p:tmplLst>
          <p:tmpl lvl="1">
            <p:tnLst>
              <p:par>
                <p:cTn presetID="2" presetClass="entr" presetSubtype="1" fill="hold" nodeType="withEffect">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500" fill="hold"/>
                        <p:tgtEl>
                          <p:spTgt spid="82"/>
                        </p:tgtEl>
                        <p:attrNameLst>
                          <p:attrName>ppt_x</p:attrName>
                        </p:attrNameLst>
                      </p:cBhvr>
                      <p:tavLst>
                        <p:tav tm="0">
                          <p:val>
                            <p:strVal val="#ppt_x"/>
                          </p:val>
                        </p:tav>
                        <p:tav tm="100000">
                          <p:val>
                            <p:strVal val="#ppt_x"/>
                          </p:val>
                        </p:tav>
                      </p:tavLst>
                    </p:anim>
                    <p:anim calcmode="lin" valueType="num">
                      <p:cBhvr additive="base">
                        <p:cTn dur="500" fill="hold"/>
                        <p:tgtEl>
                          <p:spTgt spid="82"/>
                        </p:tgtEl>
                        <p:attrNameLst>
                          <p:attrName>ppt_y</p:attrName>
                        </p:attrNameLst>
                      </p:cBhvr>
                      <p:tavLst>
                        <p:tav tm="0">
                          <p:val>
                            <p:strVal val="0-#ppt_h/2"/>
                          </p:val>
                        </p:tav>
                        <p:tav tm="100000">
                          <p:val>
                            <p:strVal val="#ppt_y"/>
                          </p:val>
                        </p:tav>
                      </p:tavLst>
                    </p:anim>
                  </p:childTnLst>
                </p:cTn>
              </p:par>
            </p:tnLst>
          </p:tmpl>
        </p:tmplLst>
      </p:bldP>
      <p:bldP spid="83" grpId="0" build="p">
        <p:tmplLst>
          <p:tmpl lvl="1">
            <p:tnLst>
              <p:par>
                <p:cTn presetID="2" presetClass="entr" presetSubtype="4" fill="hold" nodeType="withEffect">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500" fill="hold"/>
                        <p:tgtEl>
                          <p:spTgt spid="83"/>
                        </p:tgtEl>
                        <p:attrNameLst>
                          <p:attrName>ppt_x</p:attrName>
                        </p:attrNameLst>
                      </p:cBhvr>
                      <p:tavLst>
                        <p:tav tm="0">
                          <p:val>
                            <p:strVal val="#ppt_x"/>
                          </p:val>
                        </p:tav>
                        <p:tav tm="100000">
                          <p:val>
                            <p:strVal val="#ppt_x"/>
                          </p:val>
                        </p:tav>
                      </p:tavLst>
                    </p:anim>
                    <p:anim calcmode="lin" valueType="num">
                      <p:cBhvr additive="base">
                        <p:cTn dur="500" fill="hold"/>
                        <p:tgtEl>
                          <p:spTgt spid="83"/>
                        </p:tgtEl>
                        <p:attrNameLst>
                          <p:attrName>ppt_y</p:attrName>
                        </p:attrNameLst>
                      </p:cBhvr>
                      <p:tavLst>
                        <p:tav tm="0">
                          <p:val>
                            <p:strVal val="1+#ppt_h/2"/>
                          </p:val>
                        </p:tav>
                        <p:tav tm="100000">
                          <p:val>
                            <p:strVal val="#ppt_y"/>
                          </p:val>
                        </p:tav>
                      </p:tavLst>
                    </p:anim>
                  </p:childTnLst>
                </p:cTn>
              </p:par>
            </p:tnLst>
          </p:tmpl>
        </p:tmplLst>
      </p:bldP>
      <p:bldP spid="84" grpId="0" build="p">
        <p:tmplLst>
          <p:tmpl lvl="1">
            <p:tnLst>
              <p:par>
                <p:cTn presetID="2" presetClass="entr" presetSubtype="1" fill="hold" nodeType="withEffect">
                  <p:stCondLst>
                    <p:cond delay="0"/>
                  </p:stCondLst>
                  <p:childTnLst>
                    <p:set>
                      <p:cBhvr>
                        <p:cTn dur="1" fill="hold">
                          <p:stCondLst>
                            <p:cond delay="0"/>
                          </p:stCondLst>
                        </p:cTn>
                        <p:tgtEl>
                          <p:spTgt spid="84"/>
                        </p:tgtEl>
                        <p:attrNameLst>
                          <p:attrName>style.visibility</p:attrName>
                        </p:attrNameLst>
                      </p:cBhvr>
                      <p:to>
                        <p:strVal val="visible"/>
                      </p:to>
                    </p:set>
                    <p:anim calcmode="lin" valueType="num">
                      <p:cBhvr additive="base">
                        <p:cTn dur="500" fill="hold"/>
                        <p:tgtEl>
                          <p:spTgt spid="84"/>
                        </p:tgtEl>
                        <p:attrNameLst>
                          <p:attrName>ppt_x</p:attrName>
                        </p:attrNameLst>
                      </p:cBhvr>
                      <p:tavLst>
                        <p:tav tm="0">
                          <p:val>
                            <p:strVal val="#ppt_x"/>
                          </p:val>
                        </p:tav>
                        <p:tav tm="100000">
                          <p:val>
                            <p:strVal val="#ppt_x"/>
                          </p:val>
                        </p:tav>
                      </p:tavLst>
                    </p:anim>
                    <p:anim calcmode="lin" valueType="num">
                      <p:cBhvr additive="base">
                        <p:cTn dur="500" fill="hold"/>
                        <p:tgtEl>
                          <p:spTgt spid="84"/>
                        </p:tgtEl>
                        <p:attrNameLst>
                          <p:attrName>ppt_y</p:attrName>
                        </p:attrNameLst>
                      </p:cBhvr>
                      <p:tavLst>
                        <p:tav tm="0">
                          <p:val>
                            <p:strVal val="0-#ppt_h/2"/>
                          </p:val>
                        </p:tav>
                        <p:tav tm="100000">
                          <p:val>
                            <p:strVal val="#ppt_y"/>
                          </p:val>
                        </p:tav>
                      </p:tavLst>
                    </p:anim>
                  </p:childTnLst>
                </p:cTn>
              </p:par>
            </p:tnLst>
          </p:tmpl>
        </p:tmplLst>
      </p:bldP>
      <p:bldP spid="85" grpId="0" build="p">
        <p:tmplLst>
          <p:tmpl lvl="1">
            <p:tnLst>
              <p:par>
                <p:cTn presetID="2" presetClass="entr" presetSubtype="2" fill="hold" nodeType="afterEffect">
                  <p:stCondLst>
                    <p:cond delay="0"/>
                  </p:stCondLst>
                  <p:childTnLst>
                    <p:set>
                      <p:cBhvr>
                        <p:cTn dur="1" fill="hold">
                          <p:stCondLst>
                            <p:cond delay="0"/>
                          </p:stCondLst>
                        </p:cTn>
                        <p:tgtEl>
                          <p:spTgt spid="85"/>
                        </p:tgtEl>
                        <p:attrNameLst>
                          <p:attrName>style.visibility</p:attrName>
                        </p:attrNameLst>
                      </p:cBhvr>
                      <p:to>
                        <p:strVal val="visible"/>
                      </p:to>
                    </p:set>
                    <p:anim calcmode="lin" valueType="num">
                      <p:cBhvr additive="base">
                        <p:cTn dur="500" fill="hold"/>
                        <p:tgtEl>
                          <p:spTgt spid="85"/>
                        </p:tgtEl>
                        <p:attrNameLst>
                          <p:attrName>ppt_x</p:attrName>
                        </p:attrNameLst>
                      </p:cBhvr>
                      <p:tavLst>
                        <p:tav tm="0">
                          <p:val>
                            <p:strVal val="1+#ppt_w/2"/>
                          </p:val>
                        </p:tav>
                        <p:tav tm="100000">
                          <p:val>
                            <p:strVal val="#ppt_x"/>
                          </p:val>
                        </p:tav>
                      </p:tavLst>
                    </p:anim>
                    <p:anim calcmode="lin" valueType="num">
                      <p:cBhvr additive="base">
                        <p:cTn dur="500" fill="hold"/>
                        <p:tgtEl>
                          <p:spTgt spid="8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 Graph - 1 Column - Vertical">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021" y="233178"/>
            <a:ext cx="8797613" cy="1537957"/>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705862" y="233179"/>
            <a:ext cx="2486138" cy="1537957"/>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011" y="6381792"/>
            <a:ext cx="12191998" cy="476209"/>
          </a:xfrm>
          <a:prstGeom prst="rect">
            <a:avLst/>
          </a:prstGeom>
        </p:spPr>
      </p:pic>
      <p:sp>
        <p:nvSpPr>
          <p:cNvPr id="2" name="タイトル 1"/>
          <p:cNvSpPr>
            <a:spLocks noGrp="1"/>
          </p:cNvSpPr>
          <p:nvPr>
            <p:ph type="title" hasCustomPrompt="1"/>
          </p:nvPr>
        </p:nvSpPr>
        <p:spPr>
          <a:xfrm>
            <a:off x="300747" y="357104"/>
            <a:ext cx="8282524" cy="669117"/>
          </a:xfrm>
        </p:spPr>
        <p:txBody>
          <a:bodyPr/>
          <a:lstStyle>
            <a:lvl1pPr>
              <a:defRPr>
                <a:solidFill>
                  <a:schemeClr val="bg1">
                    <a:lumMod val="10000"/>
                    <a:lumOff val="90000"/>
                  </a:schemeClr>
                </a:solidFill>
              </a:defRPr>
            </a:lvl1pPr>
          </a:lstStyle>
          <a:p>
            <a:r>
              <a:rPr lang="en-US" altLang="ja-JP" dirty="0" smtClean="0"/>
              <a:t>Slide Title</a:t>
            </a:r>
            <a:endParaRPr lang="en-US" dirty="0"/>
          </a:p>
        </p:txBody>
      </p:sp>
      <p:sp>
        <p:nvSpPr>
          <p:cNvPr id="4" name="フッター プレースホルダー 3"/>
          <p:cNvSpPr>
            <a:spLocks noGrp="1"/>
          </p:cNvSpPr>
          <p:nvPr>
            <p:ph type="ftr" sz="quarter" idx="11"/>
          </p:nvPr>
        </p:nvSpPr>
        <p:spPr>
          <a:xfrm>
            <a:off x="-8022" y="6380415"/>
            <a:ext cx="12200022" cy="365125"/>
          </a:xfrm>
        </p:spPr>
        <p:txBody>
          <a:bodyPr/>
          <a:lstStyle>
            <a:lvl1pPr>
              <a:defRPr sz="1333">
                <a:solidFill>
                  <a:schemeClr val="bg1">
                    <a:lumMod val="10000"/>
                    <a:lumOff val="90000"/>
                  </a:schemeClr>
                </a:solidFill>
              </a:defRPr>
            </a:lvl1pPr>
          </a:lstStyle>
          <a:p>
            <a:endParaRPr lang="en-US" dirty="0"/>
          </a:p>
        </p:txBody>
      </p:sp>
      <p:sp>
        <p:nvSpPr>
          <p:cNvPr id="5" name="スライド番号プレースホルダー 4"/>
          <p:cNvSpPr>
            <a:spLocks noGrp="1"/>
          </p:cNvSpPr>
          <p:nvPr>
            <p:ph type="sldNum" sz="quarter" idx="12"/>
          </p:nvPr>
        </p:nvSpPr>
        <p:spPr>
          <a:xfrm>
            <a:off x="9834683" y="677437"/>
            <a:ext cx="2473723" cy="517696"/>
          </a:xfrm>
        </p:spPr>
        <p:txBody>
          <a:bodyPr/>
          <a:lstStyle>
            <a:lvl1pPr algn="l">
              <a:defRPr sz="2933">
                <a:solidFill>
                  <a:schemeClr val="bg1">
                    <a:lumMod val="10000"/>
                    <a:lumOff val="90000"/>
                  </a:schemeClr>
                </a:solidFill>
              </a:defRPr>
            </a:lvl1pPr>
          </a:lstStyle>
          <a:p>
            <a:r>
              <a:rPr lang="en-US" dirty="0" smtClean="0"/>
              <a:t> </a:t>
            </a:r>
            <a:r>
              <a:rPr lang="en-US" dirty="0" smtClean="0">
                <a:latin typeface="+mj-lt"/>
              </a:rPr>
              <a:t>SLIDE </a:t>
            </a:r>
            <a:fld id="{511F482C-44AA-46E6-BA1A-E4C16BAF3A94}" type="slidenum">
              <a:rPr lang="en-US" sz="4800" smtClean="0">
                <a:latin typeface="+mj-lt"/>
              </a:rPr>
              <a:pPr/>
              <a:t>‹#›</a:t>
            </a:fld>
            <a:endParaRPr lang="en-US" sz="4800" dirty="0">
              <a:latin typeface="+mj-lt"/>
            </a:endParaRPr>
          </a:p>
        </p:txBody>
      </p:sp>
      <p:sp>
        <p:nvSpPr>
          <p:cNvPr id="10" name="テキスト プレースホルダー 9"/>
          <p:cNvSpPr>
            <a:spLocks noGrp="1"/>
          </p:cNvSpPr>
          <p:nvPr>
            <p:ph type="body" sz="quarter" idx="13" hasCustomPrompt="1"/>
          </p:nvPr>
        </p:nvSpPr>
        <p:spPr>
          <a:xfrm>
            <a:off x="321204" y="938354"/>
            <a:ext cx="8229980" cy="304909"/>
          </a:xfrm>
        </p:spPr>
        <p:txBody>
          <a:bodyPr>
            <a:normAutofit/>
          </a:bodyPr>
          <a:lstStyle>
            <a:lvl1pPr>
              <a:defRPr sz="1600" baseline="0">
                <a:solidFill>
                  <a:schemeClr val="bg1">
                    <a:lumMod val="10000"/>
                    <a:lumOff val="90000"/>
                  </a:schemeClr>
                </a:solidFill>
              </a:defRPr>
            </a:lvl1pPr>
          </a:lstStyle>
          <a:p>
            <a:pPr lvl="0"/>
            <a:r>
              <a:rPr lang="en-US" dirty="0" smtClean="0"/>
              <a:t>Short Description</a:t>
            </a:r>
            <a:endParaRPr lang="en-US" dirty="0"/>
          </a:p>
        </p:txBody>
      </p:sp>
      <p:sp>
        <p:nvSpPr>
          <p:cNvPr id="11" name="グラフ プレースホルダー 10"/>
          <p:cNvSpPr>
            <a:spLocks noGrp="1"/>
          </p:cNvSpPr>
          <p:nvPr>
            <p:ph type="chart" sz="quarter" idx="16" hasCustomPrompt="1"/>
          </p:nvPr>
        </p:nvSpPr>
        <p:spPr>
          <a:xfrm>
            <a:off x="338696" y="1848153"/>
            <a:ext cx="5428814" cy="4121906"/>
          </a:xfrm>
        </p:spPr>
        <p:txBody>
          <a:bodyPr>
            <a:normAutofit/>
          </a:bodyPr>
          <a:lstStyle>
            <a:lvl1pPr>
              <a:defRPr sz="1333"/>
            </a:lvl1pPr>
          </a:lstStyle>
          <a:p>
            <a:r>
              <a:rPr lang="en-US" dirty="0" smtClean="0"/>
              <a:t>Add Graph</a:t>
            </a:r>
            <a:endParaRPr lang="en-US" dirty="0"/>
          </a:p>
        </p:txBody>
      </p:sp>
      <p:sp>
        <p:nvSpPr>
          <p:cNvPr id="17" name="テキスト プレースホルダー 11"/>
          <p:cNvSpPr>
            <a:spLocks noGrp="1"/>
          </p:cNvSpPr>
          <p:nvPr>
            <p:ph type="body" sz="quarter" idx="14" hasCustomPrompt="1"/>
          </p:nvPr>
        </p:nvSpPr>
        <p:spPr>
          <a:xfrm>
            <a:off x="5909648" y="1828798"/>
            <a:ext cx="5574899" cy="504242"/>
          </a:xfrm>
        </p:spPr>
        <p:txBody>
          <a:bodyPr anchor="b">
            <a:normAutofit/>
          </a:bodyPr>
          <a:lstStyle>
            <a:lvl1pPr algn="l">
              <a:defRPr sz="2400" baseline="0">
                <a:solidFill>
                  <a:srgbClr val="3A75FB"/>
                </a:solidFill>
              </a:defRPr>
            </a:lvl1pPr>
          </a:lstStyle>
          <a:p>
            <a:pPr lvl="0"/>
            <a:r>
              <a:rPr lang="en-US" dirty="0" smtClean="0"/>
              <a:t>Text Here</a:t>
            </a:r>
            <a:endParaRPr lang="en-US" dirty="0"/>
          </a:p>
        </p:txBody>
      </p:sp>
      <p:sp>
        <p:nvSpPr>
          <p:cNvPr id="18" name="テキスト プレースホルダー 11"/>
          <p:cNvSpPr>
            <a:spLocks noGrp="1"/>
          </p:cNvSpPr>
          <p:nvPr>
            <p:ph type="body" sz="quarter" idx="15" hasCustomPrompt="1"/>
          </p:nvPr>
        </p:nvSpPr>
        <p:spPr>
          <a:xfrm>
            <a:off x="5913547" y="2355803"/>
            <a:ext cx="5589640" cy="1368639"/>
          </a:xfrm>
        </p:spPr>
        <p:txBody>
          <a:bodyPr anchor="t">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600" baseline="0">
                <a:solidFill>
                  <a:schemeClr val="bg1"/>
                </a:solidFill>
              </a:defRPr>
            </a:lvl1pPr>
          </a:lstStyle>
          <a:p>
            <a:pPr lvl="0"/>
            <a:r>
              <a:rPr lang="en-US" dirty="0" smtClean="0"/>
              <a:t>Text Here</a:t>
            </a:r>
            <a:br>
              <a:rPr lang="en-US" dirty="0" smtClean="0"/>
            </a:br>
            <a:endParaRPr lang="en-US" dirty="0"/>
          </a:p>
        </p:txBody>
      </p:sp>
      <p:sp>
        <p:nvSpPr>
          <p:cNvPr id="19" name="テキスト プレースホルダー 11"/>
          <p:cNvSpPr>
            <a:spLocks noGrp="1"/>
          </p:cNvSpPr>
          <p:nvPr>
            <p:ph type="body" sz="quarter" idx="17" hasCustomPrompt="1"/>
          </p:nvPr>
        </p:nvSpPr>
        <p:spPr>
          <a:xfrm>
            <a:off x="5914996" y="3719093"/>
            <a:ext cx="5574899" cy="504242"/>
          </a:xfrm>
        </p:spPr>
        <p:txBody>
          <a:bodyPr anchor="b">
            <a:normAutofit/>
          </a:bodyPr>
          <a:lstStyle>
            <a:lvl1pPr algn="l">
              <a:defRPr sz="2400" baseline="0">
                <a:solidFill>
                  <a:srgbClr val="3A75FB"/>
                </a:solidFill>
              </a:defRPr>
            </a:lvl1pPr>
          </a:lstStyle>
          <a:p>
            <a:pPr lvl="0"/>
            <a:r>
              <a:rPr lang="en-US" dirty="0" smtClean="0"/>
              <a:t>Text Here</a:t>
            </a:r>
            <a:endParaRPr lang="en-US" dirty="0"/>
          </a:p>
        </p:txBody>
      </p:sp>
      <p:sp>
        <p:nvSpPr>
          <p:cNvPr id="20" name="テキスト プレースホルダー 11"/>
          <p:cNvSpPr>
            <a:spLocks noGrp="1"/>
          </p:cNvSpPr>
          <p:nvPr>
            <p:ph type="body" sz="quarter" idx="18" hasCustomPrompt="1"/>
          </p:nvPr>
        </p:nvSpPr>
        <p:spPr>
          <a:xfrm>
            <a:off x="5918895" y="4246098"/>
            <a:ext cx="5589640" cy="1368639"/>
          </a:xfrm>
        </p:spPr>
        <p:txBody>
          <a:bodyPr anchor="t">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600" baseline="0">
                <a:solidFill>
                  <a:schemeClr val="bg1"/>
                </a:solidFill>
              </a:defRPr>
            </a:lvl1pPr>
          </a:lstStyle>
          <a:p>
            <a:pPr lvl="0"/>
            <a:r>
              <a:rPr lang="en-US" dirty="0" smtClean="0"/>
              <a:t>Text Here</a:t>
            </a:r>
            <a:br>
              <a:rPr lang="en-US" dirty="0" smtClean="0"/>
            </a:br>
            <a:endParaRPr lang="en-US" dirty="0"/>
          </a:p>
        </p:txBody>
      </p:sp>
    </p:spTree>
    <p:extLst>
      <p:ext uri="{BB962C8B-B14F-4D97-AF65-F5344CB8AC3E}">
        <p14:creationId xmlns:p14="http://schemas.microsoft.com/office/powerpoint/2010/main" xmlns="" val="287464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left)">
                                      <p:cBhvr>
                                        <p:cTn id="13" dur="500"/>
                                        <p:tgtEl>
                                          <p:spTgt spid="10">
                                            <p:txEl>
                                              <p:pRg st="0" end="0"/>
                                            </p:txEl>
                                          </p:spTgt>
                                        </p:tgtEl>
                                      </p:cBhvr>
                                    </p:animEffect>
                                  </p:childTnLst>
                                </p:cTn>
                              </p:par>
                              <p:par>
                                <p:cTn id="14" presetID="22" presetClass="entr" presetSubtype="2"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right)">
                                      <p:cBhvr>
                                        <p:cTn id="19" dur="500"/>
                                        <p:tgtEl>
                                          <p:spTgt spid="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7">
                                            <p:txEl>
                                              <p:pRg st="0" end="0"/>
                                            </p:txEl>
                                          </p:spTgt>
                                        </p:tgtEl>
                                        <p:attrNameLst>
                                          <p:attrName>style.visibility</p:attrName>
                                        </p:attrNameLst>
                                      </p:cBhvr>
                                      <p:to>
                                        <p:strVal val="visible"/>
                                      </p:to>
                                    </p:set>
                                    <p:animEffect transition="in" filter="fade">
                                      <p:cBhvr>
                                        <p:cTn id="29" dur="500"/>
                                        <p:tgtEl>
                                          <p:spTgt spid="17">
                                            <p:txEl>
                                              <p:pRg st="0" end="0"/>
                                            </p:txEl>
                                          </p:spTgt>
                                        </p:tgtEl>
                                      </p:cBhvr>
                                    </p:animEffect>
                                  </p:childTnLst>
                                </p:cTn>
                              </p:par>
                            </p:childTnLst>
                          </p:cTn>
                        </p:par>
                        <p:par>
                          <p:cTn id="30" fill="hold">
                            <p:stCondLst>
                              <p:cond delay="1500"/>
                            </p:stCondLst>
                            <p:childTnLst>
                              <p:par>
                                <p:cTn id="31" presetID="10" presetClass="entr" presetSubtype="0" fill="hold" grpId="0" nodeType="after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Effect transition="in" filter="fade">
                                      <p:cBhvr>
                                        <p:cTn id="37" dur="500"/>
                                        <p:tgtEl>
                                          <p:spTgt spid="19">
                                            <p:txEl>
                                              <p:pRg st="0" end="0"/>
                                            </p:txEl>
                                          </p:spTgt>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20">
                                            <p:txEl>
                                              <p:pRg st="0" end="0"/>
                                            </p:txEl>
                                          </p:spTgt>
                                        </p:tgtEl>
                                        <p:attrNameLst>
                                          <p:attrName>style.visibility</p:attrName>
                                        </p:attrNameLst>
                                      </p:cBhvr>
                                      <p:to>
                                        <p:strVal val="visible"/>
                                      </p:to>
                                    </p:set>
                                    <p:animEffect transition="in" filter="fade">
                                      <p:cBhvr>
                                        <p:cTn id="41"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0" grpId="0" build="p">
        <p:tmplLst>
          <p:tmpl lvl="1">
            <p:tnLst>
              <p:par>
                <p:cTn presetID="22" presetClass="entr" presetSubtype="8"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1 Graph - 1 Column - Vertical">
    <p:spTree>
      <p:nvGrpSpPr>
        <p:cNvPr id="1" name=""/>
        <p:cNvGrpSpPr/>
        <p:nvPr/>
      </p:nvGrpSpPr>
      <p:grpSpPr>
        <a:xfrm>
          <a:off x="0" y="0"/>
          <a:ext cx="0" cy="0"/>
          <a:chOff x="0" y="0"/>
          <a:chExt cx="0" cy="0"/>
        </a:xfrm>
      </p:grpSpPr>
      <p:pic>
        <p:nvPicPr>
          <p:cNvPr id="21" name="図 20"/>
          <p:cNvPicPr>
            <a:picLocks noChangeAspect="1"/>
          </p:cNvPicPr>
          <p:nvPr/>
        </p:nvPicPr>
        <p:blipFill rotWithShape="1">
          <a:blip r:embed="rId2">
            <a:extLst>
              <a:ext uri="{28A0092B-C50C-407E-A947-70E740481C1C}">
                <a14:useLocalDpi xmlns:a14="http://schemas.microsoft.com/office/drawing/2010/main" xmlns="" val="0"/>
              </a:ext>
            </a:extLst>
          </a:blip>
          <a:srcRect l="26741"/>
          <a:stretch/>
        </p:blipFill>
        <p:spPr>
          <a:xfrm flipH="1">
            <a:off x="442776" y="4493414"/>
            <a:ext cx="11348450" cy="919097"/>
          </a:xfrm>
          <a:prstGeom prst="rect">
            <a:avLst/>
          </a:prstGeom>
        </p:spPr>
      </p:pic>
      <p:pic>
        <p:nvPicPr>
          <p:cNvPr id="14" name="図 13"/>
          <p:cNvPicPr>
            <a:picLocks noChangeAspect="1"/>
          </p:cNvPicPr>
          <p:nvPr/>
        </p:nvPicPr>
        <p:blipFill rotWithShape="1">
          <a:blip r:embed="rId2">
            <a:extLst>
              <a:ext uri="{28A0092B-C50C-407E-A947-70E740481C1C}">
                <a14:useLocalDpi xmlns:a14="http://schemas.microsoft.com/office/drawing/2010/main" xmlns="" val="0"/>
              </a:ext>
            </a:extLst>
          </a:blip>
          <a:srcRect l="26741"/>
          <a:stretch/>
        </p:blipFill>
        <p:spPr>
          <a:xfrm>
            <a:off x="442776" y="4499448"/>
            <a:ext cx="11348450" cy="919097"/>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021" y="233178"/>
            <a:ext cx="8797613" cy="1537957"/>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9705862" y="233179"/>
            <a:ext cx="2486138" cy="1537957"/>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4011" y="6381792"/>
            <a:ext cx="12191998" cy="476209"/>
          </a:xfrm>
          <a:prstGeom prst="rect">
            <a:avLst/>
          </a:prstGeom>
        </p:spPr>
      </p:pic>
      <p:sp>
        <p:nvSpPr>
          <p:cNvPr id="2" name="タイトル 1"/>
          <p:cNvSpPr>
            <a:spLocks noGrp="1"/>
          </p:cNvSpPr>
          <p:nvPr>
            <p:ph type="title" hasCustomPrompt="1"/>
          </p:nvPr>
        </p:nvSpPr>
        <p:spPr>
          <a:xfrm>
            <a:off x="300747" y="357104"/>
            <a:ext cx="8282524" cy="669117"/>
          </a:xfrm>
        </p:spPr>
        <p:txBody>
          <a:bodyPr/>
          <a:lstStyle>
            <a:lvl1pPr>
              <a:defRPr>
                <a:solidFill>
                  <a:schemeClr val="bg1">
                    <a:lumMod val="10000"/>
                    <a:lumOff val="90000"/>
                  </a:schemeClr>
                </a:solidFill>
              </a:defRPr>
            </a:lvl1pPr>
          </a:lstStyle>
          <a:p>
            <a:r>
              <a:rPr lang="en-US" altLang="ja-JP" dirty="0" smtClean="0"/>
              <a:t>Slide Title</a:t>
            </a:r>
            <a:endParaRPr lang="en-US" dirty="0"/>
          </a:p>
        </p:txBody>
      </p:sp>
      <p:sp>
        <p:nvSpPr>
          <p:cNvPr id="4" name="フッター プレースホルダー 3"/>
          <p:cNvSpPr>
            <a:spLocks noGrp="1"/>
          </p:cNvSpPr>
          <p:nvPr>
            <p:ph type="ftr" sz="quarter" idx="11"/>
          </p:nvPr>
        </p:nvSpPr>
        <p:spPr>
          <a:xfrm>
            <a:off x="-8022" y="6380415"/>
            <a:ext cx="12200022" cy="365125"/>
          </a:xfrm>
        </p:spPr>
        <p:txBody>
          <a:bodyPr/>
          <a:lstStyle>
            <a:lvl1pPr>
              <a:defRPr sz="1333">
                <a:solidFill>
                  <a:schemeClr val="bg1">
                    <a:lumMod val="10000"/>
                    <a:lumOff val="90000"/>
                  </a:schemeClr>
                </a:solidFill>
              </a:defRPr>
            </a:lvl1pPr>
          </a:lstStyle>
          <a:p>
            <a:endParaRPr lang="en-US" dirty="0"/>
          </a:p>
        </p:txBody>
      </p:sp>
      <p:sp>
        <p:nvSpPr>
          <p:cNvPr id="5" name="スライド番号プレースホルダー 4"/>
          <p:cNvSpPr>
            <a:spLocks noGrp="1"/>
          </p:cNvSpPr>
          <p:nvPr>
            <p:ph type="sldNum" sz="quarter" idx="12"/>
          </p:nvPr>
        </p:nvSpPr>
        <p:spPr>
          <a:xfrm>
            <a:off x="9834683" y="677437"/>
            <a:ext cx="2473723" cy="517696"/>
          </a:xfrm>
        </p:spPr>
        <p:txBody>
          <a:bodyPr/>
          <a:lstStyle>
            <a:lvl1pPr algn="l">
              <a:defRPr sz="2933">
                <a:solidFill>
                  <a:schemeClr val="bg1">
                    <a:lumMod val="10000"/>
                    <a:lumOff val="90000"/>
                  </a:schemeClr>
                </a:solidFill>
              </a:defRPr>
            </a:lvl1pPr>
          </a:lstStyle>
          <a:p>
            <a:r>
              <a:rPr lang="en-US" dirty="0" smtClean="0"/>
              <a:t> </a:t>
            </a:r>
            <a:r>
              <a:rPr lang="en-US" dirty="0" smtClean="0">
                <a:latin typeface="+mj-lt"/>
              </a:rPr>
              <a:t>SLIDE </a:t>
            </a:r>
            <a:fld id="{511F482C-44AA-46E6-BA1A-E4C16BAF3A94}" type="slidenum">
              <a:rPr lang="en-US" sz="4800" smtClean="0">
                <a:latin typeface="+mj-lt"/>
              </a:rPr>
              <a:pPr/>
              <a:t>‹#›</a:t>
            </a:fld>
            <a:endParaRPr lang="en-US" sz="4800" dirty="0">
              <a:latin typeface="+mj-lt"/>
            </a:endParaRPr>
          </a:p>
        </p:txBody>
      </p:sp>
      <p:sp>
        <p:nvSpPr>
          <p:cNvPr id="10" name="テキスト プレースホルダー 9"/>
          <p:cNvSpPr>
            <a:spLocks noGrp="1"/>
          </p:cNvSpPr>
          <p:nvPr>
            <p:ph type="body" sz="quarter" idx="13" hasCustomPrompt="1"/>
          </p:nvPr>
        </p:nvSpPr>
        <p:spPr>
          <a:xfrm>
            <a:off x="321204" y="938354"/>
            <a:ext cx="8229980" cy="304909"/>
          </a:xfrm>
        </p:spPr>
        <p:txBody>
          <a:bodyPr>
            <a:normAutofit/>
          </a:bodyPr>
          <a:lstStyle>
            <a:lvl1pPr>
              <a:defRPr sz="1600" baseline="0">
                <a:solidFill>
                  <a:schemeClr val="bg1">
                    <a:lumMod val="10000"/>
                    <a:lumOff val="90000"/>
                  </a:schemeClr>
                </a:solidFill>
              </a:defRPr>
            </a:lvl1pPr>
          </a:lstStyle>
          <a:p>
            <a:pPr lvl="0"/>
            <a:r>
              <a:rPr lang="en-US" dirty="0" smtClean="0"/>
              <a:t>Short Description</a:t>
            </a:r>
            <a:endParaRPr lang="en-US" dirty="0"/>
          </a:p>
        </p:txBody>
      </p:sp>
      <p:sp>
        <p:nvSpPr>
          <p:cNvPr id="15" name="正方形/長方形 14"/>
          <p:cNvSpPr/>
          <p:nvPr/>
        </p:nvSpPr>
        <p:spPr>
          <a:xfrm>
            <a:off x="553498" y="1644073"/>
            <a:ext cx="11127009" cy="2935588"/>
          </a:xfrm>
          <a:prstGeom prst="rect">
            <a:avLst/>
          </a:prstGeom>
          <a:gradFill flip="none" rotWithShape="1">
            <a:gsLst>
              <a:gs pos="0">
                <a:schemeClr val="accent5">
                  <a:lumMod val="50000"/>
                </a:schemeClr>
              </a:gs>
              <a:gs pos="50000">
                <a:schemeClr val="accent5">
                  <a:lumMod val="75000"/>
                </a:schemeClr>
              </a:gs>
              <a:gs pos="100000">
                <a:srgbClr val="3A75FB"/>
              </a:gs>
            </a:gsLst>
            <a:lin ang="10800000" scaled="1"/>
            <a:tileRect/>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0960" tIns="30480" rIns="60960" bIns="30480" numCol="1" spcCol="0" rtlCol="0" fromWordArt="0" anchor="ctr" anchorCtr="0" forceAA="0" compatLnSpc="1">
            <a:prstTxWarp prst="textNoShape">
              <a:avLst/>
            </a:prstTxWarp>
            <a:noAutofit/>
          </a:bodyPr>
          <a:lstStyle/>
          <a:p>
            <a:pPr algn="ctr"/>
            <a:endParaRPr lang="en-US" sz="2133" dirty="0" smtClean="0">
              <a:solidFill>
                <a:schemeClr val="bg1"/>
              </a:solidFill>
            </a:endParaRPr>
          </a:p>
        </p:txBody>
      </p:sp>
      <p:sp>
        <p:nvSpPr>
          <p:cNvPr id="16" name="図プレースホルダー 8"/>
          <p:cNvSpPr>
            <a:spLocks noGrp="1"/>
          </p:cNvSpPr>
          <p:nvPr>
            <p:ph type="pic" sz="quarter" idx="16" hasCustomPrompt="1"/>
          </p:nvPr>
        </p:nvSpPr>
        <p:spPr>
          <a:xfrm>
            <a:off x="609653" y="1697121"/>
            <a:ext cx="11005837" cy="2818731"/>
          </a:xfrm>
        </p:spPr>
        <p:txBody>
          <a:bodyPr>
            <a:normAutofit/>
          </a:bodyPr>
          <a:lstStyle>
            <a:lvl1pPr>
              <a:defRPr sz="1333">
                <a:solidFill>
                  <a:schemeClr val="tx1">
                    <a:lumMod val="90000"/>
                    <a:lumOff val="10000"/>
                  </a:schemeClr>
                </a:solidFill>
              </a:defRPr>
            </a:lvl1pPr>
          </a:lstStyle>
          <a:p>
            <a:r>
              <a:rPr lang="en-US" dirty="0" smtClean="0"/>
              <a:t>Add Image</a:t>
            </a:r>
            <a:endParaRPr lang="en-US" dirty="0"/>
          </a:p>
        </p:txBody>
      </p:sp>
      <p:sp>
        <p:nvSpPr>
          <p:cNvPr id="22" name="テキスト プレースホルダー 11"/>
          <p:cNvSpPr>
            <a:spLocks noGrp="1"/>
          </p:cNvSpPr>
          <p:nvPr>
            <p:ph type="body" sz="quarter" idx="14" hasCustomPrompt="1"/>
          </p:nvPr>
        </p:nvSpPr>
        <p:spPr>
          <a:xfrm>
            <a:off x="553498" y="4724252"/>
            <a:ext cx="5464471" cy="504242"/>
          </a:xfrm>
        </p:spPr>
        <p:txBody>
          <a:bodyPr anchor="b">
            <a:normAutofit/>
          </a:bodyPr>
          <a:lstStyle>
            <a:lvl1pPr algn="l">
              <a:defRPr sz="2400" baseline="0">
                <a:solidFill>
                  <a:srgbClr val="3A75FB"/>
                </a:solidFill>
              </a:defRPr>
            </a:lvl1pPr>
          </a:lstStyle>
          <a:p>
            <a:pPr lvl="0"/>
            <a:r>
              <a:rPr lang="en-US" dirty="0" smtClean="0"/>
              <a:t>Text Here</a:t>
            </a:r>
            <a:endParaRPr lang="en-US" dirty="0"/>
          </a:p>
        </p:txBody>
      </p:sp>
      <p:sp>
        <p:nvSpPr>
          <p:cNvPr id="23" name="テキスト プレースホルダー 11"/>
          <p:cNvSpPr>
            <a:spLocks noGrp="1"/>
          </p:cNvSpPr>
          <p:nvPr>
            <p:ph type="body" sz="quarter" idx="15" hasCustomPrompt="1"/>
          </p:nvPr>
        </p:nvSpPr>
        <p:spPr>
          <a:xfrm>
            <a:off x="557397" y="5251257"/>
            <a:ext cx="5478920" cy="981101"/>
          </a:xfrm>
        </p:spPr>
        <p:txBody>
          <a:bodyPr anchor="t">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600" baseline="0">
                <a:solidFill>
                  <a:schemeClr val="bg1"/>
                </a:solidFill>
              </a:defRPr>
            </a:lvl1pPr>
          </a:lstStyle>
          <a:p>
            <a:pPr lvl="0"/>
            <a:r>
              <a:rPr lang="en-US" dirty="0" smtClean="0"/>
              <a:t>Text Here</a:t>
            </a:r>
            <a:br>
              <a:rPr lang="en-US" dirty="0" smtClean="0"/>
            </a:br>
            <a:endParaRPr lang="en-US" dirty="0"/>
          </a:p>
        </p:txBody>
      </p:sp>
      <p:sp>
        <p:nvSpPr>
          <p:cNvPr id="24" name="テキスト プレースホルダー 11"/>
          <p:cNvSpPr>
            <a:spLocks noGrp="1"/>
          </p:cNvSpPr>
          <p:nvPr>
            <p:ph type="body" sz="quarter" idx="17" hasCustomPrompt="1"/>
          </p:nvPr>
        </p:nvSpPr>
        <p:spPr>
          <a:xfrm>
            <a:off x="6197687" y="4706874"/>
            <a:ext cx="5464471" cy="504242"/>
          </a:xfrm>
        </p:spPr>
        <p:txBody>
          <a:bodyPr anchor="b">
            <a:normAutofit/>
          </a:bodyPr>
          <a:lstStyle>
            <a:lvl1pPr algn="l">
              <a:defRPr sz="2400" baseline="0">
                <a:solidFill>
                  <a:srgbClr val="3A75FB"/>
                </a:solidFill>
              </a:defRPr>
            </a:lvl1pPr>
          </a:lstStyle>
          <a:p>
            <a:pPr lvl="0"/>
            <a:r>
              <a:rPr lang="en-US" dirty="0" smtClean="0"/>
              <a:t>Text Here</a:t>
            </a:r>
            <a:endParaRPr lang="en-US" dirty="0"/>
          </a:p>
        </p:txBody>
      </p:sp>
      <p:sp>
        <p:nvSpPr>
          <p:cNvPr id="25" name="テキスト プレースホルダー 11"/>
          <p:cNvSpPr>
            <a:spLocks noGrp="1"/>
          </p:cNvSpPr>
          <p:nvPr>
            <p:ph type="body" sz="quarter" idx="18" hasCustomPrompt="1"/>
          </p:nvPr>
        </p:nvSpPr>
        <p:spPr>
          <a:xfrm>
            <a:off x="6201587" y="5233880"/>
            <a:ext cx="5478920" cy="981101"/>
          </a:xfrm>
        </p:spPr>
        <p:txBody>
          <a:bodyPr anchor="t">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600" baseline="0">
                <a:solidFill>
                  <a:schemeClr val="bg1"/>
                </a:solidFill>
              </a:defRPr>
            </a:lvl1pPr>
          </a:lstStyle>
          <a:p>
            <a:pPr lvl="0"/>
            <a:r>
              <a:rPr lang="en-US" dirty="0" smtClean="0"/>
              <a:t>Text Here</a:t>
            </a:r>
            <a:br>
              <a:rPr lang="en-US" dirty="0" smtClean="0"/>
            </a:br>
            <a:endParaRPr lang="en-US" dirty="0"/>
          </a:p>
        </p:txBody>
      </p:sp>
    </p:spTree>
    <p:extLst>
      <p:ext uri="{BB962C8B-B14F-4D97-AF65-F5344CB8AC3E}">
        <p14:creationId xmlns:p14="http://schemas.microsoft.com/office/powerpoint/2010/main" xmlns="" val="183018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left)">
                                      <p:cBhvr>
                                        <p:cTn id="13" dur="500"/>
                                        <p:tgtEl>
                                          <p:spTgt spid="10">
                                            <p:txEl>
                                              <p:pRg st="0" end="0"/>
                                            </p:txEl>
                                          </p:spTgt>
                                        </p:tgtEl>
                                      </p:cBhvr>
                                    </p:animEffect>
                                  </p:childTnLst>
                                </p:cTn>
                              </p:par>
                              <p:par>
                                <p:cTn id="14" presetID="22" presetClass="entr" presetSubtype="2"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right)">
                                      <p:cBhvr>
                                        <p:cTn id="19" dur="500"/>
                                        <p:tgtEl>
                                          <p:spTgt spid="5"/>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22">
                                            <p:txEl>
                                              <p:pRg st="0" end="0"/>
                                            </p:txEl>
                                          </p:spTgt>
                                        </p:tgtEl>
                                        <p:attrNameLst>
                                          <p:attrName>style.visibility</p:attrName>
                                        </p:attrNameLst>
                                      </p:cBhvr>
                                      <p:to>
                                        <p:strVal val="visible"/>
                                      </p:to>
                                    </p:set>
                                    <p:animEffect transition="in" filter="fade">
                                      <p:cBhvr>
                                        <p:cTn id="36" dur="500"/>
                                        <p:tgtEl>
                                          <p:spTgt spid="22">
                                            <p:txEl>
                                              <p:pRg st="0" end="0"/>
                                            </p:txEl>
                                          </p:spTgt>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23">
                                            <p:txEl>
                                              <p:pRg st="0" end="0"/>
                                            </p:txEl>
                                          </p:spTgt>
                                        </p:tgtEl>
                                        <p:attrNameLst>
                                          <p:attrName>style.visibility</p:attrName>
                                        </p:attrNameLst>
                                      </p:cBhvr>
                                      <p:to>
                                        <p:strVal val="visible"/>
                                      </p:to>
                                    </p:set>
                                    <p:animEffect transition="in" filter="fade">
                                      <p:cBhvr>
                                        <p:cTn id="40" dur="500"/>
                                        <p:tgtEl>
                                          <p:spTgt spid="23">
                                            <p:txEl>
                                              <p:pRg st="0" end="0"/>
                                            </p:txEl>
                                          </p:spTgt>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24">
                                            <p:txEl>
                                              <p:pRg st="0" end="0"/>
                                            </p:txEl>
                                          </p:spTgt>
                                        </p:tgtEl>
                                        <p:attrNameLst>
                                          <p:attrName>style.visibility</p:attrName>
                                        </p:attrNameLst>
                                      </p:cBhvr>
                                      <p:to>
                                        <p:strVal val="visible"/>
                                      </p:to>
                                    </p:set>
                                    <p:animEffect transition="in" filter="fade">
                                      <p:cBhvr>
                                        <p:cTn id="44" dur="500"/>
                                        <p:tgtEl>
                                          <p:spTgt spid="24">
                                            <p:txEl>
                                              <p:pRg st="0" end="0"/>
                                            </p:txEl>
                                          </p:spTgt>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25">
                                            <p:txEl>
                                              <p:pRg st="0" end="0"/>
                                            </p:txEl>
                                          </p:spTgt>
                                        </p:tgtEl>
                                        <p:attrNameLst>
                                          <p:attrName>style.visibility</p:attrName>
                                        </p:attrNameLst>
                                      </p:cBhvr>
                                      <p:to>
                                        <p:strVal val="visible"/>
                                      </p:to>
                                    </p:set>
                                    <p:animEffect transition="in" filter="fade">
                                      <p:cBhvr>
                                        <p:cTn id="48"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0" grpId="0" build="p">
        <p:tmplLst>
          <p:tmpl lvl="1">
            <p:tnLst>
              <p:par>
                <p:cTn presetID="22" presetClass="entr" presetSubtype="8"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5" grpId="0" animBg="1"/>
      <p:bldP spid="16" grpId="0"/>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ig Image">
    <p:spTree>
      <p:nvGrpSpPr>
        <p:cNvPr id="1" name=""/>
        <p:cNvGrpSpPr/>
        <p:nvPr/>
      </p:nvGrpSpPr>
      <p:grpSpPr>
        <a:xfrm>
          <a:off x="0" y="0"/>
          <a:ext cx="0" cy="0"/>
          <a:chOff x="0" y="0"/>
          <a:chExt cx="0" cy="0"/>
        </a:xfrm>
      </p:grpSpPr>
      <p:pic>
        <p:nvPicPr>
          <p:cNvPr id="21" name="図 20"/>
          <p:cNvPicPr>
            <a:picLocks noChangeAspect="1"/>
          </p:cNvPicPr>
          <p:nvPr/>
        </p:nvPicPr>
        <p:blipFill rotWithShape="1">
          <a:blip r:embed="rId2">
            <a:extLst>
              <a:ext uri="{28A0092B-C50C-407E-A947-70E740481C1C}">
                <a14:useLocalDpi xmlns:a14="http://schemas.microsoft.com/office/drawing/2010/main" xmlns="" val="0"/>
              </a:ext>
            </a:extLst>
          </a:blip>
          <a:srcRect l="26741"/>
          <a:stretch/>
        </p:blipFill>
        <p:spPr>
          <a:xfrm flipH="1">
            <a:off x="417763" y="4579661"/>
            <a:ext cx="11348450" cy="919097"/>
          </a:xfrm>
          <a:prstGeom prst="rect">
            <a:avLst/>
          </a:prstGeom>
        </p:spPr>
      </p:pic>
      <p:pic>
        <p:nvPicPr>
          <p:cNvPr id="15" name="図 14"/>
          <p:cNvPicPr>
            <a:picLocks noChangeAspect="1"/>
          </p:cNvPicPr>
          <p:nvPr/>
        </p:nvPicPr>
        <p:blipFill rotWithShape="1">
          <a:blip r:embed="rId2">
            <a:extLst>
              <a:ext uri="{28A0092B-C50C-407E-A947-70E740481C1C}">
                <a14:useLocalDpi xmlns:a14="http://schemas.microsoft.com/office/drawing/2010/main" xmlns="" val="0"/>
              </a:ext>
            </a:extLst>
          </a:blip>
          <a:srcRect l="26741"/>
          <a:stretch/>
        </p:blipFill>
        <p:spPr>
          <a:xfrm>
            <a:off x="442776" y="4579661"/>
            <a:ext cx="11348450" cy="919097"/>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011" y="6381792"/>
            <a:ext cx="12191998" cy="476209"/>
          </a:xfrm>
          <a:prstGeom prst="rect">
            <a:avLst/>
          </a:prstGeom>
        </p:spPr>
      </p:pic>
      <p:sp>
        <p:nvSpPr>
          <p:cNvPr id="4" name="フッター プレースホルダー 3"/>
          <p:cNvSpPr>
            <a:spLocks noGrp="1"/>
          </p:cNvSpPr>
          <p:nvPr>
            <p:ph type="ftr" sz="quarter" idx="11"/>
          </p:nvPr>
        </p:nvSpPr>
        <p:spPr>
          <a:xfrm>
            <a:off x="-8022" y="6380415"/>
            <a:ext cx="12200022" cy="365125"/>
          </a:xfrm>
        </p:spPr>
        <p:txBody>
          <a:bodyPr/>
          <a:lstStyle>
            <a:lvl1pPr>
              <a:defRPr sz="1333">
                <a:solidFill>
                  <a:schemeClr val="bg1">
                    <a:lumMod val="10000"/>
                    <a:lumOff val="90000"/>
                  </a:schemeClr>
                </a:solidFill>
              </a:defRPr>
            </a:lvl1pPr>
          </a:lstStyle>
          <a:p>
            <a:endParaRPr lang="en-US" dirty="0"/>
          </a:p>
        </p:txBody>
      </p:sp>
      <p:sp>
        <p:nvSpPr>
          <p:cNvPr id="17" name="テキスト プレースホルダー 11"/>
          <p:cNvSpPr>
            <a:spLocks noGrp="1"/>
          </p:cNvSpPr>
          <p:nvPr>
            <p:ph type="body" sz="quarter" idx="14" hasCustomPrompt="1"/>
          </p:nvPr>
        </p:nvSpPr>
        <p:spPr>
          <a:xfrm>
            <a:off x="553497" y="4920231"/>
            <a:ext cx="11127009" cy="504242"/>
          </a:xfrm>
        </p:spPr>
        <p:txBody>
          <a:bodyPr anchor="b">
            <a:normAutofit/>
          </a:bodyPr>
          <a:lstStyle>
            <a:lvl1pPr algn="ctr">
              <a:defRPr sz="2400" baseline="0">
                <a:solidFill>
                  <a:srgbClr val="3A75FB"/>
                </a:solidFill>
              </a:defRPr>
            </a:lvl1pPr>
          </a:lstStyle>
          <a:p>
            <a:pPr lvl="0"/>
            <a:r>
              <a:rPr lang="en-US" dirty="0" smtClean="0"/>
              <a:t>Text Here</a:t>
            </a:r>
            <a:endParaRPr lang="en-US" dirty="0"/>
          </a:p>
        </p:txBody>
      </p:sp>
      <p:sp>
        <p:nvSpPr>
          <p:cNvPr id="18" name="テキスト プレースホルダー 11"/>
          <p:cNvSpPr>
            <a:spLocks noGrp="1"/>
          </p:cNvSpPr>
          <p:nvPr>
            <p:ph type="body" sz="quarter" idx="15" hasCustomPrompt="1"/>
          </p:nvPr>
        </p:nvSpPr>
        <p:spPr>
          <a:xfrm>
            <a:off x="545705" y="5445166"/>
            <a:ext cx="11135037" cy="837309"/>
          </a:xfrm>
        </p:spPr>
        <p:txBody>
          <a:bodyPr anchor="t">
            <a:normAutofit/>
          </a:bodyPr>
          <a:lstStyle>
            <a:lvl1pPr marL="0" marR="0" indent="0" algn="ctr" defTabSz="914385" rtl="0" eaLnBrk="1" fontAlgn="auto" latinLnBrk="0" hangingPunct="1">
              <a:lnSpc>
                <a:spcPct val="100000"/>
              </a:lnSpc>
              <a:spcBef>
                <a:spcPts val="1000"/>
              </a:spcBef>
              <a:spcAft>
                <a:spcPts val="0"/>
              </a:spcAft>
              <a:buClrTx/>
              <a:buSzTx/>
              <a:buFont typeface="Arial" panose="020B0604020202020204" pitchFamily="34" charset="0"/>
              <a:buNone/>
              <a:tabLst/>
              <a:defRPr sz="1600" baseline="0">
                <a:solidFill>
                  <a:schemeClr val="bg1"/>
                </a:solidFill>
              </a:defRPr>
            </a:lvl1pPr>
          </a:lstStyle>
          <a:p>
            <a:pPr lvl="0"/>
            <a:r>
              <a:rPr lang="en-US" dirty="0" smtClean="0"/>
              <a:t>Text Here</a:t>
            </a:r>
            <a:br>
              <a:rPr lang="en-US" dirty="0" smtClean="0"/>
            </a:br>
            <a:endParaRPr lang="en-US" dirty="0"/>
          </a:p>
        </p:txBody>
      </p:sp>
      <p:sp>
        <p:nvSpPr>
          <p:cNvPr id="14" name="正方形/長方形 13"/>
          <p:cNvSpPr/>
          <p:nvPr/>
        </p:nvSpPr>
        <p:spPr>
          <a:xfrm>
            <a:off x="553498" y="210416"/>
            <a:ext cx="11127009" cy="4369245"/>
          </a:xfrm>
          <a:prstGeom prst="rect">
            <a:avLst/>
          </a:prstGeom>
          <a:gradFill flip="none" rotWithShape="1">
            <a:gsLst>
              <a:gs pos="0">
                <a:schemeClr val="accent5">
                  <a:lumMod val="50000"/>
                </a:schemeClr>
              </a:gs>
              <a:gs pos="50000">
                <a:schemeClr val="accent5">
                  <a:lumMod val="75000"/>
                </a:schemeClr>
              </a:gs>
              <a:gs pos="100000">
                <a:srgbClr val="3A75FB"/>
              </a:gs>
            </a:gsLst>
            <a:lin ang="10800000" scaled="1"/>
            <a:tileRect/>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0960" tIns="30480" rIns="60960" bIns="30480" numCol="1" spcCol="0" rtlCol="0" fromWordArt="0" anchor="ctr" anchorCtr="0" forceAA="0" compatLnSpc="1">
            <a:prstTxWarp prst="textNoShape">
              <a:avLst/>
            </a:prstTxWarp>
            <a:noAutofit/>
          </a:bodyPr>
          <a:lstStyle/>
          <a:p>
            <a:pPr algn="ctr"/>
            <a:endParaRPr lang="en-US" sz="2133" dirty="0" smtClean="0">
              <a:solidFill>
                <a:schemeClr val="bg1"/>
              </a:solidFill>
            </a:endParaRPr>
          </a:p>
        </p:txBody>
      </p:sp>
      <p:sp>
        <p:nvSpPr>
          <p:cNvPr id="16" name="図プレースホルダー 8"/>
          <p:cNvSpPr>
            <a:spLocks noGrp="1"/>
          </p:cNvSpPr>
          <p:nvPr>
            <p:ph type="pic" sz="quarter" idx="16" hasCustomPrompt="1"/>
          </p:nvPr>
        </p:nvSpPr>
        <p:spPr>
          <a:xfrm>
            <a:off x="609653" y="275841"/>
            <a:ext cx="11005837" cy="4231991"/>
          </a:xfrm>
        </p:spPr>
        <p:txBody>
          <a:bodyPr>
            <a:normAutofit/>
          </a:bodyPr>
          <a:lstStyle>
            <a:lvl1pPr>
              <a:defRPr sz="1333">
                <a:solidFill>
                  <a:schemeClr val="tx1">
                    <a:lumMod val="90000"/>
                    <a:lumOff val="10000"/>
                  </a:schemeClr>
                </a:solidFill>
              </a:defRPr>
            </a:lvl1pPr>
          </a:lstStyle>
          <a:p>
            <a:r>
              <a:rPr lang="en-US" dirty="0" smtClean="0"/>
              <a:t>Add Image</a:t>
            </a:r>
            <a:endParaRPr lang="en-US" dirty="0"/>
          </a:p>
        </p:txBody>
      </p:sp>
    </p:spTree>
    <p:extLst>
      <p:ext uri="{BB962C8B-B14F-4D97-AF65-F5344CB8AC3E}">
        <p14:creationId xmlns:p14="http://schemas.microsoft.com/office/powerpoint/2010/main" xmlns="" val="367171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1000"/>
                                        <p:tgtEl>
                                          <p:spTgt spid="17">
                                            <p:txEl>
                                              <p:pRg st="0" end="0"/>
                                            </p:txEl>
                                          </p:spTgt>
                                        </p:tgtEl>
                                      </p:cBhvr>
                                    </p:animEffect>
                                    <p:anim calcmode="lin" valueType="num">
                                      <p:cBhvr>
                                        <p:cTn id="21"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2" presetClass="entr" presetSubtype="0" fill="hold" grpId="0" nodeType="afterEffect">
                                  <p:stCondLst>
                                    <p:cond delay="0"/>
                                  </p:stCondLst>
                                  <p:childTnLst>
                                    <p:set>
                                      <p:cBhvr>
                                        <p:cTn id="25" dur="1" fill="hold">
                                          <p:stCondLst>
                                            <p:cond delay="0"/>
                                          </p:stCondLst>
                                        </p:cTn>
                                        <p:tgtEl>
                                          <p:spTgt spid="18">
                                            <p:txEl>
                                              <p:pRg st="0" end="0"/>
                                            </p:txEl>
                                          </p:spTgt>
                                        </p:tgtEl>
                                        <p:attrNameLst>
                                          <p:attrName>style.visibility</p:attrName>
                                        </p:attrNameLst>
                                      </p:cBhvr>
                                      <p:to>
                                        <p:strVal val="visible"/>
                                      </p:to>
                                    </p:set>
                                    <p:animEffect transition="in" filter="fade">
                                      <p:cBhvr>
                                        <p:cTn id="26" dur="1000"/>
                                        <p:tgtEl>
                                          <p:spTgt spid="18">
                                            <p:txEl>
                                              <p:pRg st="0" end="0"/>
                                            </p:txEl>
                                          </p:spTgt>
                                        </p:tgtEl>
                                      </p:cBhvr>
                                    </p:animEffect>
                                    <p:anim calcmode="lin" valueType="num">
                                      <p:cBhvr>
                                        <p:cTn id="27"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42"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1000"/>
                        <p:tgtEl>
                          <p:spTgt spid="17"/>
                        </p:tgtEl>
                      </p:cBhvr>
                    </p:animEffect>
                    <p:anim calcmode="lin" valueType="num">
                      <p:cBhvr>
                        <p:cTn dur="1000" fill="hold"/>
                        <p:tgtEl>
                          <p:spTgt spid="17"/>
                        </p:tgtEl>
                        <p:attrNameLst>
                          <p:attrName>ppt_x</p:attrName>
                        </p:attrNameLst>
                      </p:cBhvr>
                      <p:tavLst>
                        <p:tav tm="0">
                          <p:val>
                            <p:strVal val="#ppt_x"/>
                          </p:val>
                        </p:tav>
                        <p:tav tm="100000">
                          <p:val>
                            <p:strVal val="#ppt_x"/>
                          </p:val>
                        </p:tav>
                      </p:tavLst>
                    </p:anim>
                    <p:anim calcmode="lin" valueType="num">
                      <p:cBhvr>
                        <p:cTn dur="1000" fill="hold"/>
                        <p:tgtEl>
                          <p:spTgt spid="17"/>
                        </p:tgtEl>
                        <p:attrNameLst>
                          <p:attrName>ppt_y</p:attrName>
                        </p:attrNameLst>
                      </p:cBhvr>
                      <p:tavLst>
                        <p:tav tm="0">
                          <p:val>
                            <p:strVal val="#ppt_y+.1"/>
                          </p:val>
                        </p:tav>
                        <p:tav tm="100000">
                          <p:val>
                            <p:strVal val="#ppt_y"/>
                          </p:val>
                        </p:tav>
                      </p:tavLst>
                    </p:anim>
                  </p:childTnLst>
                </p:cTn>
              </p:par>
            </p:tnLst>
          </p:tmpl>
        </p:tmplLst>
      </p:bldP>
      <p:bldP spid="18" grpId="0" build="p">
        <p:tmplLst>
          <p:tmpl lvl="1">
            <p:tnLst>
              <p:par>
                <p:cTn presetID="42"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1000"/>
                        <p:tgtEl>
                          <p:spTgt spid="18"/>
                        </p:tgtEl>
                      </p:cBhvr>
                    </p:animEffect>
                    <p:anim calcmode="lin" valueType="num">
                      <p:cBhvr>
                        <p:cTn dur="1000" fill="hold"/>
                        <p:tgtEl>
                          <p:spTgt spid="18"/>
                        </p:tgtEl>
                        <p:attrNameLst>
                          <p:attrName>ppt_x</p:attrName>
                        </p:attrNameLst>
                      </p:cBhvr>
                      <p:tavLst>
                        <p:tav tm="0">
                          <p:val>
                            <p:strVal val="#ppt_x"/>
                          </p:val>
                        </p:tav>
                        <p:tav tm="100000">
                          <p:val>
                            <p:strVal val="#ppt_x"/>
                          </p:val>
                        </p:tav>
                      </p:tavLst>
                    </p:anim>
                    <p:anim calcmode="lin" valueType="num">
                      <p:cBhvr>
                        <p:cTn dur="1000" fill="hold"/>
                        <p:tgtEl>
                          <p:spTgt spid="18"/>
                        </p:tgtEl>
                        <p:attrNameLst>
                          <p:attrName>ppt_y</p:attrName>
                        </p:attrNameLst>
                      </p:cBhvr>
                      <p:tavLst>
                        <p:tav tm="0">
                          <p:val>
                            <p:strVal val="#ppt_y+.1"/>
                          </p:val>
                        </p:tav>
                        <p:tav tm="100000">
                          <p:val>
                            <p:strVal val="#ppt_y"/>
                          </p:val>
                        </p:tav>
                      </p:tavLst>
                    </p:anim>
                  </p:childTnLst>
                </p:cTn>
              </p:par>
            </p:tnLst>
          </p:tmpl>
        </p:tmplLst>
      </p:bldP>
      <p:bldP spid="14" grpId="0" animBg="1"/>
      <p:bldP spid="16" grpId="0"/>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6 Keywords">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021" y="233178"/>
            <a:ext cx="8797613" cy="1537957"/>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705862" y="233179"/>
            <a:ext cx="2486138" cy="1537957"/>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011" y="6381792"/>
            <a:ext cx="12191998" cy="476209"/>
          </a:xfrm>
          <a:prstGeom prst="rect">
            <a:avLst/>
          </a:prstGeom>
        </p:spPr>
      </p:pic>
      <p:sp>
        <p:nvSpPr>
          <p:cNvPr id="2" name="タイトル 1"/>
          <p:cNvSpPr>
            <a:spLocks noGrp="1"/>
          </p:cNvSpPr>
          <p:nvPr>
            <p:ph type="title" hasCustomPrompt="1"/>
          </p:nvPr>
        </p:nvSpPr>
        <p:spPr>
          <a:xfrm>
            <a:off x="300747" y="357104"/>
            <a:ext cx="8282524" cy="669117"/>
          </a:xfrm>
        </p:spPr>
        <p:txBody>
          <a:bodyPr/>
          <a:lstStyle>
            <a:lvl1pPr>
              <a:defRPr>
                <a:solidFill>
                  <a:schemeClr val="bg1">
                    <a:lumMod val="10000"/>
                    <a:lumOff val="90000"/>
                  </a:schemeClr>
                </a:solidFill>
              </a:defRPr>
            </a:lvl1pPr>
          </a:lstStyle>
          <a:p>
            <a:r>
              <a:rPr lang="en-US" altLang="ja-JP" dirty="0" smtClean="0"/>
              <a:t>Slide Title</a:t>
            </a:r>
            <a:endParaRPr lang="en-US" dirty="0"/>
          </a:p>
        </p:txBody>
      </p:sp>
      <p:sp>
        <p:nvSpPr>
          <p:cNvPr id="4" name="フッター プレースホルダー 3"/>
          <p:cNvSpPr>
            <a:spLocks noGrp="1"/>
          </p:cNvSpPr>
          <p:nvPr>
            <p:ph type="ftr" sz="quarter" idx="11"/>
          </p:nvPr>
        </p:nvSpPr>
        <p:spPr>
          <a:xfrm>
            <a:off x="-8022" y="6380415"/>
            <a:ext cx="12200022" cy="365125"/>
          </a:xfrm>
        </p:spPr>
        <p:txBody>
          <a:bodyPr/>
          <a:lstStyle>
            <a:lvl1pPr>
              <a:defRPr sz="1333">
                <a:solidFill>
                  <a:schemeClr val="bg1">
                    <a:lumMod val="10000"/>
                    <a:lumOff val="90000"/>
                  </a:schemeClr>
                </a:solidFill>
              </a:defRPr>
            </a:lvl1pPr>
          </a:lstStyle>
          <a:p>
            <a:endParaRPr lang="en-US" dirty="0"/>
          </a:p>
        </p:txBody>
      </p:sp>
      <p:sp>
        <p:nvSpPr>
          <p:cNvPr id="5" name="スライド番号プレースホルダー 4"/>
          <p:cNvSpPr>
            <a:spLocks noGrp="1"/>
          </p:cNvSpPr>
          <p:nvPr>
            <p:ph type="sldNum" sz="quarter" idx="12"/>
          </p:nvPr>
        </p:nvSpPr>
        <p:spPr>
          <a:xfrm>
            <a:off x="9834683" y="677437"/>
            <a:ext cx="2473723" cy="517696"/>
          </a:xfrm>
        </p:spPr>
        <p:txBody>
          <a:bodyPr/>
          <a:lstStyle>
            <a:lvl1pPr algn="l">
              <a:defRPr sz="2933">
                <a:solidFill>
                  <a:schemeClr val="bg1">
                    <a:lumMod val="10000"/>
                    <a:lumOff val="90000"/>
                  </a:schemeClr>
                </a:solidFill>
              </a:defRPr>
            </a:lvl1pPr>
          </a:lstStyle>
          <a:p>
            <a:r>
              <a:rPr lang="en-US" dirty="0" smtClean="0"/>
              <a:t> </a:t>
            </a:r>
            <a:r>
              <a:rPr lang="en-US" dirty="0" smtClean="0">
                <a:latin typeface="+mj-lt"/>
              </a:rPr>
              <a:t>SLIDE </a:t>
            </a:r>
            <a:fld id="{511F482C-44AA-46E6-BA1A-E4C16BAF3A94}" type="slidenum">
              <a:rPr lang="en-US" sz="4800" smtClean="0">
                <a:latin typeface="+mj-lt"/>
              </a:rPr>
              <a:pPr/>
              <a:t>‹#›</a:t>
            </a:fld>
            <a:endParaRPr lang="en-US" sz="4800" dirty="0">
              <a:latin typeface="+mj-lt"/>
            </a:endParaRPr>
          </a:p>
        </p:txBody>
      </p:sp>
      <p:sp>
        <p:nvSpPr>
          <p:cNvPr id="10" name="テキスト プレースホルダー 9"/>
          <p:cNvSpPr>
            <a:spLocks noGrp="1"/>
          </p:cNvSpPr>
          <p:nvPr>
            <p:ph type="body" sz="quarter" idx="13" hasCustomPrompt="1"/>
          </p:nvPr>
        </p:nvSpPr>
        <p:spPr>
          <a:xfrm>
            <a:off x="321204" y="938354"/>
            <a:ext cx="8229980" cy="304909"/>
          </a:xfrm>
        </p:spPr>
        <p:txBody>
          <a:bodyPr>
            <a:normAutofit/>
          </a:bodyPr>
          <a:lstStyle>
            <a:lvl1pPr>
              <a:defRPr sz="1600" baseline="0">
                <a:solidFill>
                  <a:schemeClr val="bg1">
                    <a:lumMod val="10000"/>
                    <a:lumOff val="90000"/>
                  </a:schemeClr>
                </a:solidFill>
              </a:defRPr>
            </a:lvl1pPr>
          </a:lstStyle>
          <a:p>
            <a:pPr lvl="0"/>
            <a:r>
              <a:rPr lang="en-US" dirty="0" smtClean="0"/>
              <a:t>Short Description</a:t>
            </a:r>
            <a:endParaRPr lang="en-US" dirty="0"/>
          </a:p>
        </p:txBody>
      </p:sp>
      <p:sp>
        <p:nvSpPr>
          <p:cNvPr id="18" name="テキスト プレースホルダー 11"/>
          <p:cNvSpPr>
            <a:spLocks noGrp="1"/>
          </p:cNvSpPr>
          <p:nvPr>
            <p:ph type="body" sz="quarter" idx="15" hasCustomPrompt="1"/>
          </p:nvPr>
        </p:nvSpPr>
        <p:spPr>
          <a:xfrm>
            <a:off x="5520480" y="1796650"/>
            <a:ext cx="5589640" cy="541677"/>
          </a:xfrm>
        </p:spPr>
        <p:txBody>
          <a:bodyPr anchor="ctr">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333" baseline="0">
                <a:solidFill>
                  <a:schemeClr val="bg1"/>
                </a:solidFill>
              </a:defRPr>
            </a:lvl1pPr>
          </a:lstStyle>
          <a:p>
            <a:pPr lvl="0"/>
            <a:r>
              <a:rPr lang="en-US" dirty="0" smtClean="0"/>
              <a:t>Text Here</a:t>
            </a:r>
            <a:endParaRPr lang="en-US" dirty="0"/>
          </a:p>
        </p:txBody>
      </p:sp>
      <p:sp>
        <p:nvSpPr>
          <p:cNvPr id="15" name="テキスト プレースホルダー 11"/>
          <p:cNvSpPr>
            <a:spLocks noGrp="1"/>
          </p:cNvSpPr>
          <p:nvPr>
            <p:ph type="body" sz="quarter" idx="19" hasCustomPrompt="1"/>
          </p:nvPr>
        </p:nvSpPr>
        <p:spPr>
          <a:xfrm>
            <a:off x="666196" y="2349780"/>
            <a:ext cx="3825983" cy="3128599"/>
          </a:xfrm>
        </p:spPr>
        <p:txBody>
          <a:bodyPr anchor="ctr"/>
          <a:lstStyle>
            <a:lvl1pPr algn="l">
              <a:defRPr baseline="0">
                <a:solidFill>
                  <a:srgbClr val="3A75FB"/>
                </a:solidFill>
              </a:defRPr>
            </a:lvl1pPr>
          </a:lstStyle>
          <a:p>
            <a:pPr lvl="0"/>
            <a:r>
              <a:rPr lang="en-US" dirty="0" smtClean="0"/>
              <a:t>Text Here</a:t>
            </a:r>
            <a:endParaRPr lang="en-US" dirty="0"/>
          </a:p>
        </p:txBody>
      </p:sp>
      <p:sp>
        <p:nvSpPr>
          <p:cNvPr id="16" name="円/楕円 15"/>
          <p:cNvSpPr/>
          <p:nvPr/>
        </p:nvSpPr>
        <p:spPr>
          <a:xfrm>
            <a:off x="4824410" y="1755093"/>
            <a:ext cx="630380" cy="630325"/>
          </a:xfrm>
          <a:prstGeom prst="ellipse">
            <a:avLst/>
          </a:prstGeom>
          <a:gradFill flip="none" rotWithShape="1">
            <a:gsLst>
              <a:gs pos="0">
                <a:srgbClr val="3A75FB"/>
              </a:gs>
              <a:gs pos="42000">
                <a:schemeClr val="accent5">
                  <a:lumMod val="50000"/>
                </a:schemeClr>
              </a:gs>
              <a:gs pos="100000">
                <a:srgbClr val="FFFFFF"/>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3600" dirty="0">
              <a:solidFill>
                <a:schemeClr val="bg1">
                  <a:lumMod val="10000"/>
                  <a:lumOff val="90000"/>
                </a:schemeClr>
              </a:solidFill>
              <a:latin typeface="+mj-lt"/>
            </a:endParaRPr>
          </a:p>
        </p:txBody>
      </p:sp>
      <p:sp>
        <p:nvSpPr>
          <p:cNvPr id="3" name="テキスト ボックス 2"/>
          <p:cNvSpPr txBox="1"/>
          <p:nvPr/>
        </p:nvSpPr>
        <p:spPr>
          <a:xfrm>
            <a:off x="4957441" y="1788680"/>
            <a:ext cx="320870" cy="584775"/>
          </a:xfrm>
          <a:prstGeom prst="rect">
            <a:avLst/>
          </a:prstGeom>
          <a:noFill/>
        </p:spPr>
        <p:txBody>
          <a:bodyPr wrap="square" rtlCol="0">
            <a:spAutoFit/>
          </a:bodyPr>
          <a:lstStyle/>
          <a:p>
            <a:pPr algn="ctr"/>
            <a:r>
              <a:rPr lang="en-US" sz="3200" dirty="0" smtClean="0">
                <a:solidFill>
                  <a:schemeClr val="bg1">
                    <a:lumMod val="10000"/>
                    <a:lumOff val="90000"/>
                  </a:schemeClr>
                </a:solidFill>
                <a:latin typeface="+mj-lt"/>
              </a:rPr>
              <a:t>1</a:t>
            </a:r>
            <a:endParaRPr lang="en-US" sz="3200" dirty="0">
              <a:solidFill>
                <a:schemeClr val="bg1">
                  <a:lumMod val="10000"/>
                  <a:lumOff val="90000"/>
                </a:schemeClr>
              </a:solidFill>
              <a:latin typeface="+mj-lt"/>
            </a:endParaRPr>
          </a:p>
        </p:txBody>
      </p:sp>
      <p:sp>
        <p:nvSpPr>
          <p:cNvPr id="26" name="円/楕円 25"/>
          <p:cNvSpPr/>
          <p:nvPr/>
        </p:nvSpPr>
        <p:spPr>
          <a:xfrm>
            <a:off x="4824410" y="2487019"/>
            <a:ext cx="630380" cy="630325"/>
          </a:xfrm>
          <a:prstGeom prst="ellipse">
            <a:avLst/>
          </a:prstGeom>
          <a:gradFill flip="none" rotWithShape="1">
            <a:gsLst>
              <a:gs pos="0">
                <a:srgbClr val="3A75FB"/>
              </a:gs>
              <a:gs pos="42000">
                <a:schemeClr val="accent5">
                  <a:lumMod val="50000"/>
                </a:schemeClr>
              </a:gs>
              <a:gs pos="100000">
                <a:srgbClr val="FFFFFF"/>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3600" dirty="0">
              <a:solidFill>
                <a:schemeClr val="bg1">
                  <a:lumMod val="10000"/>
                  <a:lumOff val="90000"/>
                </a:schemeClr>
              </a:solidFill>
              <a:latin typeface="+mj-lt"/>
            </a:endParaRPr>
          </a:p>
        </p:txBody>
      </p:sp>
      <p:sp>
        <p:nvSpPr>
          <p:cNvPr id="27" name="テキスト ボックス 26"/>
          <p:cNvSpPr txBox="1"/>
          <p:nvPr/>
        </p:nvSpPr>
        <p:spPr>
          <a:xfrm>
            <a:off x="4957441" y="2520606"/>
            <a:ext cx="320870" cy="584775"/>
          </a:xfrm>
          <a:prstGeom prst="rect">
            <a:avLst/>
          </a:prstGeom>
          <a:noFill/>
        </p:spPr>
        <p:txBody>
          <a:bodyPr wrap="square" rtlCol="0">
            <a:spAutoFit/>
          </a:bodyPr>
          <a:lstStyle/>
          <a:p>
            <a:pPr algn="ctr"/>
            <a:r>
              <a:rPr lang="en-US" sz="3200" dirty="0" smtClean="0">
                <a:solidFill>
                  <a:schemeClr val="bg1">
                    <a:lumMod val="10000"/>
                    <a:lumOff val="90000"/>
                  </a:schemeClr>
                </a:solidFill>
                <a:latin typeface="+mj-lt"/>
              </a:rPr>
              <a:t>2</a:t>
            </a:r>
            <a:endParaRPr lang="en-US" sz="3200" dirty="0">
              <a:solidFill>
                <a:schemeClr val="bg1">
                  <a:lumMod val="10000"/>
                  <a:lumOff val="90000"/>
                </a:schemeClr>
              </a:solidFill>
              <a:latin typeface="+mj-lt"/>
            </a:endParaRPr>
          </a:p>
        </p:txBody>
      </p:sp>
      <p:sp>
        <p:nvSpPr>
          <p:cNvPr id="28" name="円/楕円 27"/>
          <p:cNvSpPr/>
          <p:nvPr/>
        </p:nvSpPr>
        <p:spPr>
          <a:xfrm>
            <a:off x="4824410" y="3241700"/>
            <a:ext cx="630380" cy="630325"/>
          </a:xfrm>
          <a:prstGeom prst="ellipse">
            <a:avLst/>
          </a:prstGeom>
          <a:gradFill flip="none" rotWithShape="1">
            <a:gsLst>
              <a:gs pos="0">
                <a:srgbClr val="3A75FB"/>
              </a:gs>
              <a:gs pos="42000">
                <a:schemeClr val="accent5">
                  <a:lumMod val="50000"/>
                </a:schemeClr>
              </a:gs>
              <a:gs pos="100000">
                <a:srgbClr val="FFFFFF"/>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3600" dirty="0">
              <a:solidFill>
                <a:schemeClr val="bg1">
                  <a:lumMod val="10000"/>
                  <a:lumOff val="90000"/>
                </a:schemeClr>
              </a:solidFill>
              <a:latin typeface="+mj-lt"/>
            </a:endParaRPr>
          </a:p>
        </p:txBody>
      </p:sp>
      <p:sp>
        <p:nvSpPr>
          <p:cNvPr id="29" name="テキスト ボックス 28"/>
          <p:cNvSpPr txBox="1"/>
          <p:nvPr/>
        </p:nvSpPr>
        <p:spPr>
          <a:xfrm>
            <a:off x="4957441" y="3275287"/>
            <a:ext cx="320870" cy="584775"/>
          </a:xfrm>
          <a:prstGeom prst="rect">
            <a:avLst/>
          </a:prstGeom>
          <a:noFill/>
        </p:spPr>
        <p:txBody>
          <a:bodyPr wrap="square" rtlCol="0">
            <a:spAutoFit/>
          </a:bodyPr>
          <a:lstStyle/>
          <a:p>
            <a:pPr algn="ctr"/>
            <a:r>
              <a:rPr lang="en-US" sz="3200" dirty="0" smtClean="0">
                <a:solidFill>
                  <a:schemeClr val="bg1">
                    <a:lumMod val="10000"/>
                    <a:lumOff val="90000"/>
                  </a:schemeClr>
                </a:solidFill>
                <a:latin typeface="+mj-lt"/>
              </a:rPr>
              <a:t>3</a:t>
            </a:r>
            <a:endParaRPr lang="en-US" sz="3200" dirty="0">
              <a:solidFill>
                <a:schemeClr val="bg1">
                  <a:lumMod val="10000"/>
                  <a:lumOff val="90000"/>
                </a:schemeClr>
              </a:solidFill>
              <a:latin typeface="+mj-lt"/>
            </a:endParaRPr>
          </a:p>
        </p:txBody>
      </p:sp>
      <p:sp>
        <p:nvSpPr>
          <p:cNvPr id="30" name="円/楕円 29"/>
          <p:cNvSpPr/>
          <p:nvPr/>
        </p:nvSpPr>
        <p:spPr>
          <a:xfrm>
            <a:off x="4824410" y="3973626"/>
            <a:ext cx="630380" cy="630325"/>
          </a:xfrm>
          <a:prstGeom prst="ellipse">
            <a:avLst/>
          </a:prstGeom>
          <a:gradFill flip="none" rotWithShape="1">
            <a:gsLst>
              <a:gs pos="0">
                <a:srgbClr val="3A75FB"/>
              </a:gs>
              <a:gs pos="42000">
                <a:schemeClr val="accent5">
                  <a:lumMod val="50000"/>
                </a:schemeClr>
              </a:gs>
              <a:gs pos="100000">
                <a:srgbClr val="FFFFFF"/>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3600" dirty="0">
              <a:solidFill>
                <a:schemeClr val="bg1">
                  <a:lumMod val="10000"/>
                  <a:lumOff val="90000"/>
                </a:schemeClr>
              </a:solidFill>
              <a:latin typeface="+mj-lt"/>
            </a:endParaRPr>
          </a:p>
        </p:txBody>
      </p:sp>
      <p:sp>
        <p:nvSpPr>
          <p:cNvPr id="31" name="テキスト ボックス 30"/>
          <p:cNvSpPr txBox="1"/>
          <p:nvPr/>
        </p:nvSpPr>
        <p:spPr>
          <a:xfrm>
            <a:off x="4957441" y="4007212"/>
            <a:ext cx="320870" cy="584775"/>
          </a:xfrm>
          <a:prstGeom prst="rect">
            <a:avLst/>
          </a:prstGeom>
          <a:noFill/>
        </p:spPr>
        <p:txBody>
          <a:bodyPr wrap="square" rtlCol="0">
            <a:spAutoFit/>
          </a:bodyPr>
          <a:lstStyle/>
          <a:p>
            <a:pPr algn="ctr"/>
            <a:r>
              <a:rPr lang="en-US" sz="3200" dirty="0" smtClean="0">
                <a:solidFill>
                  <a:schemeClr val="bg1">
                    <a:lumMod val="10000"/>
                    <a:lumOff val="90000"/>
                  </a:schemeClr>
                </a:solidFill>
                <a:latin typeface="+mj-lt"/>
              </a:rPr>
              <a:t>4</a:t>
            </a:r>
            <a:endParaRPr lang="en-US" sz="3200" dirty="0">
              <a:solidFill>
                <a:schemeClr val="bg1">
                  <a:lumMod val="10000"/>
                  <a:lumOff val="90000"/>
                </a:schemeClr>
              </a:solidFill>
              <a:latin typeface="+mj-lt"/>
            </a:endParaRPr>
          </a:p>
        </p:txBody>
      </p:sp>
      <p:sp>
        <p:nvSpPr>
          <p:cNvPr id="32" name="円/楕円 31"/>
          <p:cNvSpPr/>
          <p:nvPr/>
        </p:nvSpPr>
        <p:spPr>
          <a:xfrm>
            <a:off x="4824410" y="4725900"/>
            <a:ext cx="630380" cy="630325"/>
          </a:xfrm>
          <a:prstGeom prst="ellipse">
            <a:avLst/>
          </a:prstGeom>
          <a:gradFill flip="none" rotWithShape="1">
            <a:gsLst>
              <a:gs pos="0">
                <a:srgbClr val="3A75FB"/>
              </a:gs>
              <a:gs pos="42000">
                <a:schemeClr val="accent5">
                  <a:lumMod val="50000"/>
                </a:schemeClr>
              </a:gs>
              <a:gs pos="100000">
                <a:srgbClr val="FFFFFF"/>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3600" dirty="0">
              <a:solidFill>
                <a:schemeClr val="bg1">
                  <a:lumMod val="10000"/>
                  <a:lumOff val="90000"/>
                </a:schemeClr>
              </a:solidFill>
              <a:latin typeface="+mj-lt"/>
            </a:endParaRPr>
          </a:p>
        </p:txBody>
      </p:sp>
      <p:sp>
        <p:nvSpPr>
          <p:cNvPr id="33" name="テキスト ボックス 32"/>
          <p:cNvSpPr txBox="1"/>
          <p:nvPr/>
        </p:nvSpPr>
        <p:spPr>
          <a:xfrm>
            <a:off x="4957441" y="4759486"/>
            <a:ext cx="320870" cy="584775"/>
          </a:xfrm>
          <a:prstGeom prst="rect">
            <a:avLst/>
          </a:prstGeom>
          <a:noFill/>
        </p:spPr>
        <p:txBody>
          <a:bodyPr wrap="square" rtlCol="0">
            <a:spAutoFit/>
          </a:bodyPr>
          <a:lstStyle/>
          <a:p>
            <a:pPr algn="ctr"/>
            <a:r>
              <a:rPr lang="en-US" sz="3200" dirty="0" smtClean="0">
                <a:solidFill>
                  <a:schemeClr val="bg1">
                    <a:lumMod val="10000"/>
                    <a:lumOff val="90000"/>
                  </a:schemeClr>
                </a:solidFill>
                <a:latin typeface="+mj-lt"/>
              </a:rPr>
              <a:t>5</a:t>
            </a:r>
            <a:endParaRPr lang="en-US" sz="3200" dirty="0">
              <a:solidFill>
                <a:schemeClr val="bg1">
                  <a:lumMod val="10000"/>
                  <a:lumOff val="90000"/>
                </a:schemeClr>
              </a:solidFill>
              <a:latin typeface="+mj-lt"/>
            </a:endParaRPr>
          </a:p>
        </p:txBody>
      </p:sp>
      <p:sp>
        <p:nvSpPr>
          <p:cNvPr id="34" name="円/楕円 33"/>
          <p:cNvSpPr/>
          <p:nvPr/>
        </p:nvSpPr>
        <p:spPr>
          <a:xfrm>
            <a:off x="4824410" y="5457825"/>
            <a:ext cx="630380" cy="630325"/>
          </a:xfrm>
          <a:prstGeom prst="ellipse">
            <a:avLst/>
          </a:prstGeom>
          <a:gradFill flip="none" rotWithShape="1">
            <a:gsLst>
              <a:gs pos="0">
                <a:srgbClr val="3A75FB"/>
              </a:gs>
              <a:gs pos="42000">
                <a:schemeClr val="accent5">
                  <a:lumMod val="50000"/>
                </a:schemeClr>
              </a:gs>
              <a:gs pos="100000">
                <a:srgbClr val="FFFFFF"/>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3600" dirty="0">
              <a:solidFill>
                <a:schemeClr val="bg1">
                  <a:lumMod val="10000"/>
                  <a:lumOff val="90000"/>
                </a:schemeClr>
              </a:solidFill>
              <a:latin typeface="+mj-lt"/>
            </a:endParaRPr>
          </a:p>
        </p:txBody>
      </p:sp>
      <p:sp>
        <p:nvSpPr>
          <p:cNvPr id="35" name="テキスト ボックス 34"/>
          <p:cNvSpPr txBox="1"/>
          <p:nvPr/>
        </p:nvSpPr>
        <p:spPr>
          <a:xfrm>
            <a:off x="4957441" y="5491412"/>
            <a:ext cx="320870" cy="584775"/>
          </a:xfrm>
          <a:prstGeom prst="rect">
            <a:avLst/>
          </a:prstGeom>
          <a:noFill/>
        </p:spPr>
        <p:txBody>
          <a:bodyPr wrap="square" rtlCol="0">
            <a:spAutoFit/>
          </a:bodyPr>
          <a:lstStyle/>
          <a:p>
            <a:pPr algn="ctr"/>
            <a:r>
              <a:rPr lang="en-US" sz="3200" dirty="0" smtClean="0">
                <a:solidFill>
                  <a:schemeClr val="bg1">
                    <a:lumMod val="10000"/>
                    <a:lumOff val="90000"/>
                  </a:schemeClr>
                </a:solidFill>
                <a:latin typeface="+mj-lt"/>
              </a:rPr>
              <a:t>6</a:t>
            </a:r>
            <a:endParaRPr lang="en-US" sz="3200" dirty="0">
              <a:solidFill>
                <a:schemeClr val="bg1">
                  <a:lumMod val="10000"/>
                  <a:lumOff val="90000"/>
                </a:schemeClr>
              </a:solidFill>
              <a:latin typeface="+mj-lt"/>
            </a:endParaRPr>
          </a:p>
        </p:txBody>
      </p:sp>
      <p:sp>
        <p:nvSpPr>
          <p:cNvPr id="36" name="テキスト プレースホルダー 11"/>
          <p:cNvSpPr>
            <a:spLocks noGrp="1"/>
          </p:cNvSpPr>
          <p:nvPr>
            <p:ph type="body" sz="quarter" idx="20" hasCustomPrompt="1"/>
          </p:nvPr>
        </p:nvSpPr>
        <p:spPr>
          <a:xfrm>
            <a:off x="5520480" y="2533153"/>
            <a:ext cx="5589640" cy="541677"/>
          </a:xfrm>
        </p:spPr>
        <p:txBody>
          <a:bodyPr anchor="ctr">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333" baseline="0">
                <a:solidFill>
                  <a:schemeClr val="bg1"/>
                </a:solidFill>
              </a:defRPr>
            </a:lvl1pPr>
          </a:lstStyle>
          <a:p>
            <a:pPr lvl="0"/>
            <a:r>
              <a:rPr lang="en-US" dirty="0" smtClean="0"/>
              <a:t>Text Here</a:t>
            </a:r>
            <a:endParaRPr lang="en-US" dirty="0"/>
          </a:p>
        </p:txBody>
      </p:sp>
      <p:sp>
        <p:nvSpPr>
          <p:cNvPr id="37" name="テキスト プレースホルダー 11"/>
          <p:cNvSpPr>
            <a:spLocks noGrp="1"/>
          </p:cNvSpPr>
          <p:nvPr>
            <p:ph type="body" sz="quarter" idx="21" hasCustomPrompt="1"/>
          </p:nvPr>
        </p:nvSpPr>
        <p:spPr>
          <a:xfrm>
            <a:off x="5520480" y="3287834"/>
            <a:ext cx="5589640" cy="541677"/>
          </a:xfrm>
        </p:spPr>
        <p:txBody>
          <a:bodyPr anchor="ctr">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333" baseline="0">
                <a:solidFill>
                  <a:schemeClr val="bg1"/>
                </a:solidFill>
              </a:defRPr>
            </a:lvl1pPr>
          </a:lstStyle>
          <a:p>
            <a:pPr lvl="0"/>
            <a:r>
              <a:rPr lang="en-US" dirty="0" smtClean="0"/>
              <a:t>Text Here</a:t>
            </a:r>
            <a:endParaRPr lang="en-US" dirty="0"/>
          </a:p>
        </p:txBody>
      </p:sp>
      <p:sp>
        <p:nvSpPr>
          <p:cNvPr id="38" name="テキスト プレースホルダー 11"/>
          <p:cNvSpPr>
            <a:spLocks noGrp="1"/>
          </p:cNvSpPr>
          <p:nvPr>
            <p:ph type="body" sz="quarter" idx="22" hasCustomPrompt="1"/>
          </p:nvPr>
        </p:nvSpPr>
        <p:spPr>
          <a:xfrm>
            <a:off x="5520480" y="4015182"/>
            <a:ext cx="5589640" cy="541677"/>
          </a:xfrm>
        </p:spPr>
        <p:txBody>
          <a:bodyPr anchor="ctr">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333" baseline="0">
                <a:solidFill>
                  <a:schemeClr val="bg1"/>
                </a:solidFill>
              </a:defRPr>
            </a:lvl1pPr>
          </a:lstStyle>
          <a:p>
            <a:pPr lvl="0"/>
            <a:r>
              <a:rPr lang="en-US" dirty="0" smtClean="0"/>
              <a:t>Text Here</a:t>
            </a:r>
            <a:endParaRPr lang="en-US" dirty="0"/>
          </a:p>
        </p:txBody>
      </p:sp>
      <p:sp>
        <p:nvSpPr>
          <p:cNvPr id="39" name="テキスト プレースホルダー 11"/>
          <p:cNvSpPr>
            <a:spLocks noGrp="1"/>
          </p:cNvSpPr>
          <p:nvPr>
            <p:ph type="body" sz="quarter" idx="23" hasCustomPrompt="1"/>
          </p:nvPr>
        </p:nvSpPr>
        <p:spPr>
          <a:xfrm>
            <a:off x="5520480" y="4751685"/>
            <a:ext cx="5589640" cy="541677"/>
          </a:xfrm>
        </p:spPr>
        <p:txBody>
          <a:bodyPr anchor="ctr">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333" baseline="0">
                <a:solidFill>
                  <a:schemeClr val="bg1"/>
                </a:solidFill>
              </a:defRPr>
            </a:lvl1pPr>
          </a:lstStyle>
          <a:p>
            <a:pPr lvl="0"/>
            <a:r>
              <a:rPr lang="en-US" dirty="0" smtClean="0"/>
              <a:t>Text Here</a:t>
            </a:r>
            <a:endParaRPr lang="en-US" dirty="0"/>
          </a:p>
        </p:txBody>
      </p:sp>
      <p:sp>
        <p:nvSpPr>
          <p:cNvPr id="40" name="テキスト プレースホルダー 11"/>
          <p:cNvSpPr>
            <a:spLocks noGrp="1"/>
          </p:cNvSpPr>
          <p:nvPr>
            <p:ph type="body" sz="quarter" idx="24" hasCustomPrompt="1"/>
          </p:nvPr>
        </p:nvSpPr>
        <p:spPr>
          <a:xfrm>
            <a:off x="5520480" y="5506366"/>
            <a:ext cx="5589640" cy="541677"/>
          </a:xfrm>
        </p:spPr>
        <p:txBody>
          <a:bodyPr anchor="ctr">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333" baseline="0">
                <a:solidFill>
                  <a:schemeClr val="bg1"/>
                </a:solidFill>
              </a:defRPr>
            </a:lvl1pPr>
          </a:lstStyle>
          <a:p>
            <a:pPr lvl="0"/>
            <a:r>
              <a:rPr lang="en-US" dirty="0" smtClean="0"/>
              <a:t>Text Here</a:t>
            </a:r>
            <a:endParaRPr lang="en-US" dirty="0"/>
          </a:p>
        </p:txBody>
      </p:sp>
    </p:spTree>
    <p:extLst>
      <p:ext uri="{BB962C8B-B14F-4D97-AF65-F5344CB8AC3E}">
        <p14:creationId xmlns:p14="http://schemas.microsoft.com/office/powerpoint/2010/main" xmlns="" val="2496208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left)">
                                      <p:cBhvr>
                                        <p:cTn id="13" dur="500"/>
                                        <p:tgtEl>
                                          <p:spTgt spid="10">
                                            <p:txEl>
                                              <p:pRg st="0" end="0"/>
                                            </p:txEl>
                                          </p:spTgt>
                                        </p:tgtEl>
                                      </p:cBhvr>
                                    </p:animEffect>
                                  </p:childTnLst>
                                </p:cTn>
                              </p:par>
                              <p:par>
                                <p:cTn id="14" presetID="22" presetClass="entr" presetSubtype="2"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right)">
                                      <p:cBhvr>
                                        <p:cTn id="19" dur="500"/>
                                        <p:tgtEl>
                                          <p:spTgt spid="5"/>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animEffect transition="in" filter="fade">
                                      <p:cBhvr>
                                        <p:cTn id="23" dur="500"/>
                                        <p:tgtEl>
                                          <p:spTgt spid="15">
                                            <p:txEl>
                                              <p:pRg st="0" end="0"/>
                                            </p:txEl>
                                          </p:spTgt>
                                        </p:tgtEl>
                                      </p:cBhvr>
                                    </p:animEffect>
                                  </p:childTnLst>
                                </p:cTn>
                              </p:par>
                            </p:childTnLst>
                          </p:cTn>
                        </p:par>
                        <p:par>
                          <p:cTn id="24" fill="hold">
                            <p:stCondLst>
                              <p:cond delay="1000"/>
                            </p:stCondLst>
                            <p:childTnLst>
                              <p:par>
                                <p:cTn id="25" presetID="2" presetClass="entr" presetSubtype="8"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0-#ppt_w/2"/>
                                          </p:val>
                                        </p:tav>
                                        <p:tav tm="100000">
                                          <p:val>
                                            <p:strVal val="#ppt_x"/>
                                          </p:val>
                                        </p:tav>
                                      </p:tavLst>
                                    </p:anim>
                                    <p:anim calcmode="lin" valueType="num">
                                      <p:cBhvr additive="base">
                                        <p:cTn id="28" dur="500" fill="hold"/>
                                        <p:tgtEl>
                                          <p:spTgt spid="16"/>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0-#ppt_w/2"/>
                                          </p:val>
                                        </p:tav>
                                        <p:tav tm="100000">
                                          <p:val>
                                            <p:strVal val="#ppt_x"/>
                                          </p:val>
                                        </p:tav>
                                      </p:tavLst>
                                    </p:anim>
                                    <p:anim calcmode="lin" valueType="num">
                                      <p:cBhvr additive="base">
                                        <p:cTn id="32" dur="500" fill="hold"/>
                                        <p:tgtEl>
                                          <p:spTgt spid="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8">
                                            <p:txEl>
                                              <p:pRg st="0" end="0"/>
                                            </p:txEl>
                                          </p:spTgt>
                                        </p:tgtEl>
                                        <p:attrNameLst>
                                          <p:attrName>style.visibility</p:attrName>
                                        </p:attrNameLst>
                                      </p:cBhvr>
                                      <p:to>
                                        <p:strVal val="visible"/>
                                      </p:to>
                                    </p:set>
                                    <p:anim calcmode="lin" valueType="num">
                                      <p:cBhvr additive="base">
                                        <p:cTn id="35"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37" fill="hold">
                            <p:stCondLst>
                              <p:cond delay="1500"/>
                            </p:stCondLst>
                            <p:childTnLst>
                              <p:par>
                                <p:cTn id="38" presetID="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0-#ppt_w/2"/>
                                          </p:val>
                                        </p:tav>
                                        <p:tav tm="100000">
                                          <p:val>
                                            <p:strVal val="#ppt_x"/>
                                          </p:val>
                                        </p:tav>
                                      </p:tavLst>
                                    </p:anim>
                                    <p:anim calcmode="lin" valueType="num">
                                      <p:cBhvr additive="base">
                                        <p:cTn id="41" dur="500" fill="hold"/>
                                        <p:tgtEl>
                                          <p:spTgt spid="26"/>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500" fill="hold"/>
                                        <p:tgtEl>
                                          <p:spTgt spid="27"/>
                                        </p:tgtEl>
                                        <p:attrNameLst>
                                          <p:attrName>ppt_x</p:attrName>
                                        </p:attrNameLst>
                                      </p:cBhvr>
                                      <p:tavLst>
                                        <p:tav tm="0">
                                          <p:val>
                                            <p:strVal val="0-#ppt_w/2"/>
                                          </p:val>
                                        </p:tav>
                                        <p:tav tm="100000">
                                          <p:val>
                                            <p:strVal val="#ppt_x"/>
                                          </p:val>
                                        </p:tav>
                                      </p:tavLst>
                                    </p:anim>
                                    <p:anim calcmode="lin" valueType="num">
                                      <p:cBhvr additive="base">
                                        <p:cTn id="45" dur="500" fill="hold"/>
                                        <p:tgtEl>
                                          <p:spTgt spid="27"/>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0"/>
                                  </p:stCondLst>
                                  <p:childTnLst>
                                    <p:set>
                                      <p:cBhvr>
                                        <p:cTn id="47" dur="1" fill="hold">
                                          <p:stCondLst>
                                            <p:cond delay="0"/>
                                          </p:stCondLst>
                                        </p:cTn>
                                        <p:tgtEl>
                                          <p:spTgt spid="36">
                                            <p:txEl>
                                              <p:pRg st="0" end="0"/>
                                            </p:txEl>
                                          </p:spTgt>
                                        </p:tgtEl>
                                        <p:attrNameLst>
                                          <p:attrName>style.visibility</p:attrName>
                                        </p:attrNameLst>
                                      </p:cBhvr>
                                      <p:to>
                                        <p:strVal val="visible"/>
                                      </p:to>
                                    </p:set>
                                    <p:anim calcmode="lin" valueType="num">
                                      <p:cBhvr additive="base">
                                        <p:cTn id="48"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50" fill="hold">
                            <p:stCondLst>
                              <p:cond delay="2000"/>
                            </p:stCondLst>
                            <p:childTnLst>
                              <p:par>
                                <p:cTn id="51" presetID="2" presetClass="entr" presetSubtype="8" fill="hold" grpId="0" nodeType="after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fill="hold"/>
                                        <p:tgtEl>
                                          <p:spTgt spid="28"/>
                                        </p:tgtEl>
                                        <p:attrNameLst>
                                          <p:attrName>ppt_x</p:attrName>
                                        </p:attrNameLst>
                                      </p:cBhvr>
                                      <p:tavLst>
                                        <p:tav tm="0">
                                          <p:val>
                                            <p:strVal val="0-#ppt_w/2"/>
                                          </p:val>
                                        </p:tav>
                                        <p:tav tm="100000">
                                          <p:val>
                                            <p:strVal val="#ppt_x"/>
                                          </p:val>
                                        </p:tav>
                                      </p:tavLst>
                                    </p:anim>
                                    <p:anim calcmode="lin" valueType="num">
                                      <p:cBhvr additive="base">
                                        <p:cTn id="54" dur="500" fill="hold"/>
                                        <p:tgtEl>
                                          <p:spTgt spid="28"/>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 calcmode="lin" valueType="num">
                                      <p:cBhvr additive="base">
                                        <p:cTn id="57" dur="500" fill="hold"/>
                                        <p:tgtEl>
                                          <p:spTgt spid="29"/>
                                        </p:tgtEl>
                                        <p:attrNameLst>
                                          <p:attrName>ppt_x</p:attrName>
                                        </p:attrNameLst>
                                      </p:cBhvr>
                                      <p:tavLst>
                                        <p:tav tm="0">
                                          <p:val>
                                            <p:strVal val="0-#ppt_w/2"/>
                                          </p:val>
                                        </p:tav>
                                        <p:tav tm="100000">
                                          <p:val>
                                            <p:strVal val="#ppt_x"/>
                                          </p:val>
                                        </p:tav>
                                      </p:tavLst>
                                    </p:anim>
                                    <p:anim calcmode="lin" valueType="num">
                                      <p:cBhvr additive="base">
                                        <p:cTn id="58" dur="500" fill="hold"/>
                                        <p:tgtEl>
                                          <p:spTgt spid="29"/>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37">
                                            <p:txEl>
                                              <p:pRg st="0" end="0"/>
                                            </p:txEl>
                                          </p:spTgt>
                                        </p:tgtEl>
                                        <p:attrNameLst>
                                          <p:attrName>style.visibility</p:attrName>
                                        </p:attrNameLst>
                                      </p:cBhvr>
                                      <p:to>
                                        <p:strVal val="visible"/>
                                      </p:to>
                                    </p:set>
                                    <p:anim calcmode="lin" valueType="num">
                                      <p:cBhvr additive="base">
                                        <p:cTn id="61"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63" fill="hold">
                            <p:stCondLst>
                              <p:cond delay="2500"/>
                            </p:stCondLst>
                            <p:childTnLst>
                              <p:par>
                                <p:cTn id="64" presetID="2" presetClass="entr" presetSubtype="8" fill="hold" grpId="0" nodeType="afterEffect">
                                  <p:stCondLst>
                                    <p:cond delay="0"/>
                                  </p:stCondLst>
                                  <p:childTnLst>
                                    <p:set>
                                      <p:cBhvr>
                                        <p:cTn id="65" dur="1" fill="hold">
                                          <p:stCondLst>
                                            <p:cond delay="0"/>
                                          </p:stCondLst>
                                        </p:cTn>
                                        <p:tgtEl>
                                          <p:spTgt spid="30"/>
                                        </p:tgtEl>
                                        <p:attrNameLst>
                                          <p:attrName>style.visibility</p:attrName>
                                        </p:attrNameLst>
                                      </p:cBhvr>
                                      <p:to>
                                        <p:strVal val="visible"/>
                                      </p:to>
                                    </p:set>
                                    <p:anim calcmode="lin" valueType="num">
                                      <p:cBhvr additive="base">
                                        <p:cTn id="66" dur="500" fill="hold"/>
                                        <p:tgtEl>
                                          <p:spTgt spid="30"/>
                                        </p:tgtEl>
                                        <p:attrNameLst>
                                          <p:attrName>ppt_x</p:attrName>
                                        </p:attrNameLst>
                                      </p:cBhvr>
                                      <p:tavLst>
                                        <p:tav tm="0">
                                          <p:val>
                                            <p:strVal val="0-#ppt_w/2"/>
                                          </p:val>
                                        </p:tav>
                                        <p:tav tm="100000">
                                          <p:val>
                                            <p:strVal val="#ppt_x"/>
                                          </p:val>
                                        </p:tav>
                                      </p:tavLst>
                                    </p:anim>
                                    <p:anim calcmode="lin" valueType="num">
                                      <p:cBhvr additive="base">
                                        <p:cTn id="67" dur="500" fill="hold"/>
                                        <p:tgtEl>
                                          <p:spTgt spid="30"/>
                                        </p:tgtEl>
                                        <p:attrNameLst>
                                          <p:attrName>ppt_y</p:attrName>
                                        </p:attrNameLst>
                                      </p:cBhvr>
                                      <p:tavLst>
                                        <p:tav tm="0">
                                          <p:val>
                                            <p:strVal val="#ppt_y"/>
                                          </p:val>
                                        </p:tav>
                                        <p:tav tm="100000">
                                          <p:val>
                                            <p:strVal val="#ppt_y"/>
                                          </p:val>
                                        </p:tav>
                                      </p:tavLst>
                                    </p:anim>
                                  </p:childTnLst>
                                </p:cTn>
                              </p:par>
                              <p:par>
                                <p:cTn id="68" presetID="2" presetClass="entr" presetSubtype="8" fill="hold" grpId="0" nodeType="withEffect">
                                  <p:stCondLst>
                                    <p:cond delay="0"/>
                                  </p:stCondLst>
                                  <p:childTnLst>
                                    <p:set>
                                      <p:cBhvr>
                                        <p:cTn id="69" dur="1" fill="hold">
                                          <p:stCondLst>
                                            <p:cond delay="0"/>
                                          </p:stCondLst>
                                        </p:cTn>
                                        <p:tgtEl>
                                          <p:spTgt spid="31"/>
                                        </p:tgtEl>
                                        <p:attrNameLst>
                                          <p:attrName>style.visibility</p:attrName>
                                        </p:attrNameLst>
                                      </p:cBhvr>
                                      <p:to>
                                        <p:strVal val="visible"/>
                                      </p:to>
                                    </p:set>
                                    <p:anim calcmode="lin" valueType="num">
                                      <p:cBhvr additive="base">
                                        <p:cTn id="70" dur="500" fill="hold"/>
                                        <p:tgtEl>
                                          <p:spTgt spid="31"/>
                                        </p:tgtEl>
                                        <p:attrNameLst>
                                          <p:attrName>ppt_x</p:attrName>
                                        </p:attrNameLst>
                                      </p:cBhvr>
                                      <p:tavLst>
                                        <p:tav tm="0">
                                          <p:val>
                                            <p:strVal val="0-#ppt_w/2"/>
                                          </p:val>
                                        </p:tav>
                                        <p:tav tm="100000">
                                          <p:val>
                                            <p:strVal val="#ppt_x"/>
                                          </p:val>
                                        </p:tav>
                                      </p:tavLst>
                                    </p:anim>
                                    <p:anim calcmode="lin" valueType="num">
                                      <p:cBhvr additive="base">
                                        <p:cTn id="71" dur="500" fill="hold"/>
                                        <p:tgtEl>
                                          <p:spTgt spid="31"/>
                                        </p:tgtEl>
                                        <p:attrNameLst>
                                          <p:attrName>ppt_y</p:attrName>
                                        </p:attrNameLst>
                                      </p:cBhvr>
                                      <p:tavLst>
                                        <p:tav tm="0">
                                          <p:val>
                                            <p:strVal val="#ppt_y"/>
                                          </p:val>
                                        </p:tav>
                                        <p:tav tm="100000">
                                          <p:val>
                                            <p:strVal val="#ppt_y"/>
                                          </p:val>
                                        </p:tav>
                                      </p:tavLst>
                                    </p:anim>
                                  </p:childTnLst>
                                </p:cTn>
                              </p:par>
                              <p:par>
                                <p:cTn id="72" presetID="2" presetClass="entr" presetSubtype="2" fill="hold" grpId="0" nodeType="withEffect">
                                  <p:stCondLst>
                                    <p:cond delay="0"/>
                                  </p:stCondLst>
                                  <p:childTnLst>
                                    <p:set>
                                      <p:cBhvr>
                                        <p:cTn id="73" dur="1" fill="hold">
                                          <p:stCondLst>
                                            <p:cond delay="0"/>
                                          </p:stCondLst>
                                        </p:cTn>
                                        <p:tgtEl>
                                          <p:spTgt spid="38">
                                            <p:txEl>
                                              <p:pRg st="0" end="0"/>
                                            </p:txEl>
                                          </p:spTgt>
                                        </p:tgtEl>
                                        <p:attrNameLst>
                                          <p:attrName>style.visibility</p:attrName>
                                        </p:attrNameLst>
                                      </p:cBhvr>
                                      <p:to>
                                        <p:strVal val="visible"/>
                                      </p:to>
                                    </p:set>
                                    <p:anim calcmode="lin" valueType="num">
                                      <p:cBhvr additive="base">
                                        <p:cTn id="74"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75"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76" fill="hold">
                            <p:stCondLst>
                              <p:cond delay="3000"/>
                            </p:stCondLst>
                            <p:childTnLst>
                              <p:par>
                                <p:cTn id="77" presetID="2" presetClass="entr" presetSubtype="8" fill="hold" grpId="0" nodeType="afterEffect">
                                  <p:stCondLst>
                                    <p:cond delay="0"/>
                                  </p:stCondLst>
                                  <p:childTnLst>
                                    <p:set>
                                      <p:cBhvr>
                                        <p:cTn id="78" dur="1" fill="hold">
                                          <p:stCondLst>
                                            <p:cond delay="0"/>
                                          </p:stCondLst>
                                        </p:cTn>
                                        <p:tgtEl>
                                          <p:spTgt spid="32"/>
                                        </p:tgtEl>
                                        <p:attrNameLst>
                                          <p:attrName>style.visibility</p:attrName>
                                        </p:attrNameLst>
                                      </p:cBhvr>
                                      <p:to>
                                        <p:strVal val="visible"/>
                                      </p:to>
                                    </p:set>
                                    <p:anim calcmode="lin" valueType="num">
                                      <p:cBhvr additive="base">
                                        <p:cTn id="79" dur="500" fill="hold"/>
                                        <p:tgtEl>
                                          <p:spTgt spid="32"/>
                                        </p:tgtEl>
                                        <p:attrNameLst>
                                          <p:attrName>ppt_x</p:attrName>
                                        </p:attrNameLst>
                                      </p:cBhvr>
                                      <p:tavLst>
                                        <p:tav tm="0">
                                          <p:val>
                                            <p:strVal val="0-#ppt_w/2"/>
                                          </p:val>
                                        </p:tav>
                                        <p:tav tm="100000">
                                          <p:val>
                                            <p:strVal val="#ppt_x"/>
                                          </p:val>
                                        </p:tav>
                                      </p:tavLst>
                                    </p:anim>
                                    <p:anim calcmode="lin" valueType="num">
                                      <p:cBhvr additive="base">
                                        <p:cTn id="80" dur="500" fill="hold"/>
                                        <p:tgtEl>
                                          <p:spTgt spid="32"/>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anim calcmode="lin" valueType="num">
                                      <p:cBhvr additive="base">
                                        <p:cTn id="83" dur="500" fill="hold"/>
                                        <p:tgtEl>
                                          <p:spTgt spid="33"/>
                                        </p:tgtEl>
                                        <p:attrNameLst>
                                          <p:attrName>ppt_x</p:attrName>
                                        </p:attrNameLst>
                                      </p:cBhvr>
                                      <p:tavLst>
                                        <p:tav tm="0">
                                          <p:val>
                                            <p:strVal val="0-#ppt_w/2"/>
                                          </p:val>
                                        </p:tav>
                                        <p:tav tm="100000">
                                          <p:val>
                                            <p:strVal val="#ppt_x"/>
                                          </p:val>
                                        </p:tav>
                                      </p:tavLst>
                                    </p:anim>
                                    <p:anim calcmode="lin" valueType="num">
                                      <p:cBhvr additive="base">
                                        <p:cTn id="84" dur="500" fill="hold"/>
                                        <p:tgtEl>
                                          <p:spTgt spid="33"/>
                                        </p:tgtEl>
                                        <p:attrNameLst>
                                          <p:attrName>ppt_y</p:attrName>
                                        </p:attrNameLst>
                                      </p:cBhvr>
                                      <p:tavLst>
                                        <p:tav tm="0">
                                          <p:val>
                                            <p:strVal val="#ppt_y"/>
                                          </p:val>
                                        </p:tav>
                                        <p:tav tm="100000">
                                          <p:val>
                                            <p:strVal val="#ppt_y"/>
                                          </p:val>
                                        </p:tav>
                                      </p:tavLst>
                                    </p:anim>
                                  </p:childTnLst>
                                </p:cTn>
                              </p:par>
                              <p:par>
                                <p:cTn id="85" presetID="2" presetClass="entr" presetSubtype="2" fill="hold" grpId="0" nodeType="withEffect">
                                  <p:stCondLst>
                                    <p:cond delay="0"/>
                                  </p:stCondLst>
                                  <p:childTnLst>
                                    <p:set>
                                      <p:cBhvr>
                                        <p:cTn id="86" dur="1" fill="hold">
                                          <p:stCondLst>
                                            <p:cond delay="0"/>
                                          </p:stCondLst>
                                        </p:cTn>
                                        <p:tgtEl>
                                          <p:spTgt spid="39">
                                            <p:txEl>
                                              <p:pRg st="0" end="0"/>
                                            </p:txEl>
                                          </p:spTgt>
                                        </p:tgtEl>
                                        <p:attrNameLst>
                                          <p:attrName>style.visibility</p:attrName>
                                        </p:attrNameLst>
                                      </p:cBhvr>
                                      <p:to>
                                        <p:strVal val="visible"/>
                                      </p:to>
                                    </p:set>
                                    <p:anim calcmode="lin" valueType="num">
                                      <p:cBhvr additive="base">
                                        <p:cTn id="87"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par>
                          <p:cTn id="89" fill="hold">
                            <p:stCondLst>
                              <p:cond delay="3500"/>
                            </p:stCondLst>
                            <p:childTnLst>
                              <p:par>
                                <p:cTn id="90" presetID="2" presetClass="entr" presetSubtype="8" fill="hold" grpId="0" nodeType="afterEffect">
                                  <p:stCondLst>
                                    <p:cond delay="0"/>
                                  </p:stCondLst>
                                  <p:childTnLst>
                                    <p:set>
                                      <p:cBhvr>
                                        <p:cTn id="91" dur="1" fill="hold">
                                          <p:stCondLst>
                                            <p:cond delay="0"/>
                                          </p:stCondLst>
                                        </p:cTn>
                                        <p:tgtEl>
                                          <p:spTgt spid="34"/>
                                        </p:tgtEl>
                                        <p:attrNameLst>
                                          <p:attrName>style.visibility</p:attrName>
                                        </p:attrNameLst>
                                      </p:cBhvr>
                                      <p:to>
                                        <p:strVal val="visible"/>
                                      </p:to>
                                    </p:set>
                                    <p:anim calcmode="lin" valueType="num">
                                      <p:cBhvr additive="base">
                                        <p:cTn id="92" dur="500" fill="hold"/>
                                        <p:tgtEl>
                                          <p:spTgt spid="34"/>
                                        </p:tgtEl>
                                        <p:attrNameLst>
                                          <p:attrName>ppt_x</p:attrName>
                                        </p:attrNameLst>
                                      </p:cBhvr>
                                      <p:tavLst>
                                        <p:tav tm="0">
                                          <p:val>
                                            <p:strVal val="0-#ppt_w/2"/>
                                          </p:val>
                                        </p:tav>
                                        <p:tav tm="100000">
                                          <p:val>
                                            <p:strVal val="#ppt_x"/>
                                          </p:val>
                                        </p:tav>
                                      </p:tavLst>
                                    </p:anim>
                                    <p:anim calcmode="lin" valueType="num">
                                      <p:cBhvr additive="base">
                                        <p:cTn id="93" dur="500" fill="hold"/>
                                        <p:tgtEl>
                                          <p:spTgt spid="34"/>
                                        </p:tgtEl>
                                        <p:attrNameLst>
                                          <p:attrName>ppt_y</p:attrName>
                                        </p:attrNameLst>
                                      </p:cBhvr>
                                      <p:tavLst>
                                        <p:tav tm="0">
                                          <p:val>
                                            <p:strVal val="#ppt_y"/>
                                          </p:val>
                                        </p:tav>
                                        <p:tav tm="100000">
                                          <p:val>
                                            <p:strVal val="#ppt_y"/>
                                          </p:val>
                                        </p:tav>
                                      </p:tavLst>
                                    </p:anim>
                                  </p:childTnLst>
                                </p:cTn>
                              </p:par>
                              <p:par>
                                <p:cTn id="94" presetID="2" presetClass="entr" presetSubtype="8" fill="hold" grpId="0" nodeType="withEffect">
                                  <p:stCondLst>
                                    <p:cond delay="0"/>
                                  </p:stCondLst>
                                  <p:childTnLst>
                                    <p:set>
                                      <p:cBhvr>
                                        <p:cTn id="95" dur="1" fill="hold">
                                          <p:stCondLst>
                                            <p:cond delay="0"/>
                                          </p:stCondLst>
                                        </p:cTn>
                                        <p:tgtEl>
                                          <p:spTgt spid="35"/>
                                        </p:tgtEl>
                                        <p:attrNameLst>
                                          <p:attrName>style.visibility</p:attrName>
                                        </p:attrNameLst>
                                      </p:cBhvr>
                                      <p:to>
                                        <p:strVal val="visible"/>
                                      </p:to>
                                    </p:set>
                                    <p:anim calcmode="lin" valueType="num">
                                      <p:cBhvr additive="base">
                                        <p:cTn id="96" dur="500" fill="hold"/>
                                        <p:tgtEl>
                                          <p:spTgt spid="35"/>
                                        </p:tgtEl>
                                        <p:attrNameLst>
                                          <p:attrName>ppt_x</p:attrName>
                                        </p:attrNameLst>
                                      </p:cBhvr>
                                      <p:tavLst>
                                        <p:tav tm="0">
                                          <p:val>
                                            <p:strVal val="0-#ppt_w/2"/>
                                          </p:val>
                                        </p:tav>
                                        <p:tav tm="100000">
                                          <p:val>
                                            <p:strVal val="#ppt_x"/>
                                          </p:val>
                                        </p:tav>
                                      </p:tavLst>
                                    </p:anim>
                                    <p:anim calcmode="lin" valueType="num">
                                      <p:cBhvr additive="base">
                                        <p:cTn id="97" dur="500" fill="hold"/>
                                        <p:tgtEl>
                                          <p:spTgt spid="35"/>
                                        </p:tgtEl>
                                        <p:attrNameLst>
                                          <p:attrName>ppt_y</p:attrName>
                                        </p:attrNameLst>
                                      </p:cBhvr>
                                      <p:tavLst>
                                        <p:tav tm="0">
                                          <p:val>
                                            <p:strVal val="#ppt_y"/>
                                          </p:val>
                                        </p:tav>
                                        <p:tav tm="100000">
                                          <p:val>
                                            <p:strVal val="#ppt_y"/>
                                          </p:val>
                                        </p:tav>
                                      </p:tavLst>
                                    </p:anim>
                                  </p:childTnLst>
                                </p:cTn>
                              </p:par>
                              <p:par>
                                <p:cTn id="98" presetID="2" presetClass="entr" presetSubtype="2" fill="hold" grpId="0" nodeType="withEffect">
                                  <p:stCondLst>
                                    <p:cond delay="0"/>
                                  </p:stCondLst>
                                  <p:childTnLst>
                                    <p:set>
                                      <p:cBhvr>
                                        <p:cTn id="99" dur="1" fill="hold">
                                          <p:stCondLst>
                                            <p:cond delay="0"/>
                                          </p:stCondLst>
                                        </p:cTn>
                                        <p:tgtEl>
                                          <p:spTgt spid="40">
                                            <p:txEl>
                                              <p:pRg st="0" end="0"/>
                                            </p:txEl>
                                          </p:spTgt>
                                        </p:tgtEl>
                                        <p:attrNameLst>
                                          <p:attrName>style.visibility</p:attrName>
                                        </p:attrNameLst>
                                      </p:cBhvr>
                                      <p:to>
                                        <p:strVal val="visible"/>
                                      </p:to>
                                    </p:set>
                                    <p:anim calcmode="lin" valueType="num">
                                      <p:cBhvr additive="base">
                                        <p:cTn id="100"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01"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0" grpId="0" build="p">
        <p:tmplLst>
          <p:tmpl lvl="1">
            <p:tnLst>
              <p:par>
                <p:cTn presetID="22" presetClass="entr" presetSubtype="8"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8" grpId="0" build="p">
        <p:tmplLst>
          <p:tmpl lvl="1">
            <p:tnLst>
              <p:par>
                <p:cTn presetID="2" presetClass="entr" presetSubtype="2"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animBg="1"/>
      <p:bldP spid="3" grpId="0"/>
      <p:bldP spid="26" grpId="0" animBg="1"/>
      <p:bldP spid="27" grpId="0"/>
      <p:bldP spid="28" grpId="0" animBg="1"/>
      <p:bldP spid="29" grpId="0"/>
      <p:bldP spid="30" grpId="0" animBg="1"/>
      <p:bldP spid="31" grpId="0"/>
      <p:bldP spid="32" grpId="0" animBg="1"/>
      <p:bldP spid="33" grpId="0"/>
      <p:bldP spid="34" grpId="0" animBg="1"/>
      <p:bldP spid="35" grpId="0"/>
      <p:bldP spid="36" grpId="0" build="p">
        <p:tmplLst>
          <p:tmpl lvl="1">
            <p:tnLst>
              <p:par>
                <p:cTn presetID="2" presetClass="entr" presetSubtype="2"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2"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build="p">
        <p:tmplLst>
          <p:tmpl lvl="1">
            <p:tnLst>
              <p:par>
                <p:cTn presetID="2" presetClass="entr" presetSubtype="2"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build="p">
        <p:tmplLst>
          <p:tmpl lvl="1">
            <p:tnLst>
              <p:par>
                <p:cTn presetID="2" presetClass="entr" presetSubtype="2"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1 Column - Vertical">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021" y="233178"/>
            <a:ext cx="8797613" cy="1537957"/>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705862" y="233179"/>
            <a:ext cx="2486138" cy="1537957"/>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011" y="6381792"/>
            <a:ext cx="12191998" cy="476209"/>
          </a:xfrm>
          <a:prstGeom prst="rect">
            <a:avLst/>
          </a:prstGeom>
        </p:spPr>
      </p:pic>
      <p:sp>
        <p:nvSpPr>
          <p:cNvPr id="2" name="タイトル 1"/>
          <p:cNvSpPr>
            <a:spLocks noGrp="1"/>
          </p:cNvSpPr>
          <p:nvPr>
            <p:ph type="title" hasCustomPrompt="1"/>
          </p:nvPr>
        </p:nvSpPr>
        <p:spPr>
          <a:xfrm>
            <a:off x="300747" y="357104"/>
            <a:ext cx="8282524" cy="669117"/>
          </a:xfrm>
        </p:spPr>
        <p:txBody>
          <a:bodyPr/>
          <a:lstStyle>
            <a:lvl1pPr>
              <a:defRPr>
                <a:solidFill>
                  <a:schemeClr val="bg1">
                    <a:lumMod val="10000"/>
                    <a:lumOff val="90000"/>
                  </a:schemeClr>
                </a:solidFill>
              </a:defRPr>
            </a:lvl1pPr>
          </a:lstStyle>
          <a:p>
            <a:r>
              <a:rPr lang="en-US" altLang="ja-JP" dirty="0" smtClean="0"/>
              <a:t>Slide Title</a:t>
            </a:r>
            <a:endParaRPr lang="en-US" dirty="0"/>
          </a:p>
        </p:txBody>
      </p:sp>
      <p:sp>
        <p:nvSpPr>
          <p:cNvPr id="4" name="フッター プレースホルダー 3"/>
          <p:cNvSpPr>
            <a:spLocks noGrp="1"/>
          </p:cNvSpPr>
          <p:nvPr>
            <p:ph type="ftr" sz="quarter" idx="11"/>
          </p:nvPr>
        </p:nvSpPr>
        <p:spPr>
          <a:xfrm>
            <a:off x="-8022" y="6380415"/>
            <a:ext cx="12200022" cy="365125"/>
          </a:xfrm>
        </p:spPr>
        <p:txBody>
          <a:bodyPr/>
          <a:lstStyle>
            <a:lvl1pPr>
              <a:defRPr sz="1333">
                <a:solidFill>
                  <a:schemeClr val="bg1">
                    <a:lumMod val="10000"/>
                    <a:lumOff val="90000"/>
                  </a:schemeClr>
                </a:solidFill>
              </a:defRPr>
            </a:lvl1pPr>
          </a:lstStyle>
          <a:p>
            <a:endParaRPr lang="en-US" dirty="0"/>
          </a:p>
        </p:txBody>
      </p:sp>
      <p:sp>
        <p:nvSpPr>
          <p:cNvPr id="5" name="スライド番号プレースホルダー 4"/>
          <p:cNvSpPr>
            <a:spLocks noGrp="1"/>
          </p:cNvSpPr>
          <p:nvPr>
            <p:ph type="sldNum" sz="quarter" idx="12"/>
          </p:nvPr>
        </p:nvSpPr>
        <p:spPr>
          <a:xfrm>
            <a:off x="9834683" y="677437"/>
            <a:ext cx="2473723" cy="517696"/>
          </a:xfrm>
        </p:spPr>
        <p:txBody>
          <a:bodyPr/>
          <a:lstStyle>
            <a:lvl1pPr algn="l">
              <a:defRPr sz="2933">
                <a:solidFill>
                  <a:schemeClr val="bg1">
                    <a:lumMod val="10000"/>
                    <a:lumOff val="90000"/>
                  </a:schemeClr>
                </a:solidFill>
              </a:defRPr>
            </a:lvl1pPr>
          </a:lstStyle>
          <a:p>
            <a:r>
              <a:rPr lang="en-US" dirty="0" smtClean="0"/>
              <a:t> </a:t>
            </a:r>
            <a:r>
              <a:rPr lang="en-US" dirty="0" smtClean="0">
                <a:latin typeface="+mj-lt"/>
              </a:rPr>
              <a:t>SLIDE </a:t>
            </a:r>
            <a:fld id="{511F482C-44AA-46E6-BA1A-E4C16BAF3A94}" type="slidenum">
              <a:rPr lang="en-US" sz="4800" smtClean="0">
                <a:latin typeface="+mj-lt"/>
              </a:rPr>
              <a:pPr/>
              <a:t>‹#›</a:t>
            </a:fld>
            <a:endParaRPr lang="en-US" sz="4800" dirty="0">
              <a:latin typeface="+mj-lt"/>
            </a:endParaRPr>
          </a:p>
        </p:txBody>
      </p:sp>
      <p:sp>
        <p:nvSpPr>
          <p:cNvPr id="10" name="テキスト プレースホルダー 9"/>
          <p:cNvSpPr>
            <a:spLocks noGrp="1"/>
          </p:cNvSpPr>
          <p:nvPr>
            <p:ph type="body" sz="quarter" idx="13" hasCustomPrompt="1"/>
          </p:nvPr>
        </p:nvSpPr>
        <p:spPr>
          <a:xfrm>
            <a:off x="321204" y="938354"/>
            <a:ext cx="8229980" cy="304909"/>
          </a:xfrm>
        </p:spPr>
        <p:txBody>
          <a:bodyPr>
            <a:normAutofit/>
          </a:bodyPr>
          <a:lstStyle>
            <a:lvl1pPr>
              <a:defRPr sz="1600" baseline="0">
                <a:solidFill>
                  <a:schemeClr val="bg1">
                    <a:lumMod val="10000"/>
                    <a:lumOff val="90000"/>
                  </a:schemeClr>
                </a:solidFill>
              </a:defRPr>
            </a:lvl1pPr>
          </a:lstStyle>
          <a:p>
            <a:pPr lvl="0"/>
            <a:r>
              <a:rPr lang="en-US" dirty="0" smtClean="0"/>
              <a:t>Short Description</a:t>
            </a:r>
            <a:endParaRPr lang="en-US" dirty="0"/>
          </a:p>
        </p:txBody>
      </p:sp>
      <p:sp>
        <p:nvSpPr>
          <p:cNvPr id="14" name="正方形/長方形 13"/>
          <p:cNvSpPr>
            <a:spLocks/>
          </p:cNvSpPr>
          <p:nvPr/>
        </p:nvSpPr>
        <p:spPr>
          <a:xfrm>
            <a:off x="2923370" y="2100628"/>
            <a:ext cx="2934832" cy="1012169"/>
          </a:xfrm>
          <a:prstGeom prst="rect">
            <a:avLst/>
          </a:prstGeom>
          <a:gradFill flip="none" rotWithShape="1">
            <a:gsLst>
              <a:gs pos="0">
                <a:schemeClr val="accent5">
                  <a:lumMod val="50000"/>
                </a:schemeClr>
              </a:gs>
              <a:gs pos="50000">
                <a:schemeClr val="accent5">
                  <a:lumMod val="75000"/>
                </a:schemeClr>
              </a:gs>
              <a:gs pos="100000">
                <a:srgbClr val="3A75FB"/>
              </a:gs>
            </a:gsLst>
            <a:lin ang="10800000" scaled="1"/>
            <a:tileRect/>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0960" tIns="30480" rIns="60960" bIns="30480" numCol="1" spcCol="0" rtlCol="0" fromWordArt="0" anchor="ctr" anchorCtr="0" forceAA="0" compatLnSpc="1">
            <a:prstTxWarp prst="textNoShape">
              <a:avLst/>
            </a:prstTxWarp>
            <a:noAutofit/>
          </a:bodyPr>
          <a:lstStyle/>
          <a:p>
            <a:pPr algn="ctr"/>
            <a:endParaRPr lang="en-US" sz="2133" dirty="0" smtClean="0">
              <a:solidFill>
                <a:schemeClr val="bg1"/>
              </a:solidFill>
            </a:endParaRPr>
          </a:p>
        </p:txBody>
      </p:sp>
      <p:pic>
        <p:nvPicPr>
          <p:cNvPr id="17" name="図 16"/>
          <p:cNvPicPr>
            <a:picLocks noChangeAspect="1"/>
          </p:cNvPicPr>
          <p:nvPr/>
        </p:nvPicPr>
        <p:blipFill rotWithShape="1">
          <a:blip r:embed="rId5" cstate="print">
            <a:extLst>
              <a:ext uri="{28A0092B-C50C-407E-A947-70E740481C1C}">
                <a14:useLocalDpi xmlns:a14="http://schemas.microsoft.com/office/drawing/2010/main" xmlns="" val="0"/>
              </a:ext>
            </a:extLst>
          </a:blip>
          <a:srcRect l="26741"/>
          <a:stretch/>
        </p:blipFill>
        <p:spPr>
          <a:xfrm>
            <a:off x="2392185" y="3112797"/>
            <a:ext cx="3466017" cy="280708"/>
          </a:xfrm>
          <a:prstGeom prst="rect">
            <a:avLst/>
          </a:prstGeom>
        </p:spPr>
      </p:pic>
      <p:pic>
        <p:nvPicPr>
          <p:cNvPr id="22" name="図 21"/>
          <p:cNvPicPr>
            <a:picLocks noChangeAspect="1"/>
          </p:cNvPicPr>
          <p:nvPr/>
        </p:nvPicPr>
        <p:blipFill rotWithShape="1">
          <a:blip r:embed="rId5" cstate="print">
            <a:extLst>
              <a:ext uri="{28A0092B-C50C-407E-A947-70E740481C1C}">
                <a14:useLocalDpi xmlns:a14="http://schemas.microsoft.com/office/drawing/2010/main" xmlns="" val="0"/>
              </a:ext>
            </a:extLst>
          </a:blip>
          <a:srcRect l="26741"/>
          <a:stretch/>
        </p:blipFill>
        <p:spPr>
          <a:xfrm>
            <a:off x="2392185" y="4405675"/>
            <a:ext cx="3466017" cy="280708"/>
          </a:xfrm>
          <a:prstGeom prst="rect">
            <a:avLst/>
          </a:prstGeom>
        </p:spPr>
      </p:pic>
      <p:sp>
        <p:nvSpPr>
          <p:cNvPr id="23" name="正方形/長方形 22"/>
          <p:cNvSpPr>
            <a:spLocks/>
          </p:cNvSpPr>
          <p:nvPr/>
        </p:nvSpPr>
        <p:spPr>
          <a:xfrm flipH="1">
            <a:off x="6389386" y="3393506"/>
            <a:ext cx="2934832" cy="1012169"/>
          </a:xfrm>
          <a:prstGeom prst="rect">
            <a:avLst/>
          </a:prstGeom>
          <a:gradFill flip="none" rotWithShape="1">
            <a:gsLst>
              <a:gs pos="0">
                <a:schemeClr val="accent5">
                  <a:lumMod val="50000"/>
                </a:schemeClr>
              </a:gs>
              <a:gs pos="50000">
                <a:schemeClr val="accent5">
                  <a:lumMod val="75000"/>
                </a:schemeClr>
              </a:gs>
              <a:gs pos="100000">
                <a:srgbClr val="3A75FB"/>
              </a:gs>
            </a:gsLst>
            <a:lin ang="10800000" scaled="1"/>
            <a:tileRect/>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0960" tIns="30480" rIns="60960" bIns="30480" numCol="1" spcCol="0" rtlCol="0" fromWordArt="0" anchor="ctr" anchorCtr="0" forceAA="0" compatLnSpc="1">
            <a:prstTxWarp prst="textNoShape">
              <a:avLst/>
            </a:prstTxWarp>
            <a:noAutofit/>
          </a:bodyPr>
          <a:lstStyle/>
          <a:p>
            <a:pPr algn="ctr"/>
            <a:endParaRPr lang="en-US" sz="2133" dirty="0" smtClean="0">
              <a:solidFill>
                <a:schemeClr val="bg1"/>
              </a:solidFill>
            </a:endParaRPr>
          </a:p>
        </p:txBody>
      </p:sp>
      <p:pic>
        <p:nvPicPr>
          <p:cNvPr id="24" name="図 23"/>
          <p:cNvPicPr>
            <a:picLocks noChangeAspect="1"/>
          </p:cNvPicPr>
          <p:nvPr/>
        </p:nvPicPr>
        <p:blipFill rotWithShape="1">
          <a:blip r:embed="rId5" cstate="print">
            <a:extLst>
              <a:ext uri="{28A0092B-C50C-407E-A947-70E740481C1C}">
                <a14:useLocalDpi xmlns:a14="http://schemas.microsoft.com/office/drawing/2010/main" xmlns="" val="0"/>
              </a:ext>
            </a:extLst>
          </a:blip>
          <a:srcRect l="26741"/>
          <a:stretch/>
        </p:blipFill>
        <p:spPr>
          <a:xfrm flipH="1">
            <a:off x="6389386" y="4401700"/>
            <a:ext cx="3466017" cy="280708"/>
          </a:xfrm>
          <a:prstGeom prst="rect">
            <a:avLst/>
          </a:prstGeom>
        </p:spPr>
      </p:pic>
      <p:sp>
        <p:nvSpPr>
          <p:cNvPr id="25" name="正方形/長方形 24"/>
          <p:cNvSpPr>
            <a:spLocks/>
          </p:cNvSpPr>
          <p:nvPr/>
        </p:nvSpPr>
        <p:spPr>
          <a:xfrm flipH="1">
            <a:off x="6389386" y="2100628"/>
            <a:ext cx="2934832" cy="1012169"/>
          </a:xfrm>
          <a:prstGeom prst="rect">
            <a:avLst/>
          </a:prstGeom>
          <a:gradFill flip="none" rotWithShape="1">
            <a:gsLst>
              <a:gs pos="0">
                <a:schemeClr val="bg1"/>
              </a:gs>
              <a:gs pos="50000">
                <a:schemeClr val="bg1">
                  <a:lumMod val="75000"/>
                  <a:lumOff val="25000"/>
                </a:schemeClr>
              </a:gs>
              <a:gs pos="100000">
                <a:schemeClr val="bg1">
                  <a:lumMod val="50000"/>
                  <a:lumOff val="50000"/>
                </a:schemeClr>
              </a:gs>
            </a:gsLst>
            <a:lin ang="10800000" scaled="1"/>
            <a:tileRect/>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0960" tIns="30480" rIns="60960" bIns="30480" numCol="1" spcCol="0" rtlCol="0" fromWordArt="0" anchor="ctr" anchorCtr="0" forceAA="0" compatLnSpc="1">
            <a:prstTxWarp prst="textNoShape">
              <a:avLst/>
            </a:prstTxWarp>
            <a:noAutofit/>
          </a:bodyPr>
          <a:lstStyle/>
          <a:p>
            <a:pPr algn="ctr"/>
            <a:endParaRPr lang="en-US" sz="2133" dirty="0" smtClean="0">
              <a:solidFill>
                <a:schemeClr val="bg1"/>
              </a:solidFill>
            </a:endParaRPr>
          </a:p>
        </p:txBody>
      </p:sp>
      <p:pic>
        <p:nvPicPr>
          <p:cNvPr id="26" name="図 25"/>
          <p:cNvPicPr>
            <a:picLocks noChangeAspect="1"/>
          </p:cNvPicPr>
          <p:nvPr/>
        </p:nvPicPr>
        <p:blipFill rotWithShape="1">
          <a:blip r:embed="rId5" cstate="print">
            <a:extLst>
              <a:ext uri="{28A0092B-C50C-407E-A947-70E740481C1C}">
                <a14:useLocalDpi xmlns:a14="http://schemas.microsoft.com/office/drawing/2010/main" xmlns="" val="0"/>
              </a:ext>
            </a:extLst>
          </a:blip>
          <a:srcRect l="26741"/>
          <a:stretch/>
        </p:blipFill>
        <p:spPr>
          <a:xfrm flipH="1">
            <a:off x="6389386" y="3108823"/>
            <a:ext cx="3466017" cy="280708"/>
          </a:xfrm>
          <a:prstGeom prst="rect">
            <a:avLst/>
          </a:prstGeom>
        </p:spPr>
      </p:pic>
      <p:sp>
        <p:nvSpPr>
          <p:cNvPr id="27" name="正方形/長方形 26"/>
          <p:cNvSpPr>
            <a:spLocks/>
          </p:cNvSpPr>
          <p:nvPr/>
        </p:nvSpPr>
        <p:spPr>
          <a:xfrm>
            <a:off x="2923370" y="3393506"/>
            <a:ext cx="2934832" cy="1012169"/>
          </a:xfrm>
          <a:prstGeom prst="rect">
            <a:avLst/>
          </a:prstGeom>
          <a:gradFill flip="none" rotWithShape="1">
            <a:gsLst>
              <a:gs pos="0">
                <a:schemeClr val="bg1"/>
              </a:gs>
              <a:gs pos="50000">
                <a:schemeClr val="bg1">
                  <a:lumMod val="75000"/>
                  <a:lumOff val="25000"/>
                </a:schemeClr>
              </a:gs>
              <a:gs pos="100000">
                <a:schemeClr val="bg1">
                  <a:lumMod val="50000"/>
                  <a:lumOff val="50000"/>
                </a:schemeClr>
              </a:gs>
            </a:gsLst>
            <a:lin ang="10800000" scaled="1"/>
            <a:tileRect/>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0960" tIns="30480" rIns="60960" bIns="30480" numCol="1" spcCol="0" rtlCol="0" fromWordArt="0" anchor="ctr" anchorCtr="0" forceAA="0" compatLnSpc="1">
            <a:prstTxWarp prst="textNoShape">
              <a:avLst/>
            </a:prstTxWarp>
            <a:noAutofit/>
          </a:bodyPr>
          <a:lstStyle/>
          <a:p>
            <a:pPr algn="ctr"/>
            <a:endParaRPr lang="en-US" sz="2133" dirty="0" smtClean="0">
              <a:solidFill>
                <a:schemeClr val="bg1"/>
              </a:solidFill>
            </a:endParaRPr>
          </a:p>
        </p:txBody>
      </p:sp>
      <p:sp>
        <p:nvSpPr>
          <p:cNvPr id="28" name="テキスト プレースホルダー 11"/>
          <p:cNvSpPr>
            <a:spLocks noGrp="1"/>
          </p:cNvSpPr>
          <p:nvPr>
            <p:ph type="body" sz="quarter" idx="15" hasCustomPrompt="1"/>
          </p:nvPr>
        </p:nvSpPr>
        <p:spPr>
          <a:xfrm>
            <a:off x="2966959" y="2377791"/>
            <a:ext cx="2785666" cy="457843"/>
          </a:xfrm>
        </p:spPr>
        <p:txBody>
          <a:bodyPr anchor="ctr">
            <a:noAutofit/>
          </a:bodyPr>
          <a:lstStyle>
            <a:lvl1pPr marL="0" marR="0" indent="0" algn="ctr" defTabSz="914385" rtl="0" eaLnBrk="1" fontAlgn="auto" latinLnBrk="0" hangingPunct="1">
              <a:lnSpc>
                <a:spcPct val="100000"/>
              </a:lnSpc>
              <a:spcBef>
                <a:spcPts val="1000"/>
              </a:spcBef>
              <a:spcAft>
                <a:spcPts val="0"/>
              </a:spcAft>
              <a:buClrTx/>
              <a:buSzTx/>
              <a:buFont typeface="Arial" panose="020B0604020202020204" pitchFamily="34" charset="0"/>
              <a:buNone/>
              <a:tabLst/>
              <a:defRPr sz="2667" baseline="0">
                <a:solidFill>
                  <a:schemeClr val="bg1">
                    <a:lumMod val="10000"/>
                    <a:lumOff val="90000"/>
                  </a:schemeClr>
                </a:solidFill>
                <a:latin typeface="+mj-lt"/>
              </a:defRPr>
            </a:lvl1pPr>
          </a:lstStyle>
          <a:p>
            <a:pPr lvl="0"/>
            <a:r>
              <a:rPr lang="en-US" dirty="0" smtClean="0"/>
              <a:t>Text Here</a:t>
            </a:r>
            <a:endParaRPr lang="en-US" dirty="0"/>
          </a:p>
        </p:txBody>
      </p:sp>
      <p:sp>
        <p:nvSpPr>
          <p:cNvPr id="29" name="テキスト プレースホルダー 11"/>
          <p:cNvSpPr>
            <a:spLocks noGrp="1"/>
          </p:cNvSpPr>
          <p:nvPr>
            <p:ph type="body" sz="quarter" idx="16" hasCustomPrompt="1"/>
          </p:nvPr>
        </p:nvSpPr>
        <p:spPr>
          <a:xfrm>
            <a:off x="2966895" y="3670669"/>
            <a:ext cx="2785666" cy="457843"/>
          </a:xfrm>
        </p:spPr>
        <p:txBody>
          <a:bodyPr anchor="ctr">
            <a:noAutofit/>
          </a:bodyPr>
          <a:lstStyle>
            <a:lvl1pPr marL="0" marR="0" indent="0" algn="ctr" defTabSz="914385" rtl="0" eaLnBrk="1" fontAlgn="auto" latinLnBrk="0" hangingPunct="1">
              <a:lnSpc>
                <a:spcPct val="100000"/>
              </a:lnSpc>
              <a:spcBef>
                <a:spcPts val="1000"/>
              </a:spcBef>
              <a:spcAft>
                <a:spcPts val="0"/>
              </a:spcAft>
              <a:buClrTx/>
              <a:buSzTx/>
              <a:buFont typeface="Arial" panose="020B0604020202020204" pitchFamily="34" charset="0"/>
              <a:buNone/>
              <a:tabLst/>
              <a:defRPr sz="2667" baseline="0">
                <a:solidFill>
                  <a:schemeClr val="bg1">
                    <a:lumMod val="10000"/>
                    <a:lumOff val="90000"/>
                  </a:schemeClr>
                </a:solidFill>
                <a:latin typeface="+mj-lt"/>
              </a:defRPr>
            </a:lvl1pPr>
          </a:lstStyle>
          <a:p>
            <a:pPr lvl="0"/>
            <a:r>
              <a:rPr lang="en-US" dirty="0" smtClean="0"/>
              <a:t>Text Here</a:t>
            </a:r>
            <a:endParaRPr lang="en-US" dirty="0"/>
          </a:p>
        </p:txBody>
      </p:sp>
      <p:sp>
        <p:nvSpPr>
          <p:cNvPr id="30" name="テキスト プレースホルダー 11"/>
          <p:cNvSpPr>
            <a:spLocks noGrp="1"/>
          </p:cNvSpPr>
          <p:nvPr>
            <p:ph type="body" sz="quarter" idx="17" hasCustomPrompt="1"/>
          </p:nvPr>
        </p:nvSpPr>
        <p:spPr>
          <a:xfrm>
            <a:off x="6463969" y="2377791"/>
            <a:ext cx="2785666" cy="457843"/>
          </a:xfrm>
        </p:spPr>
        <p:txBody>
          <a:bodyPr anchor="ctr">
            <a:noAutofit/>
          </a:bodyPr>
          <a:lstStyle>
            <a:lvl1pPr marL="0" marR="0" indent="0" algn="ctr" defTabSz="914385" rtl="0" eaLnBrk="1" fontAlgn="auto" latinLnBrk="0" hangingPunct="1">
              <a:lnSpc>
                <a:spcPct val="100000"/>
              </a:lnSpc>
              <a:spcBef>
                <a:spcPts val="1000"/>
              </a:spcBef>
              <a:spcAft>
                <a:spcPts val="0"/>
              </a:spcAft>
              <a:buClrTx/>
              <a:buSzTx/>
              <a:buFont typeface="Arial" panose="020B0604020202020204" pitchFamily="34" charset="0"/>
              <a:buNone/>
              <a:tabLst/>
              <a:defRPr sz="2667" baseline="0">
                <a:solidFill>
                  <a:schemeClr val="bg1">
                    <a:lumMod val="10000"/>
                    <a:lumOff val="90000"/>
                  </a:schemeClr>
                </a:solidFill>
                <a:latin typeface="+mj-lt"/>
              </a:defRPr>
            </a:lvl1pPr>
          </a:lstStyle>
          <a:p>
            <a:pPr lvl="0"/>
            <a:r>
              <a:rPr lang="en-US" dirty="0" smtClean="0"/>
              <a:t>Text Here</a:t>
            </a:r>
            <a:endParaRPr lang="en-US" dirty="0"/>
          </a:p>
        </p:txBody>
      </p:sp>
      <p:sp>
        <p:nvSpPr>
          <p:cNvPr id="31" name="テキスト プレースホルダー 11"/>
          <p:cNvSpPr>
            <a:spLocks noGrp="1"/>
          </p:cNvSpPr>
          <p:nvPr>
            <p:ph type="body" sz="quarter" idx="18" hasCustomPrompt="1"/>
          </p:nvPr>
        </p:nvSpPr>
        <p:spPr>
          <a:xfrm>
            <a:off x="6463969" y="3670669"/>
            <a:ext cx="2785666" cy="457843"/>
          </a:xfrm>
        </p:spPr>
        <p:txBody>
          <a:bodyPr anchor="ctr">
            <a:noAutofit/>
          </a:bodyPr>
          <a:lstStyle>
            <a:lvl1pPr marL="0" marR="0" indent="0" algn="ctr" defTabSz="914385" rtl="0" eaLnBrk="1" fontAlgn="auto" latinLnBrk="0" hangingPunct="1">
              <a:lnSpc>
                <a:spcPct val="100000"/>
              </a:lnSpc>
              <a:spcBef>
                <a:spcPts val="1000"/>
              </a:spcBef>
              <a:spcAft>
                <a:spcPts val="0"/>
              </a:spcAft>
              <a:buClrTx/>
              <a:buSzTx/>
              <a:buFont typeface="Arial" panose="020B0604020202020204" pitchFamily="34" charset="0"/>
              <a:buNone/>
              <a:tabLst/>
              <a:defRPr sz="2667" baseline="0">
                <a:solidFill>
                  <a:schemeClr val="bg1">
                    <a:lumMod val="10000"/>
                    <a:lumOff val="90000"/>
                  </a:schemeClr>
                </a:solidFill>
                <a:latin typeface="+mj-lt"/>
              </a:defRPr>
            </a:lvl1pPr>
          </a:lstStyle>
          <a:p>
            <a:pPr lvl="0"/>
            <a:r>
              <a:rPr lang="en-US" dirty="0" smtClean="0"/>
              <a:t>Text Here</a:t>
            </a:r>
            <a:endParaRPr lang="en-US" dirty="0"/>
          </a:p>
        </p:txBody>
      </p:sp>
      <p:sp>
        <p:nvSpPr>
          <p:cNvPr id="32" name="テキスト プレースホルダー 11"/>
          <p:cNvSpPr>
            <a:spLocks noGrp="1"/>
          </p:cNvSpPr>
          <p:nvPr>
            <p:ph type="body" sz="quarter" idx="19" hasCustomPrompt="1"/>
          </p:nvPr>
        </p:nvSpPr>
        <p:spPr>
          <a:xfrm>
            <a:off x="388888" y="2100628"/>
            <a:ext cx="2443820" cy="1008195"/>
          </a:xfrm>
        </p:spPr>
        <p:txBody>
          <a:bodyPr anchor="ctr">
            <a:normAutofit/>
          </a:bodyPr>
          <a:lstStyle>
            <a:lvl1pPr marL="0" marR="0" indent="0" algn="r" defTabSz="914385" rtl="0" eaLnBrk="1" fontAlgn="auto" latinLnBrk="0" hangingPunct="1">
              <a:lnSpc>
                <a:spcPct val="100000"/>
              </a:lnSpc>
              <a:spcBef>
                <a:spcPts val="1000"/>
              </a:spcBef>
              <a:spcAft>
                <a:spcPts val="0"/>
              </a:spcAft>
              <a:buClrTx/>
              <a:buSzTx/>
              <a:buFont typeface="Arial" panose="020B0604020202020204" pitchFamily="34" charset="0"/>
              <a:buNone/>
              <a:tabLst/>
              <a:defRPr sz="1600" baseline="0">
                <a:solidFill>
                  <a:schemeClr val="bg1">
                    <a:lumMod val="90000"/>
                    <a:lumOff val="10000"/>
                  </a:schemeClr>
                </a:solidFill>
              </a:defRPr>
            </a:lvl1pPr>
          </a:lstStyle>
          <a:p>
            <a:pPr lvl="0"/>
            <a:r>
              <a:rPr lang="en-US" dirty="0" smtClean="0"/>
              <a:t>Text Here</a:t>
            </a:r>
            <a:endParaRPr lang="en-US" dirty="0"/>
          </a:p>
        </p:txBody>
      </p:sp>
      <p:sp>
        <p:nvSpPr>
          <p:cNvPr id="33" name="テキスト プレースホルダー 11"/>
          <p:cNvSpPr>
            <a:spLocks noGrp="1"/>
          </p:cNvSpPr>
          <p:nvPr>
            <p:ph type="body" sz="quarter" idx="20" hasCustomPrompt="1"/>
          </p:nvPr>
        </p:nvSpPr>
        <p:spPr>
          <a:xfrm>
            <a:off x="386214" y="3389531"/>
            <a:ext cx="2443820" cy="1008195"/>
          </a:xfrm>
        </p:spPr>
        <p:txBody>
          <a:bodyPr anchor="ctr">
            <a:normAutofit/>
          </a:bodyPr>
          <a:lstStyle>
            <a:lvl1pPr marL="0" marR="0" indent="0" algn="r" defTabSz="914385" rtl="0" eaLnBrk="1" fontAlgn="auto" latinLnBrk="0" hangingPunct="1">
              <a:lnSpc>
                <a:spcPct val="100000"/>
              </a:lnSpc>
              <a:spcBef>
                <a:spcPts val="1000"/>
              </a:spcBef>
              <a:spcAft>
                <a:spcPts val="0"/>
              </a:spcAft>
              <a:buClrTx/>
              <a:buSzTx/>
              <a:buFont typeface="Arial" panose="020B0604020202020204" pitchFamily="34" charset="0"/>
              <a:buNone/>
              <a:tabLst/>
              <a:defRPr sz="1600" baseline="0">
                <a:solidFill>
                  <a:schemeClr val="bg1">
                    <a:lumMod val="90000"/>
                    <a:lumOff val="10000"/>
                  </a:schemeClr>
                </a:solidFill>
              </a:defRPr>
            </a:lvl1pPr>
          </a:lstStyle>
          <a:p>
            <a:pPr lvl="0"/>
            <a:r>
              <a:rPr lang="en-US" dirty="0" smtClean="0"/>
              <a:t>Text Here</a:t>
            </a:r>
            <a:endParaRPr lang="en-US" dirty="0"/>
          </a:p>
        </p:txBody>
      </p:sp>
      <p:sp>
        <p:nvSpPr>
          <p:cNvPr id="34" name="テキスト プレースホルダー 11"/>
          <p:cNvSpPr>
            <a:spLocks noGrp="1"/>
          </p:cNvSpPr>
          <p:nvPr>
            <p:ph type="body" sz="quarter" idx="21" hasCustomPrompt="1"/>
          </p:nvPr>
        </p:nvSpPr>
        <p:spPr>
          <a:xfrm>
            <a:off x="9410679" y="2100628"/>
            <a:ext cx="2443820" cy="1008195"/>
          </a:xfrm>
        </p:spPr>
        <p:txBody>
          <a:bodyPr anchor="ctr">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600" baseline="0">
                <a:solidFill>
                  <a:schemeClr val="bg1">
                    <a:lumMod val="90000"/>
                    <a:lumOff val="10000"/>
                  </a:schemeClr>
                </a:solidFill>
              </a:defRPr>
            </a:lvl1pPr>
          </a:lstStyle>
          <a:p>
            <a:pPr lvl="0"/>
            <a:r>
              <a:rPr lang="en-US" dirty="0" smtClean="0"/>
              <a:t>Text Here</a:t>
            </a:r>
            <a:endParaRPr lang="en-US" dirty="0"/>
          </a:p>
        </p:txBody>
      </p:sp>
      <p:sp>
        <p:nvSpPr>
          <p:cNvPr id="35" name="テキスト プレースホルダー 11"/>
          <p:cNvSpPr>
            <a:spLocks noGrp="1"/>
          </p:cNvSpPr>
          <p:nvPr>
            <p:ph type="body" sz="quarter" idx="22" hasCustomPrompt="1"/>
          </p:nvPr>
        </p:nvSpPr>
        <p:spPr>
          <a:xfrm>
            <a:off x="9408005" y="3389531"/>
            <a:ext cx="2443820" cy="1008195"/>
          </a:xfrm>
        </p:spPr>
        <p:txBody>
          <a:bodyPr anchor="ctr">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600" baseline="0">
                <a:solidFill>
                  <a:schemeClr val="bg1">
                    <a:lumMod val="90000"/>
                    <a:lumOff val="10000"/>
                  </a:schemeClr>
                </a:solidFill>
              </a:defRPr>
            </a:lvl1pPr>
          </a:lstStyle>
          <a:p>
            <a:pPr lvl="0"/>
            <a:r>
              <a:rPr lang="en-US" dirty="0" smtClean="0"/>
              <a:t>Text Here</a:t>
            </a:r>
            <a:endParaRPr lang="en-US" dirty="0"/>
          </a:p>
        </p:txBody>
      </p:sp>
      <p:sp>
        <p:nvSpPr>
          <p:cNvPr id="36" name="テキスト プレースホルダー 11"/>
          <p:cNvSpPr>
            <a:spLocks noGrp="1"/>
          </p:cNvSpPr>
          <p:nvPr>
            <p:ph type="body" sz="quarter" idx="14" hasCustomPrompt="1"/>
          </p:nvPr>
        </p:nvSpPr>
        <p:spPr>
          <a:xfrm>
            <a:off x="553497" y="4807936"/>
            <a:ext cx="11127009" cy="504242"/>
          </a:xfrm>
        </p:spPr>
        <p:txBody>
          <a:bodyPr anchor="b">
            <a:normAutofit/>
          </a:bodyPr>
          <a:lstStyle>
            <a:lvl1pPr algn="ctr">
              <a:defRPr sz="2400" baseline="0">
                <a:solidFill>
                  <a:srgbClr val="3A75FB"/>
                </a:solidFill>
              </a:defRPr>
            </a:lvl1pPr>
          </a:lstStyle>
          <a:p>
            <a:pPr lvl="0"/>
            <a:r>
              <a:rPr lang="en-US" dirty="0" smtClean="0"/>
              <a:t>Text Here</a:t>
            </a:r>
            <a:endParaRPr lang="en-US" dirty="0"/>
          </a:p>
        </p:txBody>
      </p:sp>
      <p:sp>
        <p:nvSpPr>
          <p:cNvPr id="37" name="テキスト プレースホルダー 11"/>
          <p:cNvSpPr>
            <a:spLocks noGrp="1"/>
          </p:cNvSpPr>
          <p:nvPr>
            <p:ph type="body" sz="quarter" idx="23" hasCustomPrompt="1"/>
          </p:nvPr>
        </p:nvSpPr>
        <p:spPr>
          <a:xfrm>
            <a:off x="545705" y="5332871"/>
            <a:ext cx="11135037" cy="837309"/>
          </a:xfrm>
        </p:spPr>
        <p:txBody>
          <a:bodyPr anchor="t">
            <a:normAutofit/>
          </a:bodyPr>
          <a:lstStyle>
            <a:lvl1pPr marL="0" marR="0" indent="0" algn="ctr" defTabSz="914385" rtl="0" eaLnBrk="1" fontAlgn="auto" latinLnBrk="0" hangingPunct="1">
              <a:lnSpc>
                <a:spcPct val="100000"/>
              </a:lnSpc>
              <a:spcBef>
                <a:spcPts val="1000"/>
              </a:spcBef>
              <a:spcAft>
                <a:spcPts val="0"/>
              </a:spcAft>
              <a:buClrTx/>
              <a:buSzTx/>
              <a:buFont typeface="Arial" panose="020B0604020202020204" pitchFamily="34" charset="0"/>
              <a:buNone/>
              <a:tabLst/>
              <a:defRPr sz="1600" baseline="0">
                <a:solidFill>
                  <a:schemeClr val="bg1"/>
                </a:solidFill>
              </a:defRPr>
            </a:lvl1pPr>
          </a:lstStyle>
          <a:p>
            <a:pPr lvl="0"/>
            <a:r>
              <a:rPr lang="en-US" dirty="0" smtClean="0"/>
              <a:t>Text Here</a:t>
            </a:r>
            <a:br>
              <a:rPr lang="en-US" dirty="0" smtClean="0"/>
            </a:br>
            <a:endParaRPr lang="en-US" dirty="0"/>
          </a:p>
        </p:txBody>
      </p:sp>
    </p:spTree>
    <p:extLst>
      <p:ext uri="{BB962C8B-B14F-4D97-AF65-F5344CB8AC3E}">
        <p14:creationId xmlns:p14="http://schemas.microsoft.com/office/powerpoint/2010/main" xmlns="" val="216765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left)">
                                      <p:cBhvr>
                                        <p:cTn id="13" dur="500"/>
                                        <p:tgtEl>
                                          <p:spTgt spid="10">
                                            <p:txEl>
                                              <p:pRg st="0" end="0"/>
                                            </p:txEl>
                                          </p:spTgt>
                                        </p:tgtEl>
                                      </p:cBhvr>
                                    </p:animEffect>
                                  </p:childTnLst>
                                </p:cTn>
                              </p:par>
                              <p:par>
                                <p:cTn id="14" presetID="22" presetClass="entr" presetSubtype="2"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right)">
                                      <p:cBhvr>
                                        <p:cTn id="19" dur="500"/>
                                        <p:tgtEl>
                                          <p:spTgt spid="5"/>
                                        </p:tgtEl>
                                      </p:cBhvr>
                                    </p:animEffect>
                                  </p:childTnLst>
                                </p:cTn>
                              </p:par>
                            </p:childTnLst>
                          </p:cTn>
                        </p:par>
                        <p:par>
                          <p:cTn id="20" fill="hold">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0-#ppt_w/2"/>
                                          </p:val>
                                        </p:tav>
                                        <p:tav tm="100000">
                                          <p:val>
                                            <p:strVal val="#ppt_x"/>
                                          </p:val>
                                        </p:tav>
                                      </p:tavLst>
                                    </p:anim>
                                    <p:anim calcmode="lin" valueType="num">
                                      <p:cBhvr additive="base">
                                        <p:cTn id="24" dur="50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8">
                                            <p:txEl>
                                              <p:pRg st="0" end="0"/>
                                            </p:txEl>
                                          </p:spTgt>
                                        </p:tgtEl>
                                        <p:attrNameLst>
                                          <p:attrName>style.visibility</p:attrName>
                                        </p:attrNameLst>
                                      </p:cBhvr>
                                      <p:to>
                                        <p:strVal val="visible"/>
                                      </p:to>
                                    </p:set>
                                    <p:anim calcmode="lin" valueType="num">
                                      <p:cBhvr additive="base">
                                        <p:cTn id="27"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8">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0-#ppt_w/2"/>
                                          </p:val>
                                        </p:tav>
                                        <p:tav tm="100000">
                                          <p:val>
                                            <p:strVal val="#ppt_x"/>
                                          </p:val>
                                        </p:tav>
                                      </p:tavLst>
                                    </p:anim>
                                    <p:anim calcmode="lin" valueType="num">
                                      <p:cBhvr additive="base">
                                        <p:cTn id="32" dur="500" fill="hold"/>
                                        <p:tgtEl>
                                          <p:spTgt spid="17"/>
                                        </p:tgtEl>
                                        <p:attrNameLst>
                                          <p:attrName>ppt_y</p:attrName>
                                        </p:attrNameLst>
                                      </p:cBhvr>
                                      <p:tavLst>
                                        <p:tav tm="0">
                                          <p:val>
                                            <p:strVal val="#ppt_y"/>
                                          </p:val>
                                        </p:tav>
                                        <p:tav tm="100000">
                                          <p:val>
                                            <p:strVal val="#ppt_y"/>
                                          </p:val>
                                        </p:tav>
                                      </p:tavLst>
                                    </p:anim>
                                  </p:childTnLst>
                                </p:cTn>
                              </p:par>
                            </p:childTnLst>
                          </p:cTn>
                        </p:par>
                        <p:par>
                          <p:cTn id="33" fill="hold">
                            <p:stCondLst>
                              <p:cond delay="1000"/>
                            </p:stCondLst>
                            <p:childTnLst>
                              <p:par>
                                <p:cTn id="34" presetID="2" presetClass="entr" presetSubtype="8" fill="hold" grpId="0" nodeType="afterEffect">
                                  <p:stCondLst>
                                    <p:cond delay="0"/>
                                  </p:stCondLst>
                                  <p:childTnLst>
                                    <p:set>
                                      <p:cBhvr>
                                        <p:cTn id="35" dur="1" fill="hold">
                                          <p:stCondLst>
                                            <p:cond delay="0"/>
                                          </p:stCondLst>
                                        </p:cTn>
                                        <p:tgtEl>
                                          <p:spTgt spid="32">
                                            <p:txEl>
                                              <p:pRg st="0" end="0"/>
                                            </p:txEl>
                                          </p:spTgt>
                                        </p:tgtEl>
                                        <p:attrNameLst>
                                          <p:attrName>style.visibility</p:attrName>
                                        </p:attrNameLst>
                                      </p:cBhvr>
                                      <p:to>
                                        <p:strVal val="visible"/>
                                      </p:to>
                                    </p:set>
                                    <p:anim calcmode="lin" valueType="num">
                                      <p:cBhvr additive="base">
                                        <p:cTn id="36"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38" fill="hold">
                            <p:stCondLst>
                              <p:cond delay="1500"/>
                            </p:stCondLst>
                            <p:childTnLst>
                              <p:par>
                                <p:cTn id="39" presetID="2" presetClass="entr" presetSubtype="8" fill="hold" grpId="0" nodeType="afterEffect">
                                  <p:stCondLst>
                                    <p:cond delay="0"/>
                                  </p:stCondLst>
                                  <p:childTnLst>
                                    <p:set>
                                      <p:cBhvr>
                                        <p:cTn id="40" dur="1" fill="hold">
                                          <p:stCondLst>
                                            <p:cond delay="0"/>
                                          </p:stCondLst>
                                        </p:cTn>
                                        <p:tgtEl>
                                          <p:spTgt spid="27"/>
                                        </p:tgtEl>
                                        <p:attrNameLst>
                                          <p:attrName>style.visibility</p:attrName>
                                        </p:attrNameLst>
                                      </p:cBhvr>
                                      <p:to>
                                        <p:strVal val="visible"/>
                                      </p:to>
                                    </p:set>
                                    <p:anim calcmode="lin" valueType="num">
                                      <p:cBhvr additive="base">
                                        <p:cTn id="41" dur="500" fill="hold"/>
                                        <p:tgtEl>
                                          <p:spTgt spid="27"/>
                                        </p:tgtEl>
                                        <p:attrNameLst>
                                          <p:attrName>ppt_x</p:attrName>
                                        </p:attrNameLst>
                                      </p:cBhvr>
                                      <p:tavLst>
                                        <p:tav tm="0">
                                          <p:val>
                                            <p:strVal val="0-#ppt_w/2"/>
                                          </p:val>
                                        </p:tav>
                                        <p:tav tm="100000">
                                          <p:val>
                                            <p:strVal val="#ppt_x"/>
                                          </p:val>
                                        </p:tav>
                                      </p:tavLst>
                                    </p:anim>
                                    <p:anim calcmode="lin" valueType="num">
                                      <p:cBhvr additive="base">
                                        <p:cTn id="42" dur="500" fill="hold"/>
                                        <p:tgtEl>
                                          <p:spTgt spid="27"/>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9">
                                            <p:txEl>
                                              <p:pRg st="0" end="0"/>
                                            </p:txEl>
                                          </p:spTgt>
                                        </p:tgtEl>
                                        <p:attrNameLst>
                                          <p:attrName>style.visibility</p:attrName>
                                        </p:attrNameLst>
                                      </p:cBhvr>
                                      <p:to>
                                        <p:strVal val="visible"/>
                                      </p:to>
                                    </p:set>
                                    <p:anim calcmode="lin" valueType="num">
                                      <p:cBhvr additive="base">
                                        <p:cTn id="45"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9">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8"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0-#ppt_w/2"/>
                                          </p:val>
                                        </p:tav>
                                        <p:tav tm="100000">
                                          <p:val>
                                            <p:strVal val="#ppt_x"/>
                                          </p:val>
                                        </p:tav>
                                      </p:tavLst>
                                    </p:anim>
                                    <p:anim calcmode="lin" valueType="num">
                                      <p:cBhvr additive="base">
                                        <p:cTn id="50" dur="500" fill="hold"/>
                                        <p:tgtEl>
                                          <p:spTgt spid="22"/>
                                        </p:tgtEl>
                                        <p:attrNameLst>
                                          <p:attrName>ppt_y</p:attrName>
                                        </p:attrNameLst>
                                      </p:cBhvr>
                                      <p:tavLst>
                                        <p:tav tm="0">
                                          <p:val>
                                            <p:strVal val="#ppt_y"/>
                                          </p:val>
                                        </p:tav>
                                        <p:tav tm="100000">
                                          <p:val>
                                            <p:strVal val="#ppt_y"/>
                                          </p:val>
                                        </p:tav>
                                      </p:tavLst>
                                    </p:anim>
                                  </p:childTnLst>
                                </p:cTn>
                              </p:par>
                            </p:childTnLst>
                          </p:cTn>
                        </p:par>
                        <p:par>
                          <p:cTn id="51" fill="hold">
                            <p:stCondLst>
                              <p:cond delay="2000"/>
                            </p:stCondLst>
                            <p:childTnLst>
                              <p:par>
                                <p:cTn id="52" presetID="2" presetClass="entr" presetSubtype="8" fill="hold" grpId="0" nodeType="afterEffect">
                                  <p:stCondLst>
                                    <p:cond delay="0"/>
                                  </p:stCondLst>
                                  <p:childTnLst>
                                    <p:set>
                                      <p:cBhvr>
                                        <p:cTn id="53" dur="1" fill="hold">
                                          <p:stCondLst>
                                            <p:cond delay="0"/>
                                          </p:stCondLst>
                                        </p:cTn>
                                        <p:tgtEl>
                                          <p:spTgt spid="33">
                                            <p:txEl>
                                              <p:pRg st="0" end="0"/>
                                            </p:txEl>
                                          </p:spTgt>
                                        </p:tgtEl>
                                        <p:attrNameLst>
                                          <p:attrName>style.visibility</p:attrName>
                                        </p:attrNameLst>
                                      </p:cBhvr>
                                      <p:to>
                                        <p:strVal val="visible"/>
                                      </p:to>
                                    </p:set>
                                    <p:anim calcmode="lin" valueType="num">
                                      <p:cBhvr additive="base">
                                        <p:cTn id="54"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56" fill="hold">
                            <p:stCondLst>
                              <p:cond delay="2500"/>
                            </p:stCondLst>
                            <p:childTnLst>
                              <p:par>
                                <p:cTn id="57" presetID="2" presetClass="entr" presetSubtype="2" fill="hold" grpId="0" nodeType="after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500" fill="hold"/>
                                        <p:tgtEl>
                                          <p:spTgt spid="25"/>
                                        </p:tgtEl>
                                        <p:attrNameLst>
                                          <p:attrName>ppt_x</p:attrName>
                                        </p:attrNameLst>
                                      </p:cBhvr>
                                      <p:tavLst>
                                        <p:tav tm="0">
                                          <p:val>
                                            <p:strVal val="1+#ppt_w/2"/>
                                          </p:val>
                                        </p:tav>
                                        <p:tav tm="100000">
                                          <p:val>
                                            <p:strVal val="#ppt_x"/>
                                          </p:val>
                                        </p:tav>
                                      </p:tavLst>
                                    </p:anim>
                                    <p:anim calcmode="lin" valueType="num">
                                      <p:cBhvr additive="base">
                                        <p:cTn id="60" dur="500" fill="hold"/>
                                        <p:tgtEl>
                                          <p:spTgt spid="25"/>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30">
                                            <p:txEl>
                                              <p:pRg st="0" end="0"/>
                                            </p:txEl>
                                          </p:spTgt>
                                        </p:tgtEl>
                                        <p:attrNameLst>
                                          <p:attrName>style.visibility</p:attrName>
                                        </p:attrNameLst>
                                      </p:cBhvr>
                                      <p:to>
                                        <p:strVal val="visible"/>
                                      </p:to>
                                    </p:set>
                                    <p:anim calcmode="lin" valueType="num">
                                      <p:cBhvr additive="base">
                                        <p:cTn id="63"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30">
                                            <p:txEl>
                                              <p:pRg st="0" end="0"/>
                                            </p:txEl>
                                          </p:spTgt>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fill="hold"/>
                                        <p:tgtEl>
                                          <p:spTgt spid="26"/>
                                        </p:tgtEl>
                                        <p:attrNameLst>
                                          <p:attrName>ppt_x</p:attrName>
                                        </p:attrNameLst>
                                      </p:cBhvr>
                                      <p:tavLst>
                                        <p:tav tm="0">
                                          <p:val>
                                            <p:strVal val="1+#ppt_w/2"/>
                                          </p:val>
                                        </p:tav>
                                        <p:tav tm="100000">
                                          <p:val>
                                            <p:strVal val="#ppt_x"/>
                                          </p:val>
                                        </p:tav>
                                      </p:tavLst>
                                    </p:anim>
                                    <p:anim calcmode="lin" valueType="num">
                                      <p:cBhvr additive="base">
                                        <p:cTn id="68" dur="500" fill="hold"/>
                                        <p:tgtEl>
                                          <p:spTgt spid="26"/>
                                        </p:tgtEl>
                                        <p:attrNameLst>
                                          <p:attrName>ppt_y</p:attrName>
                                        </p:attrNameLst>
                                      </p:cBhvr>
                                      <p:tavLst>
                                        <p:tav tm="0">
                                          <p:val>
                                            <p:strVal val="#ppt_y"/>
                                          </p:val>
                                        </p:tav>
                                        <p:tav tm="100000">
                                          <p:val>
                                            <p:strVal val="#ppt_y"/>
                                          </p:val>
                                        </p:tav>
                                      </p:tavLst>
                                    </p:anim>
                                  </p:childTnLst>
                                </p:cTn>
                              </p:par>
                            </p:childTnLst>
                          </p:cTn>
                        </p:par>
                        <p:par>
                          <p:cTn id="69" fill="hold">
                            <p:stCondLst>
                              <p:cond delay="3000"/>
                            </p:stCondLst>
                            <p:childTnLst>
                              <p:par>
                                <p:cTn id="70" presetID="2" presetClass="entr" presetSubtype="2" fill="hold" grpId="0" nodeType="afterEffect">
                                  <p:stCondLst>
                                    <p:cond delay="0"/>
                                  </p:stCondLst>
                                  <p:childTnLst>
                                    <p:set>
                                      <p:cBhvr>
                                        <p:cTn id="71" dur="1" fill="hold">
                                          <p:stCondLst>
                                            <p:cond delay="0"/>
                                          </p:stCondLst>
                                        </p:cTn>
                                        <p:tgtEl>
                                          <p:spTgt spid="34">
                                            <p:txEl>
                                              <p:pRg st="0" end="0"/>
                                            </p:txEl>
                                          </p:spTgt>
                                        </p:tgtEl>
                                        <p:attrNameLst>
                                          <p:attrName>style.visibility</p:attrName>
                                        </p:attrNameLst>
                                      </p:cBhvr>
                                      <p:to>
                                        <p:strVal val="visible"/>
                                      </p:to>
                                    </p:set>
                                    <p:anim calcmode="lin" valueType="num">
                                      <p:cBhvr additive="base">
                                        <p:cTn id="72" dur="50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73" dur="500" fill="hold"/>
                                        <p:tgtEl>
                                          <p:spTgt spid="34">
                                            <p:txEl>
                                              <p:pRg st="0" end="0"/>
                                            </p:txEl>
                                          </p:spTgt>
                                        </p:tgtEl>
                                        <p:attrNameLst>
                                          <p:attrName>ppt_y</p:attrName>
                                        </p:attrNameLst>
                                      </p:cBhvr>
                                      <p:tavLst>
                                        <p:tav tm="0">
                                          <p:val>
                                            <p:strVal val="#ppt_y"/>
                                          </p:val>
                                        </p:tav>
                                        <p:tav tm="100000">
                                          <p:val>
                                            <p:strVal val="#ppt_y"/>
                                          </p:val>
                                        </p:tav>
                                      </p:tavLst>
                                    </p:anim>
                                  </p:childTnLst>
                                </p:cTn>
                              </p:par>
                            </p:childTnLst>
                          </p:cTn>
                        </p:par>
                        <p:par>
                          <p:cTn id="74" fill="hold">
                            <p:stCondLst>
                              <p:cond delay="3500"/>
                            </p:stCondLst>
                            <p:childTnLst>
                              <p:par>
                                <p:cTn id="75" presetID="2" presetClass="entr" presetSubtype="2"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1+#ppt_w/2"/>
                                          </p:val>
                                        </p:tav>
                                        <p:tav tm="100000">
                                          <p:val>
                                            <p:strVal val="#ppt_x"/>
                                          </p:val>
                                        </p:tav>
                                      </p:tavLst>
                                    </p:anim>
                                    <p:anim calcmode="lin" valueType="num">
                                      <p:cBhvr additive="base">
                                        <p:cTn id="78" dur="500" fill="hold"/>
                                        <p:tgtEl>
                                          <p:spTgt spid="23"/>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0"/>
                                  </p:stCondLst>
                                  <p:childTnLst>
                                    <p:set>
                                      <p:cBhvr>
                                        <p:cTn id="80" dur="1" fill="hold">
                                          <p:stCondLst>
                                            <p:cond delay="0"/>
                                          </p:stCondLst>
                                        </p:cTn>
                                        <p:tgtEl>
                                          <p:spTgt spid="31">
                                            <p:txEl>
                                              <p:pRg st="0" end="0"/>
                                            </p:txEl>
                                          </p:spTgt>
                                        </p:tgtEl>
                                        <p:attrNameLst>
                                          <p:attrName>style.visibility</p:attrName>
                                        </p:attrNameLst>
                                      </p:cBhvr>
                                      <p:to>
                                        <p:strVal val="visible"/>
                                      </p:to>
                                    </p:set>
                                    <p:anim calcmode="lin" valueType="num">
                                      <p:cBhvr additive="base">
                                        <p:cTn id="81"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82" dur="500" fill="hold"/>
                                        <p:tgtEl>
                                          <p:spTgt spid="31">
                                            <p:txEl>
                                              <p:pRg st="0" end="0"/>
                                            </p:txEl>
                                          </p:spTgt>
                                        </p:tgtEl>
                                        <p:attrNameLst>
                                          <p:attrName>ppt_y</p:attrName>
                                        </p:attrNameLst>
                                      </p:cBhvr>
                                      <p:tavLst>
                                        <p:tav tm="0">
                                          <p:val>
                                            <p:strVal val="#ppt_y"/>
                                          </p:val>
                                        </p:tav>
                                        <p:tav tm="100000">
                                          <p:val>
                                            <p:strVal val="#ppt_y"/>
                                          </p:val>
                                        </p:tav>
                                      </p:tavLst>
                                    </p:anim>
                                  </p:childTnLst>
                                </p:cTn>
                              </p:par>
                              <p:par>
                                <p:cTn id="83" presetID="2" presetClass="entr" presetSubtype="2" fill="hold" nodeType="withEffect">
                                  <p:stCondLst>
                                    <p:cond delay="0"/>
                                  </p:stCondLst>
                                  <p:childTnLst>
                                    <p:set>
                                      <p:cBhvr>
                                        <p:cTn id="84" dur="1" fill="hold">
                                          <p:stCondLst>
                                            <p:cond delay="0"/>
                                          </p:stCondLst>
                                        </p:cTn>
                                        <p:tgtEl>
                                          <p:spTgt spid="24"/>
                                        </p:tgtEl>
                                        <p:attrNameLst>
                                          <p:attrName>style.visibility</p:attrName>
                                        </p:attrNameLst>
                                      </p:cBhvr>
                                      <p:to>
                                        <p:strVal val="visible"/>
                                      </p:to>
                                    </p:set>
                                    <p:anim calcmode="lin" valueType="num">
                                      <p:cBhvr additive="base">
                                        <p:cTn id="85" dur="500" fill="hold"/>
                                        <p:tgtEl>
                                          <p:spTgt spid="24"/>
                                        </p:tgtEl>
                                        <p:attrNameLst>
                                          <p:attrName>ppt_x</p:attrName>
                                        </p:attrNameLst>
                                      </p:cBhvr>
                                      <p:tavLst>
                                        <p:tav tm="0">
                                          <p:val>
                                            <p:strVal val="1+#ppt_w/2"/>
                                          </p:val>
                                        </p:tav>
                                        <p:tav tm="100000">
                                          <p:val>
                                            <p:strVal val="#ppt_x"/>
                                          </p:val>
                                        </p:tav>
                                      </p:tavLst>
                                    </p:anim>
                                    <p:anim calcmode="lin" valueType="num">
                                      <p:cBhvr additive="base">
                                        <p:cTn id="86" dur="500" fill="hold"/>
                                        <p:tgtEl>
                                          <p:spTgt spid="24"/>
                                        </p:tgtEl>
                                        <p:attrNameLst>
                                          <p:attrName>ppt_y</p:attrName>
                                        </p:attrNameLst>
                                      </p:cBhvr>
                                      <p:tavLst>
                                        <p:tav tm="0">
                                          <p:val>
                                            <p:strVal val="#ppt_y"/>
                                          </p:val>
                                        </p:tav>
                                        <p:tav tm="100000">
                                          <p:val>
                                            <p:strVal val="#ppt_y"/>
                                          </p:val>
                                        </p:tav>
                                      </p:tavLst>
                                    </p:anim>
                                  </p:childTnLst>
                                </p:cTn>
                              </p:par>
                            </p:childTnLst>
                          </p:cTn>
                        </p:par>
                        <p:par>
                          <p:cTn id="87" fill="hold">
                            <p:stCondLst>
                              <p:cond delay="4000"/>
                            </p:stCondLst>
                            <p:childTnLst>
                              <p:par>
                                <p:cTn id="88" presetID="2" presetClass="entr" presetSubtype="2" fill="hold" grpId="0" nodeType="afterEffect">
                                  <p:stCondLst>
                                    <p:cond delay="0"/>
                                  </p:stCondLst>
                                  <p:childTnLst>
                                    <p:set>
                                      <p:cBhvr>
                                        <p:cTn id="89" dur="1" fill="hold">
                                          <p:stCondLst>
                                            <p:cond delay="0"/>
                                          </p:stCondLst>
                                        </p:cTn>
                                        <p:tgtEl>
                                          <p:spTgt spid="35">
                                            <p:txEl>
                                              <p:pRg st="0" end="0"/>
                                            </p:txEl>
                                          </p:spTgt>
                                        </p:tgtEl>
                                        <p:attrNameLst>
                                          <p:attrName>style.visibility</p:attrName>
                                        </p:attrNameLst>
                                      </p:cBhvr>
                                      <p:to>
                                        <p:strVal val="visible"/>
                                      </p:to>
                                    </p:set>
                                    <p:anim calcmode="lin" valueType="num">
                                      <p:cBhvr additive="base">
                                        <p:cTn id="90"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91"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par>
                          <p:cTn id="92" fill="hold">
                            <p:stCondLst>
                              <p:cond delay="4500"/>
                            </p:stCondLst>
                            <p:childTnLst>
                              <p:par>
                                <p:cTn id="93" presetID="10" presetClass="entr" presetSubtype="0" fill="hold" grpId="0" nodeType="afterEffect">
                                  <p:stCondLst>
                                    <p:cond delay="0"/>
                                  </p:stCondLst>
                                  <p:childTnLst>
                                    <p:set>
                                      <p:cBhvr>
                                        <p:cTn id="94" dur="1" fill="hold">
                                          <p:stCondLst>
                                            <p:cond delay="0"/>
                                          </p:stCondLst>
                                        </p:cTn>
                                        <p:tgtEl>
                                          <p:spTgt spid="36">
                                            <p:txEl>
                                              <p:pRg st="0" end="0"/>
                                            </p:txEl>
                                          </p:spTgt>
                                        </p:tgtEl>
                                        <p:attrNameLst>
                                          <p:attrName>style.visibility</p:attrName>
                                        </p:attrNameLst>
                                      </p:cBhvr>
                                      <p:to>
                                        <p:strVal val="visible"/>
                                      </p:to>
                                    </p:set>
                                    <p:animEffect transition="in" filter="fade">
                                      <p:cBhvr>
                                        <p:cTn id="95" dur="500"/>
                                        <p:tgtEl>
                                          <p:spTgt spid="36">
                                            <p:txEl>
                                              <p:pRg st="0" end="0"/>
                                            </p:txEl>
                                          </p:spTgt>
                                        </p:tgtEl>
                                      </p:cBhvr>
                                    </p:animEffect>
                                  </p:childTnLst>
                                </p:cTn>
                              </p:par>
                            </p:childTnLst>
                          </p:cTn>
                        </p:par>
                        <p:par>
                          <p:cTn id="96" fill="hold">
                            <p:stCondLst>
                              <p:cond delay="5000"/>
                            </p:stCondLst>
                            <p:childTnLst>
                              <p:par>
                                <p:cTn id="97" presetID="10" presetClass="entr" presetSubtype="0" fill="hold" grpId="0" nodeType="afterEffect">
                                  <p:stCondLst>
                                    <p:cond delay="0"/>
                                  </p:stCondLst>
                                  <p:childTnLst>
                                    <p:set>
                                      <p:cBhvr>
                                        <p:cTn id="98" dur="1" fill="hold">
                                          <p:stCondLst>
                                            <p:cond delay="0"/>
                                          </p:stCondLst>
                                        </p:cTn>
                                        <p:tgtEl>
                                          <p:spTgt spid="37">
                                            <p:txEl>
                                              <p:pRg st="0" end="0"/>
                                            </p:txEl>
                                          </p:spTgt>
                                        </p:tgtEl>
                                        <p:attrNameLst>
                                          <p:attrName>style.visibility</p:attrName>
                                        </p:attrNameLst>
                                      </p:cBhvr>
                                      <p:to>
                                        <p:strVal val="visible"/>
                                      </p:to>
                                    </p:set>
                                    <p:animEffect transition="in" filter="fade">
                                      <p:cBhvr>
                                        <p:cTn id="99"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0" grpId="0" build="p">
        <p:tmplLst>
          <p:tmpl lvl="1">
            <p:tnLst>
              <p:par>
                <p:cTn presetID="22" presetClass="entr" presetSubtype="8"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4" grpId="0" animBg="1"/>
      <p:bldP spid="23" grpId="0" animBg="1"/>
      <p:bldP spid="25" grpId="0" animBg="1"/>
      <p:bldP spid="27" grpId="0" animBg="1"/>
      <p:bldP spid="28" grpId="0" build="p">
        <p:tmplLst>
          <p:tmpl lvl="1">
            <p:tnLst>
              <p:par>
                <p:cTn presetID="2" presetClass="entr" presetSubtype="8"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build="p">
        <p:tmplLst>
          <p:tmpl lvl="1">
            <p:tnLst>
              <p:par>
                <p:cTn presetID="2" presetClass="entr" presetSubtype="2"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2"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1+#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build="p">
        <p:tmplLst>
          <p:tmpl lvl="1">
            <p:tnLst>
              <p:par>
                <p:cTn presetID="10" presetClass="entr" presetSubtype="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Steps">
    <p:spTree>
      <p:nvGrpSpPr>
        <p:cNvPr id="1" name=""/>
        <p:cNvGrpSpPr/>
        <p:nvPr/>
      </p:nvGrpSpPr>
      <p:grpSpPr>
        <a:xfrm>
          <a:off x="0" y="0"/>
          <a:ext cx="0" cy="0"/>
          <a:chOff x="0" y="0"/>
          <a:chExt cx="0" cy="0"/>
        </a:xfrm>
      </p:grpSpPr>
      <p:sp>
        <p:nvSpPr>
          <p:cNvPr id="3" name="テキスト ボックス 2"/>
          <p:cNvSpPr txBox="1"/>
          <p:nvPr/>
        </p:nvSpPr>
        <p:spPr>
          <a:xfrm>
            <a:off x="118053" y="1477529"/>
            <a:ext cx="1135247" cy="2144305"/>
          </a:xfrm>
          <a:prstGeom prst="rect">
            <a:avLst/>
          </a:prstGeom>
          <a:noFill/>
        </p:spPr>
        <p:txBody>
          <a:bodyPr wrap="none" rtlCol="0">
            <a:spAutoFit/>
          </a:bodyPr>
          <a:lstStyle/>
          <a:p>
            <a:r>
              <a:rPr lang="en-US" sz="13334" dirty="0" smtClean="0">
                <a:solidFill>
                  <a:schemeClr val="tx1">
                    <a:lumMod val="50000"/>
                    <a:lumOff val="50000"/>
                  </a:schemeClr>
                </a:solidFill>
                <a:latin typeface="+mj-lt"/>
              </a:rPr>
              <a:t>1</a:t>
            </a:r>
            <a:endParaRPr lang="en-US" sz="13334" dirty="0">
              <a:solidFill>
                <a:schemeClr val="tx1">
                  <a:lumMod val="50000"/>
                  <a:lumOff val="50000"/>
                </a:schemeClr>
              </a:solidFill>
              <a:latin typeface="+mj-lt"/>
            </a:endParaRPr>
          </a:p>
        </p:txBody>
      </p:sp>
      <p:sp>
        <p:nvSpPr>
          <p:cNvPr id="38" name="テキスト ボックス 37"/>
          <p:cNvSpPr txBox="1"/>
          <p:nvPr/>
        </p:nvSpPr>
        <p:spPr>
          <a:xfrm>
            <a:off x="3957470" y="1484519"/>
            <a:ext cx="1135247" cy="2144305"/>
          </a:xfrm>
          <a:prstGeom prst="rect">
            <a:avLst/>
          </a:prstGeom>
          <a:noFill/>
        </p:spPr>
        <p:txBody>
          <a:bodyPr wrap="none" rtlCol="0">
            <a:spAutoFit/>
          </a:bodyPr>
          <a:lstStyle/>
          <a:p>
            <a:r>
              <a:rPr lang="en-US" sz="13334" dirty="0" smtClean="0">
                <a:solidFill>
                  <a:schemeClr val="tx1">
                    <a:lumMod val="50000"/>
                    <a:lumOff val="50000"/>
                  </a:schemeClr>
                </a:solidFill>
                <a:latin typeface="+mj-lt"/>
              </a:rPr>
              <a:t>2</a:t>
            </a:r>
            <a:endParaRPr lang="en-US" sz="13334" dirty="0">
              <a:solidFill>
                <a:schemeClr val="tx1">
                  <a:lumMod val="50000"/>
                  <a:lumOff val="50000"/>
                </a:schemeClr>
              </a:solidFill>
              <a:latin typeface="+mj-lt"/>
            </a:endParaRPr>
          </a:p>
        </p:txBody>
      </p:sp>
      <p:sp>
        <p:nvSpPr>
          <p:cNvPr id="39" name="テキスト ボックス 38"/>
          <p:cNvSpPr txBox="1"/>
          <p:nvPr/>
        </p:nvSpPr>
        <p:spPr>
          <a:xfrm>
            <a:off x="7937745" y="1579128"/>
            <a:ext cx="1135247" cy="2144305"/>
          </a:xfrm>
          <a:prstGeom prst="rect">
            <a:avLst/>
          </a:prstGeom>
          <a:noFill/>
        </p:spPr>
        <p:txBody>
          <a:bodyPr wrap="none" rtlCol="0">
            <a:spAutoFit/>
          </a:bodyPr>
          <a:lstStyle/>
          <a:p>
            <a:r>
              <a:rPr lang="en-US" sz="13334" dirty="0" smtClean="0">
                <a:solidFill>
                  <a:schemeClr val="tx1">
                    <a:lumMod val="50000"/>
                    <a:lumOff val="50000"/>
                  </a:schemeClr>
                </a:solidFill>
                <a:latin typeface="+mj-lt"/>
              </a:rPr>
              <a:t>3</a:t>
            </a:r>
            <a:endParaRPr lang="en-US" sz="13334" dirty="0">
              <a:solidFill>
                <a:schemeClr val="tx1">
                  <a:lumMod val="50000"/>
                  <a:lumOff val="50000"/>
                </a:schemeClr>
              </a:solidFill>
              <a:latin typeface="+mj-lt"/>
            </a:endParaRPr>
          </a:p>
        </p:txBody>
      </p:sp>
      <p:pic>
        <p:nvPicPr>
          <p:cNvPr id="6" name="図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021" y="233178"/>
            <a:ext cx="8797613" cy="1537957"/>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705862" y="233179"/>
            <a:ext cx="2486138" cy="1537957"/>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011" y="6381792"/>
            <a:ext cx="12191998" cy="476209"/>
          </a:xfrm>
          <a:prstGeom prst="rect">
            <a:avLst/>
          </a:prstGeom>
        </p:spPr>
      </p:pic>
      <p:sp>
        <p:nvSpPr>
          <p:cNvPr id="2" name="タイトル 1"/>
          <p:cNvSpPr>
            <a:spLocks noGrp="1"/>
          </p:cNvSpPr>
          <p:nvPr>
            <p:ph type="title" hasCustomPrompt="1"/>
          </p:nvPr>
        </p:nvSpPr>
        <p:spPr>
          <a:xfrm>
            <a:off x="300747" y="357104"/>
            <a:ext cx="8282524" cy="669117"/>
          </a:xfrm>
        </p:spPr>
        <p:txBody>
          <a:bodyPr/>
          <a:lstStyle>
            <a:lvl1pPr>
              <a:defRPr>
                <a:solidFill>
                  <a:schemeClr val="bg1">
                    <a:lumMod val="10000"/>
                    <a:lumOff val="90000"/>
                  </a:schemeClr>
                </a:solidFill>
              </a:defRPr>
            </a:lvl1pPr>
          </a:lstStyle>
          <a:p>
            <a:r>
              <a:rPr lang="en-US" altLang="ja-JP" dirty="0" smtClean="0"/>
              <a:t>Slide Title</a:t>
            </a:r>
            <a:endParaRPr lang="en-US" dirty="0"/>
          </a:p>
        </p:txBody>
      </p:sp>
      <p:sp>
        <p:nvSpPr>
          <p:cNvPr id="4" name="フッター プレースホルダー 3"/>
          <p:cNvSpPr>
            <a:spLocks noGrp="1"/>
          </p:cNvSpPr>
          <p:nvPr>
            <p:ph type="ftr" sz="quarter" idx="11"/>
          </p:nvPr>
        </p:nvSpPr>
        <p:spPr>
          <a:xfrm>
            <a:off x="-8022" y="6380415"/>
            <a:ext cx="12200022" cy="365125"/>
          </a:xfrm>
        </p:spPr>
        <p:txBody>
          <a:bodyPr/>
          <a:lstStyle>
            <a:lvl1pPr>
              <a:defRPr sz="1333">
                <a:solidFill>
                  <a:schemeClr val="bg1">
                    <a:lumMod val="10000"/>
                    <a:lumOff val="90000"/>
                  </a:schemeClr>
                </a:solidFill>
              </a:defRPr>
            </a:lvl1pPr>
          </a:lstStyle>
          <a:p>
            <a:endParaRPr lang="en-US" dirty="0"/>
          </a:p>
        </p:txBody>
      </p:sp>
      <p:sp>
        <p:nvSpPr>
          <p:cNvPr id="5" name="スライド番号プレースホルダー 4"/>
          <p:cNvSpPr>
            <a:spLocks noGrp="1"/>
          </p:cNvSpPr>
          <p:nvPr>
            <p:ph type="sldNum" sz="quarter" idx="12"/>
          </p:nvPr>
        </p:nvSpPr>
        <p:spPr>
          <a:xfrm>
            <a:off x="9834683" y="677437"/>
            <a:ext cx="2473723" cy="517696"/>
          </a:xfrm>
        </p:spPr>
        <p:txBody>
          <a:bodyPr/>
          <a:lstStyle>
            <a:lvl1pPr algn="l">
              <a:defRPr sz="2933">
                <a:solidFill>
                  <a:schemeClr val="bg1">
                    <a:lumMod val="10000"/>
                    <a:lumOff val="90000"/>
                  </a:schemeClr>
                </a:solidFill>
              </a:defRPr>
            </a:lvl1pPr>
          </a:lstStyle>
          <a:p>
            <a:r>
              <a:rPr lang="en-US" dirty="0" smtClean="0"/>
              <a:t> </a:t>
            </a:r>
            <a:r>
              <a:rPr lang="en-US" dirty="0" smtClean="0">
                <a:latin typeface="+mj-lt"/>
              </a:rPr>
              <a:t>SLIDE </a:t>
            </a:r>
            <a:fld id="{511F482C-44AA-46E6-BA1A-E4C16BAF3A94}" type="slidenum">
              <a:rPr lang="en-US" sz="4800" smtClean="0">
                <a:latin typeface="+mj-lt"/>
              </a:rPr>
              <a:pPr/>
              <a:t>‹#›</a:t>
            </a:fld>
            <a:endParaRPr lang="en-US" sz="4800" dirty="0">
              <a:latin typeface="+mj-lt"/>
            </a:endParaRPr>
          </a:p>
        </p:txBody>
      </p:sp>
      <p:sp>
        <p:nvSpPr>
          <p:cNvPr id="10" name="テキスト プレースホルダー 9"/>
          <p:cNvSpPr>
            <a:spLocks noGrp="1"/>
          </p:cNvSpPr>
          <p:nvPr>
            <p:ph type="body" sz="quarter" idx="13" hasCustomPrompt="1"/>
          </p:nvPr>
        </p:nvSpPr>
        <p:spPr>
          <a:xfrm>
            <a:off x="321204" y="938354"/>
            <a:ext cx="8229980" cy="304909"/>
          </a:xfrm>
        </p:spPr>
        <p:txBody>
          <a:bodyPr>
            <a:normAutofit/>
          </a:bodyPr>
          <a:lstStyle>
            <a:lvl1pPr>
              <a:defRPr sz="1600" baseline="0">
                <a:solidFill>
                  <a:schemeClr val="bg1">
                    <a:lumMod val="10000"/>
                    <a:lumOff val="90000"/>
                  </a:schemeClr>
                </a:solidFill>
              </a:defRPr>
            </a:lvl1pPr>
          </a:lstStyle>
          <a:p>
            <a:pPr lvl="0"/>
            <a:r>
              <a:rPr lang="en-US" dirty="0" smtClean="0"/>
              <a:t>Short Description</a:t>
            </a:r>
            <a:endParaRPr lang="en-US" dirty="0"/>
          </a:p>
        </p:txBody>
      </p:sp>
      <p:sp>
        <p:nvSpPr>
          <p:cNvPr id="14" name="正方形/長方形 13"/>
          <p:cNvSpPr>
            <a:spLocks/>
          </p:cNvSpPr>
          <p:nvPr/>
        </p:nvSpPr>
        <p:spPr>
          <a:xfrm>
            <a:off x="623315" y="2438405"/>
            <a:ext cx="2934832" cy="1012169"/>
          </a:xfrm>
          <a:prstGeom prst="rect">
            <a:avLst/>
          </a:prstGeom>
          <a:gradFill flip="none" rotWithShape="1">
            <a:gsLst>
              <a:gs pos="0">
                <a:schemeClr val="accent5">
                  <a:lumMod val="50000"/>
                </a:schemeClr>
              </a:gs>
              <a:gs pos="50000">
                <a:schemeClr val="accent5">
                  <a:lumMod val="75000"/>
                </a:schemeClr>
              </a:gs>
              <a:gs pos="100000">
                <a:srgbClr val="3A75FB"/>
              </a:gs>
            </a:gsLst>
            <a:lin ang="10800000" scaled="1"/>
            <a:tileRect/>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0960" tIns="30480" rIns="60960" bIns="30480" numCol="1" spcCol="0" rtlCol="0" fromWordArt="0" anchor="ctr" anchorCtr="0" forceAA="0" compatLnSpc="1">
            <a:prstTxWarp prst="textNoShape">
              <a:avLst/>
            </a:prstTxWarp>
            <a:noAutofit/>
          </a:bodyPr>
          <a:lstStyle/>
          <a:p>
            <a:pPr algn="ctr"/>
            <a:endParaRPr lang="en-US" sz="2133" dirty="0" smtClean="0">
              <a:solidFill>
                <a:schemeClr val="bg1"/>
              </a:solidFill>
            </a:endParaRPr>
          </a:p>
        </p:txBody>
      </p:sp>
      <p:pic>
        <p:nvPicPr>
          <p:cNvPr id="17" name="図 16"/>
          <p:cNvPicPr>
            <a:picLocks noChangeAspect="1"/>
          </p:cNvPicPr>
          <p:nvPr/>
        </p:nvPicPr>
        <p:blipFill rotWithShape="1">
          <a:blip r:embed="rId5" cstate="print">
            <a:extLst>
              <a:ext uri="{28A0092B-C50C-407E-A947-70E740481C1C}">
                <a14:useLocalDpi xmlns:a14="http://schemas.microsoft.com/office/drawing/2010/main" xmlns="" val="0"/>
              </a:ext>
            </a:extLst>
          </a:blip>
          <a:srcRect l="26741"/>
          <a:stretch/>
        </p:blipFill>
        <p:spPr>
          <a:xfrm>
            <a:off x="92130" y="3450574"/>
            <a:ext cx="3466017" cy="280708"/>
          </a:xfrm>
          <a:prstGeom prst="rect">
            <a:avLst/>
          </a:prstGeom>
        </p:spPr>
      </p:pic>
      <p:pic>
        <p:nvPicPr>
          <p:cNvPr id="22" name="図 21"/>
          <p:cNvPicPr>
            <a:picLocks noChangeAspect="1"/>
          </p:cNvPicPr>
          <p:nvPr/>
        </p:nvPicPr>
        <p:blipFill rotWithShape="1">
          <a:blip r:embed="rId5" cstate="print">
            <a:extLst>
              <a:ext uri="{28A0092B-C50C-407E-A947-70E740481C1C}">
                <a14:useLocalDpi xmlns:a14="http://schemas.microsoft.com/office/drawing/2010/main" xmlns="" val="0"/>
              </a:ext>
            </a:extLst>
          </a:blip>
          <a:srcRect l="26741"/>
          <a:stretch/>
        </p:blipFill>
        <p:spPr>
          <a:xfrm>
            <a:off x="3936354" y="3450574"/>
            <a:ext cx="3466017" cy="280708"/>
          </a:xfrm>
          <a:prstGeom prst="rect">
            <a:avLst/>
          </a:prstGeom>
        </p:spPr>
      </p:pic>
      <p:sp>
        <p:nvSpPr>
          <p:cNvPr id="23" name="正方形/長方形 22"/>
          <p:cNvSpPr>
            <a:spLocks/>
          </p:cNvSpPr>
          <p:nvPr/>
        </p:nvSpPr>
        <p:spPr>
          <a:xfrm>
            <a:off x="8687984" y="2438405"/>
            <a:ext cx="2934832" cy="1012169"/>
          </a:xfrm>
          <a:prstGeom prst="rect">
            <a:avLst/>
          </a:prstGeom>
          <a:gradFill flip="none" rotWithShape="1">
            <a:gsLst>
              <a:gs pos="0">
                <a:schemeClr val="accent5">
                  <a:lumMod val="50000"/>
                </a:schemeClr>
              </a:gs>
              <a:gs pos="50000">
                <a:schemeClr val="accent5">
                  <a:lumMod val="75000"/>
                </a:schemeClr>
              </a:gs>
              <a:gs pos="100000">
                <a:srgbClr val="3A75FB"/>
              </a:gs>
            </a:gsLst>
            <a:lin ang="10800000" scaled="1"/>
            <a:tileRect/>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0960" tIns="30480" rIns="60960" bIns="30480" numCol="1" spcCol="0" rtlCol="0" fromWordArt="0" anchor="ctr" anchorCtr="0" forceAA="0" compatLnSpc="1">
            <a:prstTxWarp prst="textNoShape">
              <a:avLst/>
            </a:prstTxWarp>
            <a:noAutofit/>
          </a:bodyPr>
          <a:lstStyle/>
          <a:p>
            <a:pPr algn="ctr"/>
            <a:endParaRPr lang="en-US" sz="2133" dirty="0" smtClean="0">
              <a:solidFill>
                <a:schemeClr val="bg1"/>
              </a:solidFill>
            </a:endParaRPr>
          </a:p>
        </p:txBody>
      </p:sp>
      <p:pic>
        <p:nvPicPr>
          <p:cNvPr id="24" name="図 23"/>
          <p:cNvPicPr>
            <a:picLocks noChangeAspect="1"/>
          </p:cNvPicPr>
          <p:nvPr/>
        </p:nvPicPr>
        <p:blipFill rotWithShape="1">
          <a:blip r:embed="rId5" cstate="print">
            <a:extLst>
              <a:ext uri="{28A0092B-C50C-407E-A947-70E740481C1C}">
                <a14:useLocalDpi xmlns:a14="http://schemas.microsoft.com/office/drawing/2010/main" xmlns="" val="0"/>
              </a:ext>
            </a:extLst>
          </a:blip>
          <a:srcRect l="26741"/>
          <a:stretch/>
        </p:blipFill>
        <p:spPr>
          <a:xfrm>
            <a:off x="7956599" y="3450574"/>
            <a:ext cx="3466017" cy="280708"/>
          </a:xfrm>
          <a:prstGeom prst="rect">
            <a:avLst/>
          </a:prstGeom>
        </p:spPr>
      </p:pic>
      <p:sp>
        <p:nvSpPr>
          <p:cNvPr id="27" name="正方形/長方形 26"/>
          <p:cNvSpPr>
            <a:spLocks/>
          </p:cNvSpPr>
          <p:nvPr/>
        </p:nvSpPr>
        <p:spPr>
          <a:xfrm>
            <a:off x="4652282" y="2438405"/>
            <a:ext cx="2934832" cy="1012169"/>
          </a:xfrm>
          <a:prstGeom prst="rect">
            <a:avLst/>
          </a:prstGeom>
          <a:gradFill flip="none" rotWithShape="1">
            <a:gsLst>
              <a:gs pos="0">
                <a:schemeClr val="bg1"/>
              </a:gs>
              <a:gs pos="50000">
                <a:schemeClr val="bg1">
                  <a:lumMod val="75000"/>
                  <a:lumOff val="25000"/>
                </a:schemeClr>
              </a:gs>
              <a:gs pos="100000">
                <a:schemeClr val="bg1">
                  <a:lumMod val="50000"/>
                  <a:lumOff val="50000"/>
                </a:schemeClr>
              </a:gs>
            </a:gsLst>
            <a:lin ang="10800000" scaled="1"/>
            <a:tileRect/>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0960" tIns="30480" rIns="60960" bIns="30480" numCol="1" spcCol="0" rtlCol="0" fromWordArt="0" anchor="ctr" anchorCtr="0" forceAA="0" compatLnSpc="1">
            <a:prstTxWarp prst="textNoShape">
              <a:avLst/>
            </a:prstTxWarp>
            <a:noAutofit/>
          </a:bodyPr>
          <a:lstStyle/>
          <a:p>
            <a:pPr algn="ctr"/>
            <a:endParaRPr lang="en-US" sz="2133" dirty="0" smtClean="0">
              <a:solidFill>
                <a:schemeClr val="bg1"/>
              </a:solidFill>
            </a:endParaRPr>
          </a:p>
        </p:txBody>
      </p:sp>
      <p:sp>
        <p:nvSpPr>
          <p:cNvPr id="28" name="テキスト プレースホルダー 11"/>
          <p:cNvSpPr>
            <a:spLocks noGrp="1"/>
          </p:cNvSpPr>
          <p:nvPr>
            <p:ph type="body" sz="quarter" idx="15" hasCustomPrompt="1"/>
          </p:nvPr>
        </p:nvSpPr>
        <p:spPr>
          <a:xfrm>
            <a:off x="666904" y="2715568"/>
            <a:ext cx="2785666" cy="457843"/>
          </a:xfrm>
        </p:spPr>
        <p:txBody>
          <a:bodyPr anchor="ctr">
            <a:noAutofit/>
          </a:bodyPr>
          <a:lstStyle>
            <a:lvl1pPr marL="0" marR="0" indent="0" algn="ctr" defTabSz="914385" rtl="0" eaLnBrk="1" fontAlgn="auto" latinLnBrk="0" hangingPunct="1">
              <a:lnSpc>
                <a:spcPct val="100000"/>
              </a:lnSpc>
              <a:spcBef>
                <a:spcPts val="1000"/>
              </a:spcBef>
              <a:spcAft>
                <a:spcPts val="0"/>
              </a:spcAft>
              <a:buClrTx/>
              <a:buSzTx/>
              <a:buFont typeface="Arial" panose="020B0604020202020204" pitchFamily="34" charset="0"/>
              <a:buNone/>
              <a:tabLst/>
              <a:defRPr sz="2667" baseline="0">
                <a:solidFill>
                  <a:schemeClr val="bg1">
                    <a:lumMod val="10000"/>
                    <a:lumOff val="90000"/>
                  </a:schemeClr>
                </a:solidFill>
                <a:latin typeface="+mj-lt"/>
              </a:defRPr>
            </a:lvl1pPr>
          </a:lstStyle>
          <a:p>
            <a:pPr lvl="0"/>
            <a:r>
              <a:rPr lang="en-US" dirty="0" smtClean="0"/>
              <a:t>Text Here</a:t>
            </a:r>
            <a:endParaRPr lang="en-US" dirty="0"/>
          </a:p>
        </p:txBody>
      </p:sp>
      <p:sp>
        <p:nvSpPr>
          <p:cNvPr id="29" name="テキスト プレースホルダー 11"/>
          <p:cNvSpPr>
            <a:spLocks noGrp="1"/>
          </p:cNvSpPr>
          <p:nvPr>
            <p:ph type="body" sz="quarter" idx="16" hasCustomPrompt="1"/>
          </p:nvPr>
        </p:nvSpPr>
        <p:spPr>
          <a:xfrm>
            <a:off x="4695808" y="2715568"/>
            <a:ext cx="2785666" cy="457843"/>
          </a:xfrm>
        </p:spPr>
        <p:txBody>
          <a:bodyPr anchor="ctr">
            <a:noAutofit/>
          </a:bodyPr>
          <a:lstStyle>
            <a:lvl1pPr marL="0" marR="0" indent="0" algn="ctr" defTabSz="914385" rtl="0" eaLnBrk="1" fontAlgn="auto" latinLnBrk="0" hangingPunct="1">
              <a:lnSpc>
                <a:spcPct val="100000"/>
              </a:lnSpc>
              <a:spcBef>
                <a:spcPts val="1000"/>
              </a:spcBef>
              <a:spcAft>
                <a:spcPts val="0"/>
              </a:spcAft>
              <a:buClrTx/>
              <a:buSzTx/>
              <a:buFont typeface="Arial" panose="020B0604020202020204" pitchFamily="34" charset="0"/>
              <a:buNone/>
              <a:tabLst/>
              <a:defRPr sz="2667" baseline="0">
                <a:solidFill>
                  <a:schemeClr val="bg1">
                    <a:lumMod val="10000"/>
                    <a:lumOff val="90000"/>
                  </a:schemeClr>
                </a:solidFill>
                <a:latin typeface="+mj-lt"/>
              </a:defRPr>
            </a:lvl1pPr>
          </a:lstStyle>
          <a:p>
            <a:pPr lvl="0"/>
            <a:r>
              <a:rPr lang="en-US" dirty="0" smtClean="0"/>
              <a:t>Text Here</a:t>
            </a:r>
            <a:endParaRPr lang="en-US" dirty="0"/>
          </a:p>
        </p:txBody>
      </p:sp>
      <p:sp>
        <p:nvSpPr>
          <p:cNvPr id="31" name="テキスト プレースホルダー 11"/>
          <p:cNvSpPr>
            <a:spLocks noGrp="1"/>
          </p:cNvSpPr>
          <p:nvPr>
            <p:ph type="body" sz="quarter" idx="18" hasCustomPrompt="1"/>
          </p:nvPr>
        </p:nvSpPr>
        <p:spPr>
          <a:xfrm>
            <a:off x="8762567" y="2715568"/>
            <a:ext cx="2785666" cy="457843"/>
          </a:xfrm>
        </p:spPr>
        <p:txBody>
          <a:bodyPr anchor="ctr">
            <a:noAutofit/>
          </a:bodyPr>
          <a:lstStyle>
            <a:lvl1pPr marL="0" marR="0" indent="0" algn="ctr" defTabSz="914385" rtl="0" eaLnBrk="1" fontAlgn="auto" latinLnBrk="0" hangingPunct="1">
              <a:lnSpc>
                <a:spcPct val="100000"/>
              </a:lnSpc>
              <a:spcBef>
                <a:spcPts val="1000"/>
              </a:spcBef>
              <a:spcAft>
                <a:spcPts val="0"/>
              </a:spcAft>
              <a:buClrTx/>
              <a:buSzTx/>
              <a:buFont typeface="Arial" panose="020B0604020202020204" pitchFamily="34" charset="0"/>
              <a:buNone/>
              <a:tabLst/>
              <a:defRPr sz="2667" baseline="0">
                <a:solidFill>
                  <a:schemeClr val="bg1">
                    <a:lumMod val="10000"/>
                    <a:lumOff val="90000"/>
                  </a:schemeClr>
                </a:solidFill>
                <a:latin typeface="+mj-lt"/>
              </a:defRPr>
            </a:lvl1pPr>
          </a:lstStyle>
          <a:p>
            <a:pPr lvl="0"/>
            <a:r>
              <a:rPr lang="en-US" dirty="0" smtClean="0"/>
              <a:t>Text Here</a:t>
            </a:r>
            <a:endParaRPr lang="en-US" dirty="0"/>
          </a:p>
        </p:txBody>
      </p:sp>
      <p:sp>
        <p:nvSpPr>
          <p:cNvPr id="32" name="テキスト プレースホルダー 11"/>
          <p:cNvSpPr>
            <a:spLocks noGrp="1"/>
          </p:cNvSpPr>
          <p:nvPr>
            <p:ph type="body" sz="quarter" idx="19" hasCustomPrompt="1"/>
          </p:nvPr>
        </p:nvSpPr>
        <p:spPr>
          <a:xfrm>
            <a:off x="603228" y="3509880"/>
            <a:ext cx="2934832" cy="2297903"/>
          </a:xfrm>
        </p:spPr>
        <p:txBody>
          <a:bodyPr anchor="t">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600" baseline="0">
                <a:solidFill>
                  <a:schemeClr val="bg1">
                    <a:lumMod val="90000"/>
                    <a:lumOff val="10000"/>
                  </a:schemeClr>
                </a:solidFill>
              </a:defRPr>
            </a:lvl1pPr>
          </a:lstStyle>
          <a:p>
            <a:pPr lvl="0"/>
            <a:r>
              <a:rPr lang="en-US" dirty="0" smtClean="0"/>
              <a:t>Text Here</a:t>
            </a:r>
            <a:endParaRPr lang="en-US" dirty="0"/>
          </a:p>
        </p:txBody>
      </p:sp>
      <p:sp>
        <p:nvSpPr>
          <p:cNvPr id="33" name="テキスト プレースホルダー 11"/>
          <p:cNvSpPr>
            <a:spLocks noGrp="1"/>
          </p:cNvSpPr>
          <p:nvPr>
            <p:ph type="body" sz="quarter" idx="20" hasCustomPrompt="1"/>
          </p:nvPr>
        </p:nvSpPr>
        <p:spPr>
          <a:xfrm>
            <a:off x="4632196" y="3515231"/>
            <a:ext cx="2934832" cy="2297903"/>
          </a:xfrm>
        </p:spPr>
        <p:txBody>
          <a:bodyPr anchor="t">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600" baseline="0">
                <a:solidFill>
                  <a:schemeClr val="bg1">
                    <a:lumMod val="90000"/>
                    <a:lumOff val="10000"/>
                  </a:schemeClr>
                </a:solidFill>
              </a:defRPr>
            </a:lvl1pPr>
          </a:lstStyle>
          <a:p>
            <a:pPr lvl="0"/>
            <a:r>
              <a:rPr lang="en-US" dirty="0" smtClean="0"/>
              <a:t>Text Here</a:t>
            </a:r>
            <a:endParaRPr lang="en-US" dirty="0"/>
          </a:p>
        </p:txBody>
      </p:sp>
      <p:sp>
        <p:nvSpPr>
          <p:cNvPr id="35" name="テキスト プレースホルダー 11"/>
          <p:cNvSpPr>
            <a:spLocks noGrp="1"/>
          </p:cNvSpPr>
          <p:nvPr>
            <p:ph type="body" sz="quarter" idx="22" hasCustomPrompt="1"/>
          </p:nvPr>
        </p:nvSpPr>
        <p:spPr>
          <a:xfrm>
            <a:off x="8687984" y="3515231"/>
            <a:ext cx="2934832" cy="2297903"/>
          </a:xfrm>
        </p:spPr>
        <p:txBody>
          <a:bodyPr anchor="t">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600" baseline="0">
                <a:solidFill>
                  <a:schemeClr val="bg1">
                    <a:lumMod val="90000"/>
                    <a:lumOff val="10000"/>
                  </a:schemeClr>
                </a:solidFill>
              </a:defRPr>
            </a:lvl1pPr>
          </a:lstStyle>
          <a:p>
            <a:pPr lvl="0"/>
            <a:r>
              <a:rPr lang="en-US" dirty="0" smtClean="0"/>
              <a:t>Text Here</a:t>
            </a:r>
            <a:endParaRPr lang="en-US" dirty="0"/>
          </a:p>
        </p:txBody>
      </p:sp>
    </p:spTree>
    <p:extLst>
      <p:ext uri="{BB962C8B-B14F-4D97-AF65-F5344CB8AC3E}">
        <p14:creationId xmlns:p14="http://schemas.microsoft.com/office/powerpoint/2010/main" xmlns="" val="356357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left)">
                                      <p:cBhvr>
                                        <p:cTn id="13" dur="500"/>
                                        <p:tgtEl>
                                          <p:spTgt spid="10">
                                            <p:txEl>
                                              <p:pRg st="0" end="0"/>
                                            </p:txEl>
                                          </p:spTgt>
                                        </p:tgtEl>
                                      </p:cBhvr>
                                    </p:animEffect>
                                  </p:childTnLst>
                                </p:cTn>
                              </p:par>
                              <p:par>
                                <p:cTn id="14" presetID="22" presetClass="entr" presetSubtype="2"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right)">
                                      <p:cBhvr>
                                        <p:cTn id="19" dur="500"/>
                                        <p:tgtEl>
                                          <p:spTgt spid="5"/>
                                        </p:tgtEl>
                                      </p:cBhvr>
                                    </p:animEffect>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8">
                                            <p:txEl>
                                              <p:pRg st="0" end="0"/>
                                            </p:txEl>
                                          </p:spTgt>
                                        </p:tgtEl>
                                        <p:attrNameLst>
                                          <p:attrName>style.visibility</p:attrName>
                                        </p:attrNameLst>
                                      </p:cBhvr>
                                      <p:to>
                                        <p:strVal val="visible"/>
                                      </p:to>
                                    </p:set>
                                    <p:anim calcmode="lin" valueType="num">
                                      <p:cBhvr additive="base">
                                        <p:cTn id="2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par>
                          <p:cTn id="33" fill="hold">
                            <p:stCondLst>
                              <p:cond delay="1000"/>
                            </p:stCondLst>
                            <p:childTnLst>
                              <p:par>
                                <p:cTn id="34" presetID="2" presetClass="entr" presetSubtype="4" fill="hold" grpId="0" nodeType="afterEffect">
                                  <p:stCondLst>
                                    <p:cond delay="0"/>
                                  </p:stCondLst>
                                  <p:childTnLst>
                                    <p:set>
                                      <p:cBhvr>
                                        <p:cTn id="35" dur="1" fill="hold">
                                          <p:stCondLst>
                                            <p:cond delay="0"/>
                                          </p:stCondLst>
                                        </p:cTn>
                                        <p:tgtEl>
                                          <p:spTgt spid="32">
                                            <p:txEl>
                                              <p:pRg st="0" end="0"/>
                                            </p:txEl>
                                          </p:spTgt>
                                        </p:tgtEl>
                                        <p:attrNameLst>
                                          <p:attrName>style.visibility</p:attrName>
                                        </p:attrNameLst>
                                      </p:cBhvr>
                                      <p:to>
                                        <p:strVal val="visible"/>
                                      </p:to>
                                    </p:set>
                                    <p:anim calcmode="lin" valueType="num">
                                      <p:cBhvr additive="base">
                                        <p:cTn id="3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38" fill="hold">
                            <p:stCondLst>
                              <p:cond delay="1500"/>
                            </p:stCondLst>
                            <p:childTnLst>
                              <p:par>
                                <p:cTn id="39" presetID="2" presetClass="entr" presetSubtype="4" fill="hold" grpId="0" nodeType="afterEffect">
                                  <p:stCondLst>
                                    <p:cond delay="0"/>
                                  </p:stCondLst>
                                  <p:childTnLst>
                                    <p:set>
                                      <p:cBhvr>
                                        <p:cTn id="40" dur="1" fill="hold">
                                          <p:stCondLst>
                                            <p:cond delay="0"/>
                                          </p:stCondLst>
                                        </p:cTn>
                                        <p:tgtEl>
                                          <p:spTgt spid="27"/>
                                        </p:tgtEl>
                                        <p:attrNameLst>
                                          <p:attrName>style.visibility</p:attrName>
                                        </p:attrNameLst>
                                      </p:cBhvr>
                                      <p:to>
                                        <p:strVal val="visible"/>
                                      </p:to>
                                    </p:set>
                                    <p:anim calcmode="lin" valueType="num">
                                      <p:cBhvr additive="base">
                                        <p:cTn id="41" dur="500" fill="hold"/>
                                        <p:tgtEl>
                                          <p:spTgt spid="27"/>
                                        </p:tgtEl>
                                        <p:attrNameLst>
                                          <p:attrName>ppt_x</p:attrName>
                                        </p:attrNameLst>
                                      </p:cBhvr>
                                      <p:tavLst>
                                        <p:tav tm="0">
                                          <p:val>
                                            <p:strVal val="#ppt_x"/>
                                          </p:val>
                                        </p:tav>
                                        <p:tav tm="100000">
                                          <p:val>
                                            <p:strVal val="#ppt_x"/>
                                          </p:val>
                                        </p:tav>
                                      </p:tavLst>
                                    </p:anim>
                                    <p:anim calcmode="lin" valueType="num">
                                      <p:cBhvr additive="base">
                                        <p:cTn id="42" dur="500" fill="hold"/>
                                        <p:tgtEl>
                                          <p:spTgt spid="2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9">
                                            <p:txEl>
                                              <p:pRg st="0" end="0"/>
                                            </p:txEl>
                                          </p:spTgt>
                                        </p:tgtEl>
                                        <p:attrNameLst>
                                          <p:attrName>style.visibility</p:attrName>
                                        </p:attrNameLst>
                                      </p:cBhvr>
                                      <p:to>
                                        <p:strVal val="visible"/>
                                      </p:to>
                                    </p:set>
                                    <p:anim calcmode="lin" valueType="num">
                                      <p:cBhvr additive="base">
                                        <p:cTn id="45"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9">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1+#ppt_h/2"/>
                                          </p:val>
                                        </p:tav>
                                        <p:tav tm="100000">
                                          <p:val>
                                            <p:strVal val="#ppt_y"/>
                                          </p:val>
                                        </p:tav>
                                      </p:tavLst>
                                    </p:anim>
                                  </p:childTnLst>
                                </p:cTn>
                              </p:par>
                            </p:childTnLst>
                          </p:cTn>
                        </p:par>
                        <p:par>
                          <p:cTn id="51" fill="hold">
                            <p:stCondLst>
                              <p:cond delay="2000"/>
                            </p:stCondLst>
                            <p:childTnLst>
                              <p:par>
                                <p:cTn id="52" presetID="2" presetClass="entr" presetSubtype="4" fill="hold" grpId="0" nodeType="afterEffect">
                                  <p:stCondLst>
                                    <p:cond delay="0"/>
                                  </p:stCondLst>
                                  <p:childTnLst>
                                    <p:set>
                                      <p:cBhvr>
                                        <p:cTn id="53" dur="1" fill="hold">
                                          <p:stCondLst>
                                            <p:cond delay="0"/>
                                          </p:stCondLst>
                                        </p:cTn>
                                        <p:tgtEl>
                                          <p:spTgt spid="33">
                                            <p:txEl>
                                              <p:pRg st="0" end="0"/>
                                            </p:txEl>
                                          </p:spTgt>
                                        </p:tgtEl>
                                        <p:attrNameLst>
                                          <p:attrName>style.visibility</p:attrName>
                                        </p:attrNameLst>
                                      </p:cBhvr>
                                      <p:to>
                                        <p:strVal val="visible"/>
                                      </p:to>
                                    </p:set>
                                    <p:anim calcmode="lin" valueType="num">
                                      <p:cBhvr additive="base">
                                        <p:cTn id="54"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par>
                          <p:cTn id="56" fill="hold">
                            <p:stCondLst>
                              <p:cond delay="2500"/>
                            </p:stCondLst>
                            <p:childTnLst>
                              <p:par>
                                <p:cTn id="57" presetID="2" presetClass="entr" presetSubtype="4"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1">
                                            <p:txEl>
                                              <p:pRg st="0" end="0"/>
                                            </p:txEl>
                                          </p:spTgt>
                                        </p:tgtEl>
                                        <p:attrNameLst>
                                          <p:attrName>style.visibility</p:attrName>
                                        </p:attrNameLst>
                                      </p:cBhvr>
                                      <p:to>
                                        <p:strVal val="visible"/>
                                      </p:to>
                                    </p:set>
                                    <p:anim calcmode="lin" valueType="num">
                                      <p:cBhvr additive="base">
                                        <p:cTn id="63"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1">
                                            <p:txEl>
                                              <p:pRg st="0" end="0"/>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500" fill="hold"/>
                                        <p:tgtEl>
                                          <p:spTgt spid="24"/>
                                        </p:tgtEl>
                                        <p:attrNameLst>
                                          <p:attrName>ppt_x</p:attrName>
                                        </p:attrNameLst>
                                      </p:cBhvr>
                                      <p:tavLst>
                                        <p:tav tm="0">
                                          <p:val>
                                            <p:strVal val="#ppt_x"/>
                                          </p:val>
                                        </p:tav>
                                        <p:tav tm="100000">
                                          <p:val>
                                            <p:strVal val="#ppt_x"/>
                                          </p:val>
                                        </p:tav>
                                      </p:tavLst>
                                    </p:anim>
                                    <p:anim calcmode="lin" valueType="num">
                                      <p:cBhvr additive="base">
                                        <p:cTn id="68" dur="500" fill="hold"/>
                                        <p:tgtEl>
                                          <p:spTgt spid="24"/>
                                        </p:tgtEl>
                                        <p:attrNameLst>
                                          <p:attrName>ppt_y</p:attrName>
                                        </p:attrNameLst>
                                      </p:cBhvr>
                                      <p:tavLst>
                                        <p:tav tm="0">
                                          <p:val>
                                            <p:strVal val="1+#ppt_h/2"/>
                                          </p:val>
                                        </p:tav>
                                        <p:tav tm="100000">
                                          <p:val>
                                            <p:strVal val="#ppt_y"/>
                                          </p:val>
                                        </p:tav>
                                      </p:tavLst>
                                    </p:anim>
                                  </p:childTnLst>
                                </p:cTn>
                              </p:par>
                            </p:childTnLst>
                          </p:cTn>
                        </p:par>
                        <p:par>
                          <p:cTn id="69" fill="hold">
                            <p:stCondLst>
                              <p:cond delay="3000"/>
                            </p:stCondLst>
                            <p:childTnLst>
                              <p:par>
                                <p:cTn id="70" presetID="2" presetClass="entr" presetSubtype="4" fill="hold" grpId="0" nodeType="afterEffect">
                                  <p:stCondLst>
                                    <p:cond delay="0"/>
                                  </p:stCondLst>
                                  <p:childTnLst>
                                    <p:set>
                                      <p:cBhvr>
                                        <p:cTn id="71" dur="1" fill="hold">
                                          <p:stCondLst>
                                            <p:cond delay="0"/>
                                          </p:stCondLst>
                                        </p:cTn>
                                        <p:tgtEl>
                                          <p:spTgt spid="35">
                                            <p:txEl>
                                              <p:pRg st="0" end="0"/>
                                            </p:txEl>
                                          </p:spTgt>
                                        </p:tgtEl>
                                        <p:attrNameLst>
                                          <p:attrName>style.visibility</p:attrName>
                                        </p:attrNameLst>
                                      </p:cBhvr>
                                      <p:to>
                                        <p:strVal val="visible"/>
                                      </p:to>
                                    </p:set>
                                    <p:anim calcmode="lin" valueType="num">
                                      <p:cBhvr additive="base">
                                        <p:cTn id="72"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74" fill="hold">
                            <p:stCondLst>
                              <p:cond delay="3500"/>
                            </p:stCondLst>
                            <p:childTnLst>
                              <p:par>
                                <p:cTn id="75" presetID="2" presetClass="entr" presetSubtype="2" fill="hold" grpId="0" nodeType="afterEffect">
                                  <p:stCondLst>
                                    <p:cond delay="0"/>
                                  </p:stCondLst>
                                  <p:childTnLst>
                                    <p:set>
                                      <p:cBhvr>
                                        <p:cTn id="76" dur="1" fill="hold">
                                          <p:stCondLst>
                                            <p:cond delay="0"/>
                                          </p:stCondLst>
                                        </p:cTn>
                                        <p:tgtEl>
                                          <p:spTgt spid="3"/>
                                        </p:tgtEl>
                                        <p:attrNameLst>
                                          <p:attrName>style.visibility</p:attrName>
                                        </p:attrNameLst>
                                      </p:cBhvr>
                                      <p:to>
                                        <p:strVal val="visible"/>
                                      </p:to>
                                    </p:set>
                                    <p:anim calcmode="lin" valueType="num">
                                      <p:cBhvr additive="base">
                                        <p:cTn id="77" dur="500" fill="hold"/>
                                        <p:tgtEl>
                                          <p:spTgt spid="3"/>
                                        </p:tgtEl>
                                        <p:attrNameLst>
                                          <p:attrName>ppt_x</p:attrName>
                                        </p:attrNameLst>
                                      </p:cBhvr>
                                      <p:tavLst>
                                        <p:tav tm="0">
                                          <p:val>
                                            <p:strVal val="1+#ppt_w/2"/>
                                          </p:val>
                                        </p:tav>
                                        <p:tav tm="100000">
                                          <p:val>
                                            <p:strVal val="#ppt_x"/>
                                          </p:val>
                                        </p:tav>
                                      </p:tavLst>
                                    </p:anim>
                                    <p:anim calcmode="lin" valueType="num">
                                      <p:cBhvr additive="base">
                                        <p:cTn id="78" dur="500" fill="hold"/>
                                        <p:tgtEl>
                                          <p:spTgt spid="3"/>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anim calcmode="lin" valueType="num">
                                      <p:cBhvr additive="base">
                                        <p:cTn id="81" dur="500" fill="hold"/>
                                        <p:tgtEl>
                                          <p:spTgt spid="38"/>
                                        </p:tgtEl>
                                        <p:attrNameLst>
                                          <p:attrName>ppt_x</p:attrName>
                                        </p:attrNameLst>
                                      </p:cBhvr>
                                      <p:tavLst>
                                        <p:tav tm="0">
                                          <p:val>
                                            <p:strVal val="1+#ppt_w/2"/>
                                          </p:val>
                                        </p:tav>
                                        <p:tav tm="100000">
                                          <p:val>
                                            <p:strVal val="#ppt_x"/>
                                          </p:val>
                                        </p:tav>
                                      </p:tavLst>
                                    </p:anim>
                                    <p:anim calcmode="lin" valueType="num">
                                      <p:cBhvr additive="base">
                                        <p:cTn id="82" dur="500" fill="hold"/>
                                        <p:tgtEl>
                                          <p:spTgt spid="38"/>
                                        </p:tgtEl>
                                        <p:attrNameLst>
                                          <p:attrName>ppt_y</p:attrName>
                                        </p:attrNameLst>
                                      </p:cBhvr>
                                      <p:tavLst>
                                        <p:tav tm="0">
                                          <p:val>
                                            <p:strVal val="#ppt_y"/>
                                          </p:val>
                                        </p:tav>
                                        <p:tav tm="100000">
                                          <p:val>
                                            <p:strVal val="#ppt_y"/>
                                          </p:val>
                                        </p:tav>
                                      </p:tavLst>
                                    </p:anim>
                                  </p:childTnLst>
                                </p:cTn>
                              </p:par>
                              <p:par>
                                <p:cTn id="83" presetID="2" presetClass="entr" presetSubtype="2" fill="hold" grpId="0" nodeType="withEffect">
                                  <p:stCondLst>
                                    <p:cond delay="0"/>
                                  </p:stCondLst>
                                  <p:childTnLst>
                                    <p:set>
                                      <p:cBhvr>
                                        <p:cTn id="84" dur="1" fill="hold">
                                          <p:stCondLst>
                                            <p:cond delay="0"/>
                                          </p:stCondLst>
                                        </p:cTn>
                                        <p:tgtEl>
                                          <p:spTgt spid="39"/>
                                        </p:tgtEl>
                                        <p:attrNameLst>
                                          <p:attrName>style.visibility</p:attrName>
                                        </p:attrNameLst>
                                      </p:cBhvr>
                                      <p:to>
                                        <p:strVal val="visible"/>
                                      </p:to>
                                    </p:set>
                                    <p:anim calcmode="lin" valueType="num">
                                      <p:cBhvr additive="base">
                                        <p:cTn id="85" dur="500" fill="hold"/>
                                        <p:tgtEl>
                                          <p:spTgt spid="39"/>
                                        </p:tgtEl>
                                        <p:attrNameLst>
                                          <p:attrName>ppt_x</p:attrName>
                                        </p:attrNameLst>
                                      </p:cBhvr>
                                      <p:tavLst>
                                        <p:tav tm="0">
                                          <p:val>
                                            <p:strVal val="1+#ppt_w/2"/>
                                          </p:val>
                                        </p:tav>
                                        <p:tav tm="100000">
                                          <p:val>
                                            <p:strVal val="#ppt_x"/>
                                          </p:val>
                                        </p:tav>
                                      </p:tavLst>
                                    </p:anim>
                                    <p:anim calcmode="lin" valueType="num">
                                      <p:cBhvr additive="base">
                                        <p:cTn id="86"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8" grpId="0"/>
      <p:bldP spid="39" grpId="0"/>
      <p:bldP spid="2" grpId="0"/>
      <p:bldP spid="5" grpId="0"/>
      <p:bldP spid="10" grpId="0" build="p">
        <p:tmplLst>
          <p:tmpl lvl="1">
            <p:tnLst>
              <p:par>
                <p:cTn presetID="22" presetClass="entr" presetSubtype="8"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4" grpId="0" animBg="1"/>
      <p:bldP spid="23" grpId="0" animBg="1"/>
      <p:bldP spid="27" grpId="0" animBg="1"/>
      <p:bldP spid="28" grpId="0" build="p">
        <p:tmplLst>
          <p:tmpl lvl="1">
            <p:tnLst>
              <p:par>
                <p:cTn presetID="2" presetClass="entr" presetSubtype="4"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4"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6 Items">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021" y="233178"/>
            <a:ext cx="8797613" cy="1537957"/>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705862" y="233179"/>
            <a:ext cx="2486138" cy="1537957"/>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011" y="6381792"/>
            <a:ext cx="12191998" cy="476209"/>
          </a:xfrm>
          <a:prstGeom prst="rect">
            <a:avLst/>
          </a:prstGeom>
        </p:spPr>
      </p:pic>
      <p:sp>
        <p:nvSpPr>
          <p:cNvPr id="2" name="タイトル 1"/>
          <p:cNvSpPr>
            <a:spLocks noGrp="1"/>
          </p:cNvSpPr>
          <p:nvPr>
            <p:ph type="title" hasCustomPrompt="1"/>
          </p:nvPr>
        </p:nvSpPr>
        <p:spPr>
          <a:xfrm>
            <a:off x="300747" y="357104"/>
            <a:ext cx="8282524" cy="669117"/>
          </a:xfrm>
        </p:spPr>
        <p:txBody>
          <a:bodyPr/>
          <a:lstStyle>
            <a:lvl1pPr>
              <a:defRPr>
                <a:solidFill>
                  <a:schemeClr val="bg1">
                    <a:lumMod val="10000"/>
                    <a:lumOff val="90000"/>
                  </a:schemeClr>
                </a:solidFill>
              </a:defRPr>
            </a:lvl1pPr>
          </a:lstStyle>
          <a:p>
            <a:r>
              <a:rPr lang="en-US" altLang="ja-JP" dirty="0" smtClean="0"/>
              <a:t>Slide Title</a:t>
            </a:r>
            <a:endParaRPr lang="en-US" dirty="0"/>
          </a:p>
        </p:txBody>
      </p:sp>
      <p:sp>
        <p:nvSpPr>
          <p:cNvPr id="4" name="フッター プレースホルダー 3"/>
          <p:cNvSpPr>
            <a:spLocks noGrp="1"/>
          </p:cNvSpPr>
          <p:nvPr>
            <p:ph type="ftr" sz="quarter" idx="11"/>
          </p:nvPr>
        </p:nvSpPr>
        <p:spPr>
          <a:xfrm>
            <a:off x="-8022" y="6380415"/>
            <a:ext cx="12200022" cy="365125"/>
          </a:xfrm>
        </p:spPr>
        <p:txBody>
          <a:bodyPr/>
          <a:lstStyle>
            <a:lvl1pPr>
              <a:defRPr sz="1333">
                <a:solidFill>
                  <a:schemeClr val="bg1">
                    <a:lumMod val="10000"/>
                    <a:lumOff val="90000"/>
                  </a:schemeClr>
                </a:solidFill>
              </a:defRPr>
            </a:lvl1pPr>
          </a:lstStyle>
          <a:p>
            <a:endParaRPr lang="en-US" dirty="0"/>
          </a:p>
        </p:txBody>
      </p:sp>
      <p:sp>
        <p:nvSpPr>
          <p:cNvPr id="5" name="スライド番号プレースホルダー 4"/>
          <p:cNvSpPr>
            <a:spLocks noGrp="1"/>
          </p:cNvSpPr>
          <p:nvPr>
            <p:ph type="sldNum" sz="quarter" idx="12"/>
          </p:nvPr>
        </p:nvSpPr>
        <p:spPr>
          <a:xfrm>
            <a:off x="9834683" y="677437"/>
            <a:ext cx="2473723" cy="517696"/>
          </a:xfrm>
        </p:spPr>
        <p:txBody>
          <a:bodyPr/>
          <a:lstStyle>
            <a:lvl1pPr algn="l">
              <a:defRPr sz="2933">
                <a:solidFill>
                  <a:schemeClr val="bg1">
                    <a:lumMod val="10000"/>
                    <a:lumOff val="90000"/>
                  </a:schemeClr>
                </a:solidFill>
              </a:defRPr>
            </a:lvl1pPr>
          </a:lstStyle>
          <a:p>
            <a:r>
              <a:rPr lang="en-US" dirty="0" smtClean="0"/>
              <a:t> </a:t>
            </a:r>
            <a:r>
              <a:rPr lang="en-US" dirty="0" smtClean="0">
                <a:latin typeface="+mj-lt"/>
              </a:rPr>
              <a:t>SLIDE </a:t>
            </a:r>
            <a:fld id="{511F482C-44AA-46E6-BA1A-E4C16BAF3A94}" type="slidenum">
              <a:rPr lang="en-US" sz="4800" smtClean="0">
                <a:latin typeface="+mj-lt"/>
              </a:rPr>
              <a:pPr/>
              <a:t>‹#›</a:t>
            </a:fld>
            <a:endParaRPr lang="en-US" sz="4800" dirty="0">
              <a:latin typeface="+mj-lt"/>
            </a:endParaRPr>
          </a:p>
        </p:txBody>
      </p:sp>
      <p:sp>
        <p:nvSpPr>
          <p:cNvPr id="10" name="テキスト プレースホルダー 9"/>
          <p:cNvSpPr>
            <a:spLocks noGrp="1"/>
          </p:cNvSpPr>
          <p:nvPr>
            <p:ph type="body" sz="quarter" idx="13" hasCustomPrompt="1"/>
          </p:nvPr>
        </p:nvSpPr>
        <p:spPr>
          <a:xfrm>
            <a:off x="321204" y="938354"/>
            <a:ext cx="8229980" cy="304909"/>
          </a:xfrm>
        </p:spPr>
        <p:txBody>
          <a:bodyPr>
            <a:normAutofit/>
          </a:bodyPr>
          <a:lstStyle>
            <a:lvl1pPr>
              <a:defRPr sz="1600" baseline="0">
                <a:solidFill>
                  <a:schemeClr val="bg1">
                    <a:lumMod val="10000"/>
                    <a:lumOff val="90000"/>
                  </a:schemeClr>
                </a:solidFill>
              </a:defRPr>
            </a:lvl1pPr>
          </a:lstStyle>
          <a:p>
            <a:pPr lvl="0"/>
            <a:r>
              <a:rPr lang="en-US" dirty="0" smtClean="0"/>
              <a:t>Short Description</a:t>
            </a:r>
            <a:endParaRPr lang="en-US" dirty="0"/>
          </a:p>
        </p:txBody>
      </p:sp>
      <p:sp>
        <p:nvSpPr>
          <p:cNvPr id="14" name="正方形/長方形 13"/>
          <p:cNvSpPr>
            <a:spLocks/>
          </p:cNvSpPr>
          <p:nvPr/>
        </p:nvSpPr>
        <p:spPr>
          <a:xfrm>
            <a:off x="623315" y="1771136"/>
            <a:ext cx="2934832" cy="506085"/>
          </a:xfrm>
          <a:prstGeom prst="rect">
            <a:avLst/>
          </a:prstGeom>
          <a:gradFill flip="none" rotWithShape="1">
            <a:gsLst>
              <a:gs pos="0">
                <a:schemeClr val="accent5">
                  <a:lumMod val="50000"/>
                </a:schemeClr>
              </a:gs>
              <a:gs pos="50000">
                <a:schemeClr val="accent5">
                  <a:lumMod val="75000"/>
                </a:schemeClr>
              </a:gs>
              <a:gs pos="100000">
                <a:srgbClr val="3A75FB"/>
              </a:gs>
            </a:gsLst>
            <a:lin ang="10800000" scaled="1"/>
            <a:tileRect/>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0960" tIns="30480" rIns="60960" bIns="30480" numCol="1" spcCol="0" rtlCol="0" fromWordArt="0" anchor="ctr" anchorCtr="0" forceAA="0" compatLnSpc="1">
            <a:prstTxWarp prst="textNoShape">
              <a:avLst/>
            </a:prstTxWarp>
            <a:noAutofit/>
          </a:bodyPr>
          <a:lstStyle/>
          <a:p>
            <a:pPr algn="ctr"/>
            <a:endParaRPr lang="en-US" sz="2133" dirty="0" smtClean="0">
              <a:solidFill>
                <a:schemeClr val="bg1"/>
              </a:solidFill>
            </a:endParaRPr>
          </a:p>
        </p:txBody>
      </p:sp>
      <p:pic>
        <p:nvPicPr>
          <p:cNvPr id="17" name="図 16"/>
          <p:cNvPicPr>
            <a:picLocks noChangeAspect="1"/>
          </p:cNvPicPr>
          <p:nvPr/>
        </p:nvPicPr>
        <p:blipFill rotWithShape="1">
          <a:blip r:embed="rId5" cstate="print">
            <a:extLst>
              <a:ext uri="{28A0092B-C50C-407E-A947-70E740481C1C}">
                <a14:useLocalDpi xmlns:a14="http://schemas.microsoft.com/office/drawing/2010/main" xmlns="" val="0"/>
              </a:ext>
            </a:extLst>
          </a:blip>
          <a:srcRect l="26741"/>
          <a:stretch/>
        </p:blipFill>
        <p:spPr>
          <a:xfrm>
            <a:off x="92130" y="2277221"/>
            <a:ext cx="3466017" cy="280708"/>
          </a:xfrm>
          <a:prstGeom prst="rect">
            <a:avLst/>
          </a:prstGeom>
        </p:spPr>
      </p:pic>
      <p:pic>
        <p:nvPicPr>
          <p:cNvPr id="22" name="図 21"/>
          <p:cNvPicPr>
            <a:picLocks noChangeAspect="1"/>
          </p:cNvPicPr>
          <p:nvPr/>
        </p:nvPicPr>
        <p:blipFill rotWithShape="1">
          <a:blip r:embed="rId5" cstate="print">
            <a:extLst>
              <a:ext uri="{28A0092B-C50C-407E-A947-70E740481C1C}">
                <a14:useLocalDpi xmlns:a14="http://schemas.microsoft.com/office/drawing/2010/main" xmlns="" val="0"/>
              </a:ext>
            </a:extLst>
          </a:blip>
          <a:srcRect l="26741"/>
          <a:stretch/>
        </p:blipFill>
        <p:spPr>
          <a:xfrm>
            <a:off x="4112839" y="2277221"/>
            <a:ext cx="3466017" cy="280708"/>
          </a:xfrm>
          <a:prstGeom prst="rect">
            <a:avLst/>
          </a:prstGeom>
        </p:spPr>
      </p:pic>
      <p:sp>
        <p:nvSpPr>
          <p:cNvPr id="23" name="正方形/長方形 22"/>
          <p:cNvSpPr>
            <a:spLocks/>
          </p:cNvSpPr>
          <p:nvPr/>
        </p:nvSpPr>
        <p:spPr>
          <a:xfrm>
            <a:off x="8687984" y="1771136"/>
            <a:ext cx="2934832" cy="506085"/>
          </a:xfrm>
          <a:prstGeom prst="rect">
            <a:avLst/>
          </a:prstGeom>
          <a:gradFill flip="none" rotWithShape="1">
            <a:gsLst>
              <a:gs pos="0">
                <a:schemeClr val="accent5">
                  <a:lumMod val="50000"/>
                </a:schemeClr>
              </a:gs>
              <a:gs pos="50000">
                <a:schemeClr val="accent5">
                  <a:lumMod val="75000"/>
                </a:schemeClr>
              </a:gs>
              <a:gs pos="100000">
                <a:srgbClr val="3A75FB"/>
              </a:gs>
            </a:gsLst>
            <a:lin ang="10800000" scaled="1"/>
            <a:tileRect/>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0960" tIns="30480" rIns="60960" bIns="30480" numCol="1" spcCol="0" rtlCol="0" fromWordArt="0" anchor="ctr" anchorCtr="0" forceAA="0" compatLnSpc="1">
            <a:prstTxWarp prst="textNoShape">
              <a:avLst/>
            </a:prstTxWarp>
            <a:noAutofit/>
          </a:bodyPr>
          <a:lstStyle/>
          <a:p>
            <a:pPr algn="ctr"/>
            <a:endParaRPr lang="en-US" sz="2133" dirty="0" smtClean="0">
              <a:solidFill>
                <a:schemeClr val="bg1"/>
              </a:solidFill>
            </a:endParaRPr>
          </a:p>
        </p:txBody>
      </p:sp>
      <p:pic>
        <p:nvPicPr>
          <p:cNvPr id="24" name="図 23"/>
          <p:cNvPicPr>
            <a:picLocks noChangeAspect="1"/>
          </p:cNvPicPr>
          <p:nvPr/>
        </p:nvPicPr>
        <p:blipFill rotWithShape="1">
          <a:blip r:embed="rId5" cstate="print">
            <a:extLst>
              <a:ext uri="{28A0092B-C50C-407E-A947-70E740481C1C}">
                <a14:useLocalDpi xmlns:a14="http://schemas.microsoft.com/office/drawing/2010/main" xmlns="" val="0"/>
              </a:ext>
            </a:extLst>
          </a:blip>
          <a:srcRect l="26741"/>
          <a:stretch/>
        </p:blipFill>
        <p:spPr>
          <a:xfrm>
            <a:off x="8149128" y="2277221"/>
            <a:ext cx="3466017" cy="280708"/>
          </a:xfrm>
          <a:prstGeom prst="rect">
            <a:avLst/>
          </a:prstGeom>
        </p:spPr>
      </p:pic>
      <p:sp>
        <p:nvSpPr>
          <p:cNvPr id="27" name="正方形/長方形 26"/>
          <p:cNvSpPr>
            <a:spLocks/>
          </p:cNvSpPr>
          <p:nvPr/>
        </p:nvSpPr>
        <p:spPr>
          <a:xfrm>
            <a:off x="4652282" y="1771136"/>
            <a:ext cx="2934832" cy="506085"/>
          </a:xfrm>
          <a:prstGeom prst="rect">
            <a:avLst/>
          </a:prstGeom>
          <a:gradFill flip="none" rotWithShape="1">
            <a:gsLst>
              <a:gs pos="0">
                <a:schemeClr val="bg1"/>
              </a:gs>
              <a:gs pos="50000">
                <a:schemeClr val="bg1">
                  <a:lumMod val="75000"/>
                  <a:lumOff val="25000"/>
                </a:schemeClr>
              </a:gs>
              <a:gs pos="100000">
                <a:schemeClr val="bg1">
                  <a:lumMod val="50000"/>
                  <a:lumOff val="50000"/>
                </a:schemeClr>
              </a:gs>
            </a:gsLst>
            <a:lin ang="10800000" scaled="1"/>
            <a:tileRect/>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0960" tIns="30480" rIns="60960" bIns="30480" numCol="1" spcCol="0" rtlCol="0" fromWordArt="0" anchor="ctr" anchorCtr="0" forceAA="0" compatLnSpc="1">
            <a:prstTxWarp prst="textNoShape">
              <a:avLst/>
            </a:prstTxWarp>
            <a:noAutofit/>
          </a:bodyPr>
          <a:lstStyle/>
          <a:p>
            <a:pPr algn="ctr"/>
            <a:endParaRPr lang="en-US" sz="2133" dirty="0" smtClean="0">
              <a:solidFill>
                <a:schemeClr val="bg1"/>
              </a:solidFill>
            </a:endParaRPr>
          </a:p>
        </p:txBody>
      </p:sp>
      <p:sp>
        <p:nvSpPr>
          <p:cNvPr id="28" name="テキスト プレースホルダー 11"/>
          <p:cNvSpPr>
            <a:spLocks noGrp="1"/>
          </p:cNvSpPr>
          <p:nvPr>
            <p:ph type="body" sz="quarter" idx="15" hasCustomPrompt="1"/>
          </p:nvPr>
        </p:nvSpPr>
        <p:spPr>
          <a:xfrm>
            <a:off x="666904" y="1795256"/>
            <a:ext cx="2785666" cy="457843"/>
          </a:xfrm>
        </p:spPr>
        <p:txBody>
          <a:bodyPr anchor="ctr">
            <a:no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867" baseline="0">
                <a:solidFill>
                  <a:schemeClr val="bg1">
                    <a:lumMod val="10000"/>
                    <a:lumOff val="90000"/>
                  </a:schemeClr>
                </a:solidFill>
                <a:latin typeface="Aileron Thin" pitchFamily="50" charset="0"/>
              </a:defRPr>
            </a:lvl1pPr>
          </a:lstStyle>
          <a:p>
            <a:pPr lvl="0"/>
            <a:r>
              <a:rPr lang="en-US" dirty="0" smtClean="0"/>
              <a:t>Text Here</a:t>
            </a:r>
            <a:endParaRPr lang="en-US" dirty="0"/>
          </a:p>
        </p:txBody>
      </p:sp>
      <p:sp>
        <p:nvSpPr>
          <p:cNvPr id="29" name="テキスト プレースホルダー 11"/>
          <p:cNvSpPr>
            <a:spLocks noGrp="1"/>
          </p:cNvSpPr>
          <p:nvPr>
            <p:ph type="body" sz="quarter" idx="16" hasCustomPrompt="1"/>
          </p:nvPr>
        </p:nvSpPr>
        <p:spPr>
          <a:xfrm>
            <a:off x="4695808" y="1795256"/>
            <a:ext cx="2785666" cy="457843"/>
          </a:xfrm>
        </p:spPr>
        <p:txBody>
          <a:bodyPr anchor="ctr">
            <a:no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867" baseline="0">
                <a:solidFill>
                  <a:schemeClr val="bg1">
                    <a:lumMod val="10000"/>
                    <a:lumOff val="90000"/>
                  </a:schemeClr>
                </a:solidFill>
                <a:latin typeface="Aileron Thin" pitchFamily="50" charset="0"/>
              </a:defRPr>
            </a:lvl1pPr>
          </a:lstStyle>
          <a:p>
            <a:pPr lvl="0"/>
            <a:r>
              <a:rPr lang="en-US" dirty="0" smtClean="0"/>
              <a:t>Text Here</a:t>
            </a:r>
            <a:endParaRPr lang="en-US" dirty="0"/>
          </a:p>
        </p:txBody>
      </p:sp>
      <p:sp>
        <p:nvSpPr>
          <p:cNvPr id="31" name="テキスト プレースホルダー 11"/>
          <p:cNvSpPr>
            <a:spLocks noGrp="1"/>
          </p:cNvSpPr>
          <p:nvPr>
            <p:ph type="body" sz="quarter" idx="18" hasCustomPrompt="1"/>
          </p:nvPr>
        </p:nvSpPr>
        <p:spPr>
          <a:xfrm>
            <a:off x="8762567" y="1795256"/>
            <a:ext cx="2785666" cy="457843"/>
          </a:xfrm>
        </p:spPr>
        <p:txBody>
          <a:bodyPr anchor="ctr">
            <a:no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867" baseline="0">
                <a:solidFill>
                  <a:schemeClr val="bg1">
                    <a:lumMod val="10000"/>
                    <a:lumOff val="90000"/>
                  </a:schemeClr>
                </a:solidFill>
                <a:latin typeface="Aileron Thin" pitchFamily="50" charset="0"/>
              </a:defRPr>
            </a:lvl1pPr>
          </a:lstStyle>
          <a:p>
            <a:pPr lvl="0"/>
            <a:r>
              <a:rPr lang="en-US" dirty="0" smtClean="0"/>
              <a:t>Text Here</a:t>
            </a:r>
            <a:endParaRPr lang="en-US" dirty="0"/>
          </a:p>
        </p:txBody>
      </p:sp>
      <p:sp>
        <p:nvSpPr>
          <p:cNvPr id="32" name="テキスト プレースホルダー 11"/>
          <p:cNvSpPr>
            <a:spLocks noGrp="1"/>
          </p:cNvSpPr>
          <p:nvPr>
            <p:ph type="body" sz="quarter" idx="19" hasCustomPrompt="1"/>
          </p:nvPr>
        </p:nvSpPr>
        <p:spPr>
          <a:xfrm>
            <a:off x="603228" y="2336527"/>
            <a:ext cx="2934832" cy="1415047"/>
          </a:xfrm>
        </p:spPr>
        <p:txBody>
          <a:bodyPr anchor="t">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600" baseline="0">
                <a:solidFill>
                  <a:schemeClr val="bg1">
                    <a:lumMod val="90000"/>
                    <a:lumOff val="10000"/>
                  </a:schemeClr>
                </a:solidFill>
              </a:defRPr>
            </a:lvl1pPr>
          </a:lstStyle>
          <a:p>
            <a:pPr lvl="0"/>
            <a:r>
              <a:rPr lang="en-US" dirty="0" smtClean="0"/>
              <a:t>Text Here</a:t>
            </a:r>
            <a:endParaRPr lang="en-US" dirty="0"/>
          </a:p>
        </p:txBody>
      </p:sp>
      <p:sp>
        <p:nvSpPr>
          <p:cNvPr id="33" name="テキスト プレースホルダー 11"/>
          <p:cNvSpPr>
            <a:spLocks noGrp="1"/>
          </p:cNvSpPr>
          <p:nvPr>
            <p:ph type="body" sz="quarter" idx="20" hasCustomPrompt="1"/>
          </p:nvPr>
        </p:nvSpPr>
        <p:spPr>
          <a:xfrm>
            <a:off x="4632196" y="2341878"/>
            <a:ext cx="2934832" cy="1415047"/>
          </a:xfrm>
        </p:spPr>
        <p:txBody>
          <a:bodyPr anchor="t">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600" baseline="0">
                <a:solidFill>
                  <a:schemeClr val="bg1">
                    <a:lumMod val="90000"/>
                    <a:lumOff val="10000"/>
                  </a:schemeClr>
                </a:solidFill>
              </a:defRPr>
            </a:lvl1pPr>
          </a:lstStyle>
          <a:p>
            <a:pPr lvl="0"/>
            <a:r>
              <a:rPr lang="en-US" dirty="0" smtClean="0"/>
              <a:t>Text Here</a:t>
            </a:r>
            <a:endParaRPr lang="en-US" dirty="0"/>
          </a:p>
        </p:txBody>
      </p:sp>
      <p:sp>
        <p:nvSpPr>
          <p:cNvPr id="35" name="テキスト プレースホルダー 11"/>
          <p:cNvSpPr>
            <a:spLocks noGrp="1"/>
          </p:cNvSpPr>
          <p:nvPr>
            <p:ph type="body" sz="quarter" idx="22" hasCustomPrompt="1"/>
          </p:nvPr>
        </p:nvSpPr>
        <p:spPr>
          <a:xfrm>
            <a:off x="8687984" y="2341878"/>
            <a:ext cx="2934832" cy="1415047"/>
          </a:xfrm>
        </p:spPr>
        <p:txBody>
          <a:bodyPr anchor="t">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600" baseline="0">
                <a:solidFill>
                  <a:schemeClr val="bg1">
                    <a:lumMod val="90000"/>
                    <a:lumOff val="10000"/>
                  </a:schemeClr>
                </a:solidFill>
              </a:defRPr>
            </a:lvl1pPr>
          </a:lstStyle>
          <a:p>
            <a:pPr lvl="0"/>
            <a:r>
              <a:rPr lang="en-US" dirty="0" smtClean="0"/>
              <a:t>Text Here</a:t>
            </a:r>
            <a:endParaRPr lang="en-US" dirty="0"/>
          </a:p>
        </p:txBody>
      </p:sp>
      <p:sp>
        <p:nvSpPr>
          <p:cNvPr id="25" name="正方形/長方形 24"/>
          <p:cNvSpPr>
            <a:spLocks/>
          </p:cNvSpPr>
          <p:nvPr/>
        </p:nvSpPr>
        <p:spPr>
          <a:xfrm>
            <a:off x="623315" y="3982273"/>
            <a:ext cx="2934832" cy="506085"/>
          </a:xfrm>
          <a:prstGeom prst="rect">
            <a:avLst/>
          </a:prstGeom>
          <a:gradFill flip="none" rotWithShape="1">
            <a:gsLst>
              <a:gs pos="0">
                <a:schemeClr val="bg1">
                  <a:lumMod val="90000"/>
                  <a:lumOff val="10000"/>
                </a:schemeClr>
              </a:gs>
              <a:gs pos="50000">
                <a:schemeClr val="bg1">
                  <a:lumMod val="75000"/>
                  <a:lumOff val="25000"/>
                </a:schemeClr>
              </a:gs>
              <a:gs pos="100000">
                <a:schemeClr val="bg1">
                  <a:lumMod val="50000"/>
                  <a:lumOff val="50000"/>
                </a:schemeClr>
              </a:gs>
            </a:gsLst>
            <a:lin ang="10800000" scaled="1"/>
            <a:tileRect/>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0960" tIns="30480" rIns="60960" bIns="30480" numCol="1" spcCol="0" rtlCol="0" fromWordArt="0" anchor="ctr" anchorCtr="0" forceAA="0" compatLnSpc="1">
            <a:prstTxWarp prst="textNoShape">
              <a:avLst/>
            </a:prstTxWarp>
            <a:noAutofit/>
          </a:bodyPr>
          <a:lstStyle/>
          <a:p>
            <a:pPr algn="ctr"/>
            <a:endParaRPr lang="en-US" sz="2133" dirty="0" smtClean="0">
              <a:solidFill>
                <a:schemeClr val="bg1"/>
              </a:solidFill>
            </a:endParaRPr>
          </a:p>
        </p:txBody>
      </p:sp>
      <p:pic>
        <p:nvPicPr>
          <p:cNvPr id="26" name="図 25"/>
          <p:cNvPicPr>
            <a:picLocks noChangeAspect="1"/>
          </p:cNvPicPr>
          <p:nvPr/>
        </p:nvPicPr>
        <p:blipFill rotWithShape="1">
          <a:blip r:embed="rId5" cstate="print">
            <a:extLst>
              <a:ext uri="{28A0092B-C50C-407E-A947-70E740481C1C}">
                <a14:useLocalDpi xmlns:a14="http://schemas.microsoft.com/office/drawing/2010/main" xmlns="" val="0"/>
              </a:ext>
            </a:extLst>
          </a:blip>
          <a:srcRect l="26741"/>
          <a:stretch/>
        </p:blipFill>
        <p:spPr>
          <a:xfrm>
            <a:off x="4112839" y="4488358"/>
            <a:ext cx="3466017" cy="280708"/>
          </a:xfrm>
          <a:prstGeom prst="rect">
            <a:avLst/>
          </a:prstGeom>
        </p:spPr>
      </p:pic>
      <p:sp>
        <p:nvSpPr>
          <p:cNvPr id="30" name="正方形/長方形 29"/>
          <p:cNvSpPr>
            <a:spLocks/>
          </p:cNvSpPr>
          <p:nvPr/>
        </p:nvSpPr>
        <p:spPr>
          <a:xfrm>
            <a:off x="8687984" y="3982273"/>
            <a:ext cx="2934832" cy="506085"/>
          </a:xfrm>
          <a:prstGeom prst="rect">
            <a:avLst/>
          </a:prstGeom>
          <a:gradFill flip="none" rotWithShape="1">
            <a:gsLst>
              <a:gs pos="0">
                <a:schemeClr val="bg1">
                  <a:lumMod val="90000"/>
                  <a:lumOff val="10000"/>
                </a:schemeClr>
              </a:gs>
              <a:gs pos="50000">
                <a:schemeClr val="bg1">
                  <a:lumMod val="75000"/>
                  <a:lumOff val="25000"/>
                </a:schemeClr>
              </a:gs>
              <a:gs pos="100000">
                <a:schemeClr val="bg1">
                  <a:lumMod val="50000"/>
                  <a:lumOff val="50000"/>
                </a:schemeClr>
              </a:gs>
            </a:gsLst>
            <a:lin ang="10800000" scaled="1"/>
            <a:tileRect/>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0960" tIns="30480" rIns="60960" bIns="30480" numCol="1" spcCol="0" rtlCol="0" fromWordArt="0" anchor="ctr" anchorCtr="0" forceAA="0" compatLnSpc="1">
            <a:prstTxWarp prst="textNoShape">
              <a:avLst/>
            </a:prstTxWarp>
            <a:noAutofit/>
          </a:bodyPr>
          <a:lstStyle/>
          <a:p>
            <a:pPr algn="ctr"/>
            <a:endParaRPr lang="en-US" sz="2133" dirty="0" smtClean="0">
              <a:solidFill>
                <a:schemeClr val="bg1"/>
              </a:solidFill>
            </a:endParaRPr>
          </a:p>
        </p:txBody>
      </p:sp>
      <p:pic>
        <p:nvPicPr>
          <p:cNvPr id="34" name="図 33"/>
          <p:cNvPicPr>
            <a:picLocks noChangeAspect="1"/>
          </p:cNvPicPr>
          <p:nvPr/>
        </p:nvPicPr>
        <p:blipFill rotWithShape="1">
          <a:blip r:embed="rId5" cstate="print">
            <a:extLst>
              <a:ext uri="{28A0092B-C50C-407E-A947-70E740481C1C}">
                <a14:useLocalDpi xmlns:a14="http://schemas.microsoft.com/office/drawing/2010/main" xmlns="" val="0"/>
              </a:ext>
            </a:extLst>
          </a:blip>
          <a:srcRect l="26741"/>
          <a:stretch/>
        </p:blipFill>
        <p:spPr>
          <a:xfrm>
            <a:off x="8149128" y="4488358"/>
            <a:ext cx="3466017" cy="280708"/>
          </a:xfrm>
          <a:prstGeom prst="rect">
            <a:avLst/>
          </a:prstGeom>
        </p:spPr>
      </p:pic>
      <p:sp>
        <p:nvSpPr>
          <p:cNvPr id="36" name="正方形/長方形 35"/>
          <p:cNvSpPr>
            <a:spLocks/>
          </p:cNvSpPr>
          <p:nvPr/>
        </p:nvSpPr>
        <p:spPr>
          <a:xfrm>
            <a:off x="4652282" y="3982273"/>
            <a:ext cx="2934832" cy="506085"/>
          </a:xfrm>
          <a:prstGeom prst="rect">
            <a:avLst/>
          </a:prstGeom>
          <a:gradFill flip="none" rotWithShape="1">
            <a:gsLst>
              <a:gs pos="0">
                <a:schemeClr val="accent5">
                  <a:lumMod val="50000"/>
                </a:schemeClr>
              </a:gs>
              <a:gs pos="50000">
                <a:schemeClr val="accent5">
                  <a:lumMod val="75000"/>
                </a:schemeClr>
              </a:gs>
              <a:gs pos="100000">
                <a:srgbClr val="3A75FB"/>
              </a:gs>
            </a:gsLst>
            <a:lin ang="10800000" scaled="1"/>
            <a:tileRect/>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0960" tIns="30480" rIns="60960" bIns="30480" numCol="1" spcCol="0" rtlCol="0" fromWordArt="0" anchor="ctr" anchorCtr="0" forceAA="0" compatLnSpc="1">
            <a:prstTxWarp prst="textNoShape">
              <a:avLst/>
            </a:prstTxWarp>
            <a:noAutofit/>
          </a:bodyPr>
          <a:lstStyle/>
          <a:p>
            <a:pPr algn="ctr"/>
            <a:endParaRPr lang="en-US" sz="2133" dirty="0" smtClean="0">
              <a:solidFill>
                <a:schemeClr val="bg1"/>
              </a:solidFill>
            </a:endParaRPr>
          </a:p>
        </p:txBody>
      </p:sp>
      <p:sp>
        <p:nvSpPr>
          <p:cNvPr id="37" name="テキスト プレースホルダー 11"/>
          <p:cNvSpPr>
            <a:spLocks noGrp="1"/>
          </p:cNvSpPr>
          <p:nvPr>
            <p:ph type="body" sz="quarter" idx="23" hasCustomPrompt="1"/>
          </p:nvPr>
        </p:nvSpPr>
        <p:spPr>
          <a:xfrm>
            <a:off x="666904" y="4006393"/>
            <a:ext cx="2785666" cy="457843"/>
          </a:xfrm>
        </p:spPr>
        <p:txBody>
          <a:bodyPr anchor="ctr">
            <a:no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867" baseline="0">
                <a:solidFill>
                  <a:schemeClr val="bg1">
                    <a:lumMod val="10000"/>
                    <a:lumOff val="90000"/>
                  </a:schemeClr>
                </a:solidFill>
                <a:latin typeface="Aileron Thin" pitchFamily="50" charset="0"/>
              </a:defRPr>
            </a:lvl1pPr>
          </a:lstStyle>
          <a:p>
            <a:pPr lvl="0"/>
            <a:r>
              <a:rPr lang="en-US" dirty="0" smtClean="0"/>
              <a:t>Text Here</a:t>
            </a:r>
            <a:endParaRPr lang="en-US" dirty="0"/>
          </a:p>
        </p:txBody>
      </p:sp>
      <p:sp>
        <p:nvSpPr>
          <p:cNvPr id="40" name="テキスト プレースホルダー 11"/>
          <p:cNvSpPr>
            <a:spLocks noGrp="1"/>
          </p:cNvSpPr>
          <p:nvPr>
            <p:ph type="body" sz="quarter" idx="24" hasCustomPrompt="1"/>
          </p:nvPr>
        </p:nvSpPr>
        <p:spPr>
          <a:xfrm>
            <a:off x="4695808" y="4006393"/>
            <a:ext cx="2785666" cy="457843"/>
          </a:xfrm>
        </p:spPr>
        <p:txBody>
          <a:bodyPr anchor="ctr">
            <a:no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867" baseline="0">
                <a:solidFill>
                  <a:schemeClr val="bg1">
                    <a:lumMod val="10000"/>
                    <a:lumOff val="90000"/>
                  </a:schemeClr>
                </a:solidFill>
                <a:latin typeface="Aileron Thin" pitchFamily="50" charset="0"/>
              </a:defRPr>
            </a:lvl1pPr>
          </a:lstStyle>
          <a:p>
            <a:pPr lvl="0"/>
            <a:r>
              <a:rPr lang="en-US" dirty="0" smtClean="0"/>
              <a:t>Text Here</a:t>
            </a:r>
            <a:endParaRPr lang="en-US" dirty="0"/>
          </a:p>
        </p:txBody>
      </p:sp>
      <p:sp>
        <p:nvSpPr>
          <p:cNvPr id="41" name="テキスト プレースホルダー 11"/>
          <p:cNvSpPr>
            <a:spLocks noGrp="1"/>
          </p:cNvSpPr>
          <p:nvPr>
            <p:ph type="body" sz="quarter" idx="25" hasCustomPrompt="1"/>
          </p:nvPr>
        </p:nvSpPr>
        <p:spPr>
          <a:xfrm>
            <a:off x="8762567" y="4006393"/>
            <a:ext cx="2785666" cy="457843"/>
          </a:xfrm>
        </p:spPr>
        <p:txBody>
          <a:bodyPr anchor="ctr">
            <a:no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867" baseline="0">
                <a:solidFill>
                  <a:schemeClr val="bg1">
                    <a:lumMod val="10000"/>
                    <a:lumOff val="90000"/>
                  </a:schemeClr>
                </a:solidFill>
                <a:latin typeface="Aileron Thin" pitchFamily="50" charset="0"/>
              </a:defRPr>
            </a:lvl1pPr>
          </a:lstStyle>
          <a:p>
            <a:pPr lvl="0"/>
            <a:r>
              <a:rPr lang="en-US" dirty="0" smtClean="0"/>
              <a:t>Text Here</a:t>
            </a:r>
            <a:endParaRPr lang="en-US" dirty="0"/>
          </a:p>
        </p:txBody>
      </p:sp>
      <p:sp>
        <p:nvSpPr>
          <p:cNvPr id="42" name="テキスト プレースホルダー 11"/>
          <p:cNvSpPr>
            <a:spLocks noGrp="1"/>
          </p:cNvSpPr>
          <p:nvPr>
            <p:ph type="body" sz="quarter" idx="26" hasCustomPrompt="1"/>
          </p:nvPr>
        </p:nvSpPr>
        <p:spPr>
          <a:xfrm>
            <a:off x="603228" y="4547664"/>
            <a:ext cx="2934832" cy="1415047"/>
          </a:xfrm>
        </p:spPr>
        <p:txBody>
          <a:bodyPr anchor="t">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600" baseline="0">
                <a:solidFill>
                  <a:schemeClr val="bg1">
                    <a:lumMod val="90000"/>
                    <a:lumOff val="10000"/>
                  </a:schemeClr>
                </a:solidFill>
              </a:defRPr>
            </a:lvl1pPr>
          </a:lstStyle>
          <a:p>
            <a:pPr lvl="0"/>
            <a:r>
              <a:rPr lang="en-US" dirty="0" smtClean="0"/>
              <a:t>Text Here</a:t>
            </a:r>
            <a:endParaRPr lang="en-US" dirty="0"/>
          </a:p>
        </p:txBody>
      </p:sp>
      <p:sp>
        <p:nvSpPr>
          <p:cNvPr id="43" name="テキスト プレースホルダー 11"/>
          <p:cNvSpPr>
            <a:spLocks noGrp="1"/>
          </p:cNvSpPr>
          <p:nvPr>
            <p:ph type="body" sz="quarter" idx="27" hasCustomPrompt="1"/>
          </p:nvPr>
        </p:nvSpPr>
        <p:spPr>
          <a:xfrm>
            <a:off x="4632196" y="4553015"/>
            <a:ext cx="2934832" cy="1415047"/>
          </a:xfrm>
        </p:spPr>
        <p:txBody>
          <a:bodyPr anchor="t">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600" baseline="0">
                <a:solidFill>
                  <a:schemeClr val="bg1">
                    <a:lumMod val="90000"/>
                    <a:lumOff val="10000"/>
                  </a:schemeClr>
                </a:solidFill>
              </a:defRPr>
            </a:lvl1pPr>
          </a:lstStyle>
          <a:p>
            <a:pPr lvl="0"/>
            <a:r>
              <a:rPr lang="en-US" dirty="0" smtClean="0"/>
              <a:t>Text Here</a:t>
            </a:r>
            <a:endParaRPr lang="en-US" dirty="0"/>
          </a:p>
        </p:txBody>
      </p:sp>
      <p:sp>
        <p:nvSpPr>
          <p:cNvPr id="44" name="テキスト プレースホルダー 11"/>
          <p:cNvSpPr>
            <a:spLocks noGrp="1"/>
          </p:cNvSpPr>
          <p:nvPr>
            <p:ph type="body" sz="quarter" idx="28" hasCustomPrompt="1"/>
          </p:nvPr>
        </p:nvSpPr>
        <p:spPr>
          <a:xfrm>
            <a:off x="8687984" y="4553015"/>
            <a:ext cx="2934832" cy="1415047"/>
          </a:xfrm>
        </p:spPr>
        <p:txBody>
          <a:bodyPr anchor="t">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600" baseline="0">
                <a:solidFill>
                  <a:schemeClr val="bg1">
                    <a:lumMod val="90000"/>
                    <a:lumOff val="10000"/>
                  </a:schemeClr>
                </a:solidFill>
              </a:defRPr>
            </a:lvl1pPr>
          </a:lstStyle>
          <a:p>
            <a:pPr lvl="0"/>
            <a:r>
              <a:rPr lang="en-US" dirty="0" smtClean="0"/>
              <a:t>Text Here</a:t>
            </a:r>
            <a:endParaRPr lang="en-US" dirty="0"/>
          </a:p>
        </p:txBody>
      </p:sp>
      <p:pic>
        <p:nvPicPr>
          <p:cNvPr id="45" name="図 44"/>
          <p:cNvPicPr>
            <a:picLocks noChangeAspect="1"/>
          </p:cNvPicPr>
          <p:nvPr/>
        </p:nvPicPr>
        <p:blipFill rotWithShape="1">
          <a:blip r:embed="rId5" cstate="print">
            <a:extLst>
              <a:ext uri="{28A0092B-C50C-407E-A947-70E740481C1C}">
                <a14:useLocalDpi xmlns:a14="http://schemas.microsoft.com/office/drawing/2010/main" xmlns="" val="0"/>
              </a:ext>
            </a:extLst>
          </a:blip>
          <a:srcRect l="26741"/>
          <a:stretch/>
        </p:blipFill>
        <p:spPr>
          <a:xfrm>
            <a:off x="92130" y="4488357"/>
            <a:ext cx="3466017" cy="280708"/>
          </a:xfrm>
          <a:prstGeom prst="rect">
            <a:avLst/>
          </a:prstGeom>
        </p:spPr>
      </p:pic>
    </p:spTree>
    <p:extLst>
      <p:ext uri="{BB962C8B-B14F-4D97-AF65-F5344CB8AC3E}">
        <p14:creationId xmlns:p14="http://schemas.microsoft.com/office/powerpoint/2010/main" xmlns="" val="114101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left)">
                                      <p:cBhvr>
                                        <p:cTn id="13" dur="500"/>
                                        <p:tgtEl>
                                          <p:spTgt spid="10">
                                            <p:txEl>
                                              <p:pRg st="0" end="0"/>
                                            </p:txEl>
                                          </p:spTgt>
                                        </p:tgtEl>
                                      </p:cBhvr>
                                    </p:animEffect>
                                  </p:childTnLst>
                                </p:cTn>
                              </p:par>
                              <p:par>
                                <p:cTn id="14" presetID="22" presetClass="entr" presetSubtype="2"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right)">
                                      <p:cBhvr>
                                        <p:cTn id="19" dur="500"/>
                                        <p:tgtEl>
                                          <p:spTgt spid="5"/>
                                        </p:tgtEl>
                                      </p:cBhvr>
                                    </p:animEffect>
                                  </p:childTnLst>
                                </p:cTn>
                              </p:par>
                            </p:childTnLst>
                          </p:cTn>
                        </p:par>
                        <p:par>
                          <p:cTn id="20" fill="hold">
                            <p:stCondLst>
                              <p:cond delay="500"/>
                            </p:stCondLst>
                            <p:childTnLst>
                              <p:par>
                                <p:cTn id="21" presetID="14" presetClass="entr" presetSubtype="1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randombar(horizontal)">
                                      <p:cBhvr>
                                        <p:cTn id="23" dur="500"/>
                                        <p:tgtEl>
                                          <p:spTgt spid="14"/>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Effect transition="in" filter="randombar(horizontal)">
                                      <p:cBhvr>
                                        <p:cTn id="26" dur="500"/>
                                        <p:tgtEl>
                                          <p:spTgt spid="28">
                                            <p:txEl>
                                              <p:pRg st="0" end="0"/>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randombar(horizontal)">
                                      <p:cBhvr>
                                        <p:cTn id="29" dur="500"/>
                                        <p:tgtEl>
                                          <p:spTgt spid="17"/>
                                        </p:tgtEl>
                                      </p:cBhvr>
                                    </p:animEffect>
                                  </p:childTnLst>
                                </p:cTn>
                              </p:par>
                            </p:childTnLst>
                          </p:cTn>
                        </p:par>
                        <p:par>
                          <p:cTn id="30" fill="hold">
                            <p:stCondLst>
                              <p:cond delay="1000"/>
                            </p:stCondLst>
                            <p:childTnLst>
                              <p:par>
                                <p:cTn id="31" presetID="14" presetClass="entr" presetSubtype="10" fill="hold" grpId="0" nodeType="afterEffect">
                                  <p:stCondLst>
                                    <p:cond delay="0"/>
                                  </p:stCondLst>
                                  <p:childTnLst>
                                    <p:set>
                                      <p:cBhvr>
                                        <p:cTn id="32" dur="1" fill="hold">
                                          <p:stCondLst>
                                            <p:cond delay="0"/>
                                          </p:stCondLst>
                                        </p:cTn>
                                        <p:tgtEl>
                                          <p:spTgt spid="32">
                                            <p:txEl>
                                              <p:pRg st="0" end="0"/>
                                            </p:txEl>
                                          </p:spTgt>
                                        </p:tgtEl>
                                        <p:attrNameLst>
                                          <p:attrName>style.visibility</p:attrName>
                                        </p:attrNameLst>
                                      </p:cBhvr>
                                      <p:to>
                                        <p:strVal val="visible"/>
                                      </p:to>
                                    </p:set>
                                    <p:animEffect transition="in" filter="randombar(horizontal)">
                                      <p:cBhvr>
                                        <p:cTn id="33" dur="500"/>
                                        <p:tgtEl>
                                          <p:spTgt spid="32">
                                            <p:txEl>
                                              <p:pRg st="0" end="0"/>
                                            </p:txEl>
                                          </p:spTgt>
                                        </p:tgtEl>
                                      </p:cBhvr>
                                    </p:animEffect>
                                  </p:childTnLst>
                                </p:cTn>
                              </p:par>
                            </p:childTnLst>
                          </p:cTn>
                        </p:par>
                        <p:par>
                          <p:cTn id="34" fill="hold">
                            <p:stCondLst>
                              <p:cond delay="1500"/>
                            </p:stCondLst>
                            <p:childTnLst>
                              <p:par>
                                <p:cTn id="35" presetID="14" presetClass="entr" presetSubtype="10"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randombar(horizontal)">
                                      <p:cBhvr>
                                        <p:cTn id="37" dur="500"/>
                                        <p:tgtEl>
                                          <p:spTgt spid="27"/>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29">
                                            <p:txEl>
                                              <p:pRg st="0" end="0"/>
                                            </p:txEl>
                                          </p:spTgt>
                                        </p:tgtEl>
                                        <p:attrNameLst>
                                          <p:attrName>style.visibility</p:attrName>
                                        </p:attrNameLst>
                                      </p:cBhvr>
                                      <p:to>
                                        <p:strVal val="visible"/>
                                      </p:to>
                                    </p:set>
                                    <p:animEffect transition="in" filter="randombar(horizontal)">
                                      <p:cBhvr>
                                        <p:cTn id="40" dur="500"/>
                                        <p:tgtEl>
                                          <p:spTgt spid="29">
                                            <p:txEl>
                                              <p:pRg st="0" end="0"/>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randombar(horizontal)">
                                      <p:cBhvr>
                                        <p:cTn id="43" dur="500"/>
                                        <p:tgtEl>
                                          <p:spTgt spid="22"/>
                                        </p:tgtEl>
                                      </p:cBhvr>
                                    </p:animEffect>
                                  </p:childTnLst>
                                </p:cTn>
                              </p:par>
                            </p:childTnLst>
                          </p:cTn>
                        </p:par>
                        <p:par>
                          <p:cTn id="44" fill="hold">
                            <p:stCondLst>
                              <p:cond delay="2000"/>
                            </p:stCondLst>
                            <p:childTnLst>
                              <p:par>
                                <p:cTn id="45" presetID="14" presetClass="entr" presetSubtype="10" fill="hold" grpId="0" nodeType="afterEffect">
                                  <p:stCondLst>
                                    <p:cond delay="0"/>
                                  </p:stCondLst>
                                  <p:childTnLst>
                                    <p:set>
                                      <p:cBhvr>
                                        <p:cTn id="46" dur="1" fill="hold">
                                          <p:stCondLst>
                                            <p:cond delay="0"/>
                                          </p:stCondLst>
                                        </p:cTn>
                                        <p:tgtEl>
                                          <p:spTgt spid="33">
                                            <p:txEl>
                                              <p:pRg st="0" end="0"/>
                                            </p:txEl>
                                          </p:spTgt>
                                        </p:tgtEl>
                                        <p:attrNameLst>
                                          <p:attrName>style.visibility</p:attrName>
                                        </p:attrNameLst>
                                      </p:cBhvr>
                                      <p:to>
                                        <p:strVal val="visible"/>
                                      </p:to>
                                    </p:set>
                                    <p:animEffect transition="in" filter="randombar(horizontal)">
                                      <p:cBhvr>
                                        <p:cTn id="47" dur="500"/>
                                        <p:tgtEl>
                                          <p:spTgt spid="33">
                                            <p:txEl>
                                              <p:pRg st="0" end="0"/>
                                            </p:txEl>
                                          </p:spTgt>
                                        </p:tgtEl>
                                      </p:cBhvr>
                                    </p:animEffect>
                                  </p:childTnLst>
                                </p:cTn>
                              </p:par>
                            </p:childTnLst>
                          </p:cTn>
                        </p:par>
                        <p:par>
                          <p:cTn id="48" fill="hold">
                            <p:stCondLst>
                              <p:cond delay="2500"/>
                            </p:stCondLst>
                            <p:childTnLst>
                              <p:par>
                                <p:cTn id="49" presetID="14" presetClass="entr" presetSubtype="10" fill="hold" grpId="0"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randombar(horizontal)">
                                      <p:cBhvr>
                                        <p:cTn id="51" dur="500"/>
                                        <p:tgtEl>
                                          <p:spTgt spid="23"/>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31">
                                            <p:txEl>
                                              <p:pRg st="0" end="0"/>
                                            </p:txEl>
                                          </p:spTgt>
                                        </p:tgtEl>
                                        <p:attrNameLst>
                                          <p:attrName>style.visibility</p:attrName>
                                        </p:attrNameLst>
                                      </p:cBhvr>
                                      <p:to>
                                        <p:strVal val="visible"/>
                                      </p:to>
                                    </p:set>
                                    <p:animEffect transition="in" filter="randombar(horizontal)">
                                      <p:cBhvr>
                                        <p:cTn id="54" dur="500"/>
                                        <p:tgtEl>
                                          <p:spTgt spid="31">
                                            <p:txEl>
                                              <p:pRg st="0" end="0"/>
                                            </p:txEl>
                                          </p:spTgt>
                                        </p:tgtEl>
                                      </p:cBhvr>
                                    </p:animEffect>
                                  </p:childTnLst>
                                </p:cTn>
                              </p:par>
                              <p:par>
                                <p:cTn id="55" presetID="14" presetClass="entr" presetSubtype="10" fill="hold"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randombar(horizontal)">
                                      <p:cBhvr>
                                        <p:cTn id="57" dur="500"/>
                                        <p:tgtEl>
                                          <p:spTgt spid="24"/>
                                        </p:tgtEl>
                                      </p:cBhvr>
                                    </p:animEffect>
                                  </p:childTnLst>
                                </p:cTn>
                              </p:par>
                            </p:childTnLst>
                          </p:cTn>
                        </p:par>
                        <p:par>
                          <p:cTn id="58" fill="hold">
                            <p:stCondLst>
                              <p:cond delay="3000"/>
                            </p:stCondLst>
                            <p:childTnLst>
                              <p:par>
                                <p:cTn id="59" presetID="14" presetClass="entr" presetSubtype="10" fill="hold" grpId="0" nodeType="afterEffect">
                                  <p:stCondLst>
                                    <p:cond delay="0"/>
                                  </p:stCondLst>
                                  <p:childTnLst>
                                    <p:set>
                                      <p:cBhvr>
                                        <p:cTn id="60" dur="1" fill="hold">
                                          <p:stCondLst>
                                            <p:cond delay="0"/>
                                          </p:stCondLst>
                                        </p:cTn>
                                        <p:tgtEl>
                                          <p:spTgt spid="35">
                                            <p:txEl>
                                              <p:pRg st="0" end="0"/>
                                            </p:txEl>
                                          </p:spTgt>
                                        </p:tgtEl>
                                        <p:attrNameLst>
                                          <p:attrName>style.visibility</p:attrName>
                                        </p:attrNameLst>
                                      </p:cBhvr>
                                      <p:to>
                                        <p:strVal val="visible"/>
                                      </p:to>
                                    </p:set>
                                    <p:animEffect transition="in" filter="randombar(horizontal)">
                                      <p:cBhvr>
                                        <p:cTn id="61" dur="500"/>
                                        <p:tgtEl>
                                          <p:spTgt spid="35">
                                            <p:txEl>
                                              <p:pRg st="0" end="0"/>
                                            </p:txEl>
                                          </p:spTgt>
                                        </p:tgtEl>
                                      </p:cBhvr>
                                    </p:animEffect>
                                  </p:childTnLst>
                                </p:cTn>
                              </p:par>
                            </p:childTnLst>
                          </p:cTn>
                        </p:par>
                        <p:par>
                          <p:cTn id="62" fill="hold">
                            <p:stCondLst>
                              <p:cond delay="3500"/>
                            </p:stCondLst>
                            <p:childTnLst>
                              <p:par>
                                <p:cTn id="63" presetID="14" presetClass="entr" presetSubtype="10" fill="hold" grpId="0" nodeType="after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randombar(horizontal)">
                                      <p:cBhvr>
                                        <p:cTn id="65" dur="500"/>
                                        <p:tgtEl>
                                          <p:spTgt spid="25"/>
                                        </p:tgtEl>
                                      </p:cBhvr>
                                    </p:animEffect>
                                  </p:childTnLst>
                                </p:cTn>
                              </p:par>
                              <p:par>
                                <p:cTn id="66" presetID="14" presetClass="entr" presetSubtype="10" fill="hold" nodeType="with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randombar(horizontal)">
                                      <p:cBhvr>
                                        <p:cTn id="68" dur="500"/>
                                        <p:tgtEl>
                                          <p:spTgt spid="45"/>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37">
                                            <p:txEl>
                                              <p:pRg st="0" end="0"/>
                                            </p:txEl>
                                          </p:spTgt>
                                        </p:tgtEl>
                                        <p:attrNameLst>
                                          <p:attrName>style.visibility</p:attrName>
                                        </p:attrNameLst>
                                      </p:cBhvr>
                                      <p:to>
                                        <p:strVal val="visible"/>
                                      </p:to>
                                    </p:set>
                                    <p:animEffect transition="in" filter="randombar(horizontal)">
                                      <p:cBhvr>
                                        <p:cTn id="71" dur="500"/>
                                        <p:tgtEl>
                                          <p:spTgt spid="37">
                                            <p:txEl>
                                              <p:pRg st="0" end="0"/>
                                            </p:txEl>
                                          </p:spTgt>
                                        </p:tgtEl>
                                      </p:cBhvr>
                                    </p:animEffect>
                                  </p:childTnLst>
                                </p:cTn>
                              </p:par>
                            </p:childTnLst>
                          </p:cTn>
                        </p:par>
                        <p:par>
                          <p:cTn id="72" fill="hold">
                            <p:stCondLst>
                              <p:cond delay="4000"/>
                            </p:stCondLst>
                            <p:childTnLst>
                              <p:par>
                                <p:cTn id="73" presetID="14" presetClass="entr" presetSubtype="10" fill="hold" grpId="0" nodeType="afterEffect">
                                  <p:stCondLst>
                                    <p:cond delay="0"/>
                                  </p:stCondLst>
                                  <p:childTnLst>
                                    <p:set>
                                      <p:cBhvr>
                                        <p:cTn id="74" dur="1" fill="hold">
                                          <p:stCondLst>
                                            <p:cond delay="0"/>
                                          </p:stCondLst>
                                        </p:cTn>
                                        <p:tgtEl>
                                          <p:spTgt spid="42">
                                            <p:txEl>
                                              <p:pRg st="0" end="0"/>
                                            </p:txEl>
                                          </p:spTgt>
                                        </p:tgtEl>
                                        <p:attrNameLst>
                                          <p:attrName>style.visibility</p:attrName>
                                        </p:attrNameLst>
                                      </p:cBhvr>
                                      <p:to>
                                        <p:strVal val="visible"/>
                                      </p:to>
                                    </p:set>
                                    <p:animEffect transition="in" filter="randombar(horizontal)">
                                      <p:cBhvr>
                                        <p:cTn id="75" dur="500"/>
                                        <p:tgtEl>
                                          <p:spTgt spid="42">
                                            <p:txEl>
                                              <p:pRg st="0" end="0"/>
                                            </p:txEl>
                                          </p:spTgt>
                                        </p:tgtEl>
                                      </p:cBhvr>
                                    </p:animEffect>
                                  </p:childTnLst>
                                </p:cTn>
                              </p:par>
                            </p:childTnLst>
                          </p:cTn>
                        </p:par>
                        <p:par>
                          <p:cTn id="76" fill="hold">
                            <p:stCondLst>
                              <p:cond delay="4500"/>
                            </p:stCondLst>
                            <p:childTnLst>
                              <p:par>
                                <p:cTn id="77" presetID="14" presetClass="entr" presetSubtype="10" fill="hold" grpId="0" nodeType="after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randombar(horizontal)">
                                      <p:cBhvr>
                                        <p:cTn id="79" dur="500"/>
                                        <p:tgtEl>
                                          <p:spTgt spid="36"/>
                                        </p:tgtEl>
                                      </p:cBhvr>
                                    </p:animEffect>
                                  </p:childTnLst>
                                </p:cTn>
                              </p:par>
                              <p:par>
                                <p:cTn id="80" presetID="14" presetClass="entr" presetSubtype="10" fill="hold" grpId="0" nodeType="withEffect">
                                  <p:stCondLst>
                                    <p:cond delay="0"/>
                                  </p:stCondLst>
                                  <p:childTnLst>
                                    <p:set>
                                      <p:cBhvr>
                                        <p:cTn id="81" dur="1" fill="hold">
                                          <p:stCondLst>
                                            <p:cond delay="0"/>
                                          </p:stCondLst>
                                        </p:cTn>
                                        <p:tgtEl>
                                          <p:spTgt spid="40">
                                            <p:txEl>
                                              <p:pRg st="0" end="0"/>
                                            </p:txEl>
                                          </p:spTgt>
                                        </p:tgtEl>
                                        <p:attrNameLst>
                                          <p:attrName>style.visibility</p:attrName>
                                        </p:attrNameLst>
                                      </p:cBhvr>
                                      <p:to>
                                        <p:strVal val="visible"/>
                                      </p:to>
                                    </p:set>
                                    <p:animEffect transition="in" filter="randombar(horizontal)">
                                      <p:cBhvr>
                                        <p:cTn id="82" dur="500"/>
                                        <p:tgtEl>
                                          <p:spTgt spid="40">
                                            <p:txEl>
                                              <p:pRg st="0" end="0"/>
                                            </p:txEl>
                                          </p:spTgt>
                                        </p:tgtEl>
                                      </p:cBhvr>
                                    </p:animEffect>
                                  </p:childTnLst>
                                </p:cTn>
                              </p:par>
                              <p:par>
                                <p:cTn id="83" presetID="14" presetClass="entr" presetSubtype="10" fill="hold" nodeType="with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randombar(horizontal)">
                                      <p:cBhvr>
                                        <p:cTn id="85" dur="500"/>
                                        <p:tgtEl>
                                          <p:spTgt spid="26"/>
                                        </p:tgtEl>
                                      </p:cBhvr>
                                    </p:animEffect>
                                  </p:childTnLst>
                                </p:cTn>
                              </p:par>
                            </p:childTnLst>
                          </p:cTn>
                        </p:par>
                        <p:par>
                          <p:cTn id="86" fill="hold">
                            <p:stCondLst>
                              <p:cond delay="5000"/>
                            </p:stCondLst>
                            <p:childTnLst>
                              <p:par>
                                <p:cTn id="87" presetID="14" presetClass="entr" presetSubtype="10" fill="hold" grpId="0" nodeType="afterEffect">
                                  <p:stCondLst>
                                    <p:cond delay="0"/>
                                  </p:stCondLst>
                                  <p:childTnLst>
                                    <p:set>
                                      <p:cBhvr>
                                        <p:cTn id="88"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89" dur="500"/>
                                        <p:tgtEl>
                                          <p:spTgt spid="43">
                                            <p:txEl>
                                              <p:pRg st="0" end="0"/>
                                            </p:txEl>
                                          </p:spTgt>
                                        </p:tgtEl>
                                      </p:cBhvr>
                                    </p:animEffect>
                                  </p:childTnLst>
                                </p:cTn>
                              </p:par>
                            </p:childTnLst>
                          </p:cTn>
                        </p:par>
                        <p:par>
                          <p:cTn id="90" fill="hold">
                            <p:stCondLst>
                              <p:cond delay="5500"/>
                            </p:stCondLst>
                            <p:childTnLst>
                              <p:par>
                                <p:cTn id="91" presetID="14" presetClass="entr" presetSubtype="10" fill="hold" grpId="0"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randombar(horizontal)">
                                      <p:cBhvr>
                                        <p:cTn id="93" dur="500"/>
                                        <p:tgtEl>
                                          <p:spTgt spid="30"/>
                                        </p:tgtEl>
                                      </p:cBhvr>
                                    </p:animEffect>
                                  </p:childTnLst>
                                </p:cTn>
                              </p:par>
                              <p:par>
                                <p:cTn id="94" presetID="14" presetClass="entr" presetSubtype="10" fill="hold" grpId="0" nodeType="withEffect">
                                  <p:stCondLst>
                                    <p:cond delay="0"/>
                                  </p:stCondLst>
                                  <p:childTnLst>
                                    <p:set>
                                      <p:cBhvr>
                                        <p:cTn id="95" dur="1" fill="hold">
                                          <p:stCondLst>
                                            <p:cond delay="0"/>
                                          </p:stCondLst>
                                        </p:cTn>
                                        <p:tgtEl>
                                          <p:spTgt spid="41">
                                            <p:txEl>
                                              <p:pRg st="0" end="0"/>
                                            </p:txEl>
                                          </p:spTgt>
                                        </p:tgtEl>
                                        <p:attrNameLst>
                                          <p:attrName>style.visibility</p:attrName>
                                        </p:attrNameLst>
                                      </p:cBhvr>
                                      <p:to>
                                        <p:strVal val="visible"/>
                                      </p:to>
                                    </p:set>
                                    <p:animEffect transition="in" filter="randombar(horizontal)">
                                      <p:cBhvr>
                                        <p:cTn id="96" dur="500"/>
                                        <p:tgtEl>
                                          <p:spTgt spid="41">
                                            <p:txEl>
                                              <p:pRg st="0" end="0"/>
                                            </p:txEl>
                                          </p:spTgt>
                                        </p:tgtEl>
                                      </p:cBhvr>
                                    </p:animEffect>
                                  </p:childTnLst>
                                </p:cTn>
                              </p:par>
                              <p:par>
                                <p:cTn id="97" presetID="14" presetClass="entr" presetSubtype="10" fill="hold" nodeType="withEffect">
                                  <p:stCondLst>
                                    <p:cond delay="0"/>
                                  </p:stCondLst>
                                  <p:childTnLst>
                                    <p:set>
                                      <p:cBhvr>
                                        <p:cTn id="98" dur="1" fill="hold">
                                          <p:stCondLst>
                                            <p:cond delay="0"/>
                                          </p:stCondLst>
                                        </p:cTn>
                                        <p:tgtEl>
                                          <p:spTgt spid="34"/>
                                        </p:tgtEl>
                                        <p:attrNameLst>
                                          <p:attrName>style.visibility</p:attrName>
                                        </p:attrNameLst>
                                      </p:cBhvr>
                                      <p:to>
                                        <p:strVal val="visible"/>
                                      </p:to>
                                    </p:set>
                                    <p:animEffect transition="in" filter="randombar(horizontal)">
                                      <p:cBhvr>
                                        <p:cTn id="99" dur="500"/>
                                        <p:tgtEl>
                                          <p:spTgt spid="34"/>
                                        </p:tgtEl>
                                      </p:cBhvr>
                                    </p:animEffect>
                                  </p:childTnLst>
                                </p:cTn>
                              </p:par>
                            </p:childTnLst>
                          </p:cTn>
                        </p:par>
                        <p:par>
                          <p:cTn id="100" fill="hold">
                            <p:stCondLst>
                              <p:cond delay="6000"/>
                            </p:stCondLst>
                            <p:childTnLst>
                              <p:par>
                                <p:cTn id="101" presetID="14" presetClass="entr" presetSubtype="10" fill="hold" grpId="0" nodeType="afterEffect">
                                  <p:stCondLst>
                                    <p:cond delay="0"/>
                                  </p:stCondLst>
                                  <p:childTnLst>
                                    <p:set>
                                      <p:cBhvr>
                                        <p:cTn id="102" dur="1" fill="hold">
                                          <p:stCondLst>
                                            <p:cond delay="0"/>
                                          </p:stCondLst>
                                        </p:cTn>
                                        <p:tgtEl>
                                          <p:spTgt spid="44">
                                            <p:txEl>
                                              <p:pRg st="0" end="0"/>
                                            </p:txEl>
                                          </p:spTgt>
                                        </p:tgtEl>
                                        <p:attrNameLst>
                                          <p:attrName>style.visibility</p:attrName>
                                        </p:attrNameLst>
                                      </p:cBhvr>
                                      <p:to>
                                        <p:strVal val="visible"/>
                                      </p:to>
                                    </p:set>
                                    <p:animEffect transition="in" filter="randombar(horizontal)">
                                      <p:cBhvr>
                                        <p:cTn id="103"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0" grpId="0" build="p">
        <p:tmplLst>
          <p:tmpl lvl="1">
            <p:tnLst>
              <p:par>
                <p:cTn presetID="22" presetClass="entr" presetSubtype="8"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4" grpId="0" animBg="1"/>
      <p:bldP spid="23" grpId="0" animBg="1"/>
      <p:bldP spid="27" grpId="0" animBg="1"/>
      <p:bldP spid="28" grpId="0" build="p">
        <p:tmplLst>
          <p:tmpl lvl="1">
            <p:tnLst>
              <p:par>
                <p:cTn presetID="14" presetClass="entr" presetSubtype="1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randombar(horizontal)">
                      <p:cBhvr>
                        <p:cTn dur="500"/>
                        <p:tgtEl>
                          <p:spTgt spid="28"/>
                        </p:tgtEl>
                      </p:cBhvr>
                    </p:animEffect>
                  </p:childTnLst>
                </p:cTn>
              </p:par>
            </p:tnLst>
          </p:tmpl>
        </p:tmplLst>
      </p:bldP>
      <p:bldP spid="29" grpId="0" build="p">
        <p:tmplLst>
          <p:tmpl lvl="1">
            <p:tnLst>
              <p:par>
                <p:cTn presetID="14" presetClass="entr" presetSubtype="1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randombar(horizontal)">
                      <p:cBhvr>
                        <p:cTn dur="500"/>
                        <p:tgtEl>
                          <p:spTgt spid="29"/>
                        </p:tgtEl>
                      </p:cBhvr>
                    </p:animEffect>
                  </p:childTnLst>
                </p:cTn>
              </p:par>
            </p:tnLst>
          </p:tmpl>
        </p:tmplLst>
      </p:bldP>
      <p:bldP spid="31" grpId="0" build="p">
        <p:tmplLst>
          <p:tmpl lvl="1">
            <p:tnLst>
              <p:par>
                <p:cTn presetID="14" presetClass="entr" presetSubtype="1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randombar(horizontal)">
                      <p:cBhvr>
                        <p:cTn dur="500"/>
                        <p:tgtEl>
                          <p:spTgt spid="31"/>
                        </p:tgtEl>
                      </p:cBhvr>
                    </p:animEffect>
                  </p:childTnLst>
                </p:cTn>
              </p:par>
            </p:tnLst>
          </p:tmpl>
        </p:tmplLst>
      </p:bldP>
      <p:bldP spid="32" grpId="0" build="p">
        <p:tmplLst>
          <p:tmpl lvl="1">
            <p:tnLst>
              <p:par>
                <p:cTn presetID="14" presetClass="entr" presetSubtype="1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randombar(horizontal)">
                      <p:cBhvr>
                        <p:cTn dur="500"/>
                        <p:tgtEl>
                          <p:spTgt spid="32"/>
                        </p:tgtEl>
                      </p:cBhvr>
                    </p:animEffect>
                  </p:childTnLst>
                </p:cTn>
              </p:par>
            </p:tnLst>
          </p:tmpl>
        </p:tmplLst>
      </p:bldP>
      <p:bldP spid="33" grpId="0" build="p">
        <p:tmplLst>
          <p:tmpl lvl="1">
            <p:tnLst>
              <p:par>
                <p:cTn presetID="14" presetClass="entr" presetSubtype="1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randombar(horizontal)">
                      <p:cBhvr>
                        <p:cTn dur="500"/>
                        <p:tgtEl>
                          <p:spTgt spid="33"/>
                        </p:tgtEl>
                      </p:cBhvr>
                    </p:animEffect>
                  </p:childTnLst>
                </p:cTn>
              </p:par>
            </p:tnLst>
          </p:tmpl>
        </p:tmplLst>
      </p:bldP>
      <p:bldP spid="35" grpId="0" build="p">
        <p:tmplLst>
          <p:tmpl lvl="1">
            <p:tnLst>
              <p:par>
                <p:cTn presetID="14" presetClass="entr" presetSubtype="1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randombar(horizontal)">
                      <p:cBhvr>
                        <p:cTn dur="500"/>
                        <p:tgtEl>
                          <p:spTgt spid="35"/>
                        </p:tgtEl>
                      </p:cBhvr>
                    </p:animEffect>
                  </p:childTnLst>
                </p:cTn>
              </p:par>
            </p:tnLst>
          </p:tmpl>
        </p:tmplLst>
      </p:bldP>
      <p:bldP spid="25" grpId="0" animBg="1"/>
      <p:bldP spid="30" grpId="0" animBg="1"/>
      <p:bldP spid="36" grpId="0" animBg="1"/>
      <p:bldP spid="37" grpId="0" build="p">
        <p:tmplLst>
          <p:tmpl lvl="1">
            <p:tnLst>
              <p:par>
                <p:cTn presetID="14" presetClass="entr" presetSubtype="1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randombar(horizontal)">
                      <p:cBhvr>
                        <p:cTn dur="500"/>
                        <p:tgtEl>
                          <p:spTgt spid="37"/>
                        </p:tgtEl>
                      </p:cBhvr>
                    </p:animEffect>
                  </p:childTnLst>
                </p:cTn>
              </p:par>
            </p:tnLst>
          </p:tmpl>
        </p:tmplLst>
      </p:bldP>
      <p:bldP spid="40" grpId="0" build="p">
        <p:tmplLst>
          <p:tmpl lvl="1">
            <p:tnLst>
              <p:par>
                <p:cTn presetID="14" presetClass="entr" presetSubtype="1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randombar(horizontal)">
                      <p:cBhvr>
                        <p:cTn dur="500"/>
                        <p:tgtEl>
                          <p:spTgt spid="40"/>
                        </p:tgtEl>
                      </p:cBhvr>
                    </p:animEffect>
                  </p:childTnLst>
                </p:cTn>
              </p:par>
            </p:tnLst>
          </p:tmpl>
        </p:tmplLst>
      </p:bldP>
      <p:bldP spid="41" grpId="0" build="p">
        <p:tmplLst>
          <p:tmpl lvl="1">
            <p:tnLst>
              <p:par>
                <p:cTn presetID="14" presetClass="entr" presetSubtype="1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randombar(horizontal)">
                      <p:cBhvr>
                        <p:cTn dur="500"/>
                        <p:tgtEl>
                          <p:spTgt spid="41"/>
                        </p:tgtEl>
                      </p:cBhvr>
                    </p:animEffect>
                  </p:childTnLst>
                </p:cTn>
              </p:par>
            </p:tnLst>
          </p:tmpl>
        </p:tmplLst>
      </p:bldP>
      <p:bldP spid="42" grpId="0" build="p">
        <p:tmplLst>
          <p:tmpl lvl="1">
            <p:tnLst>
              <p:par>
                <p:cTn presetID="14" presetClass="entr" presetSubtype="1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randombar(horizontal)">
                      <p:cBhvr>
                        <p:cTn dur="500"/>
                        <p:tgtEl>
                          <p:spTgt spid="42"/>
                        </p:tgtEl>
                      </p:cBhvr>
                    </p:animEffect>
                  </p:childTnLst>
                </p:cTn>
              </p:par>
            </p:tnLst>
          </p:tmpl>
        </p:tmplLst>
      </p:bldP>
      <p:bldP spid="43" grpId="0" build="p">
        <p:tmplLst>
          <p:tmpl lvl="1">
            <p:tnLst>
              <p:par>
                <p:cTn presetID="14" presetClass="entr" presetSubtype="1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4" grpId="0" build="p">
        <p:tmplLst>
          <p:tmpl lvl="1">
            <p:tnLst>
              <p:par>
                <p:cTn presetID="14" presetClass="entr" presetSubtype="1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randombar(horizontal)">
                      <p:cBhvr>
                        <p:cTn dur="500"/>
                        <p:tgtEl>
                          <p:spTgt spid="44"/>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4 Graphs">
    <p:spTree>
      <p:nvGrpSpPr>
        <p:cNvPr id="1" name=""/>
        <p:cNvGrpSpPr/>
        <p:nvPr/>
      </p:nvGrpSpPr>
      <p:grpSpPr>
        <a:xfrm>
          <a:off x="0" y="0"/>
          <a:ext cx="0" cy="0"/>
          <a:chOff x="0" y="0"/>
          <a:chExt cx="0" cy="0"/>
        </a:xfrm>
      </p:grpSpPr>
      <p:sp>
        <p:nvSpPr>
          <p:cNvPr id="32" name="テキスト プレースホルダー 11"/>
          <p:cNvSpPr>
            <a:spLocks noGrp="1"/>
          </p:cNvSpPr>
          <p:nvPr>
            <p:ph type="body" sz="quarter" idx="19" hasCustomPrompt="1"/>
          </p:nvPr>
        </p:nvSpPr>
        <p:spPr>
          <a:xfrm>
            <a:off x="1169120" y="2563172"/>
            <a:ext cx="1164161" cy="854283"/>
          </a:xfrm>
        </p:spPr>
        <p:txBody>
          <a:bodyPr anchor="ctr">
            <a:normAutofit/>
          </a:bodyPr>
          <a:lstStyle>
            <a:lvl1pPr marL="0" marR="0" indent="0" algn="ctr" defTabSz="914385" rtl="0" eaLnBrk="1" fontAlgn="auto" latinLnBrk="0" hangingPunct="1">
              <a:lnSpc>
                <a:spcPct val="100000"/>
              </a:lnSpc>
              <a:spcBef>
                <a:spcPts val="1000"/>
              </a:spcBef>
              <a:spcAft>
                <a:spcPts val="0"/>
              </a:spcAft>
              <a:buClrTx/>
              <a:buSzTx/>
              <a:buFont typeface="Arial" panose="020B0604020202020204" pitchFamily="34" charset="0"/>
              <a:buNone/>
              <a:tabLst/>
              <a:defRPr sz="4400" baseline="0">
                <a:solidFill>
                  <a:schemeClr val="accent1"/>
                </a:solidFill>
              </a:defRPr>
            </a:lvl1pPr>
          </a:lstStyle>
          <a:p>
            <a:pPr lvl="0"/>
            <a:r>
              <a:rPr lang="en-US" dirty="0" smtClean="0"/>
              <a:t>00%</a:t>
            </a:r>
          </a:p>
        </p:txBody>
      </p:sp>
      <p:sp>
        <p:nvSpPr>
          <p:cNvPr id="42" name="テキスト プレースホルダー 11"/>
          <p:cNvSpPr>
            <a:spLocks noGrp="1"/>
          </p:cNvSpPr>
          <p:nvPr>
            <p:ph type="body" sz="quarter" idx="30" hasCustomPrompt="1"/>
          </p:nvPr>
        </p:nvSpPr>
        <p:spPr>
          <a:xfrm>
            <a:off x="4031858" y="2553935"/>
            <a:ext cx="1164161" cy="854283"/>
          </a:xfrm>
        </p:spPr>
        <p:txBody>
          <a:bodyPr anchor="ctr">
            <a:normAutofit/>
          </a:bodyPr>
          <a:lstStyle>
            <a:lvl1pPr marL="0" marR="0" indent="0" algn="ctr" defTabSz="914385" rtl="0" eaLnBrk="1" fontAlgn="auto" latinLnBrk="0" hangingPunct="1">
              <a:lnSpc>
                <a:spcPct val="100000"/>
              </a:lnSpc>
              <a:spcBef>
                <a:spcPts val="1000"/>
              </a:spcBef>
              <a:spcAft>
                <a:spcPts val="0"/>
              </a:spcAft>
              <a:buClrTx/>
              <a:buSzTx/>
              <a:buFont typeface="Arial" panose="020B0604020202020204" pitchFamily="34" charset="0"/>
              <a:buNone/>
              <a:tabLst/>
              <a:defRPr sz="4400" baseline="0">
                <a:solidFill>
                  <a:schemeClr val="bg1">
                    <a:lumMod val="90000"/>
                    <a:lumOff val="10000"/>
                  </a:schemeClr>
                </a:solidFill>
              </a:defRPr>
            </a:lvl1pPr>
          </a:lstStyle>
          <a:p>
            <a:pPr lvl="0"/>
            <a:r>
              <a:rPr lang="en-US" dirty="0" smtClean="0"/>
              <a:t>00%</a:t>
            </a:r>
          </a:p>
        </p:txBody>
      </p:sp>
      <p:sp>
        <p:nvSpPr>
          <p:cNvPr id="43" name="テキスト プレースホルダー 11"/>
          <p:cNvSpPr>
            <a:spLocks noGrp="1"/>
          </p:cNvSpPr>
          <p:nvPr>
            <p:ph type="body" sz="quarter" idx="31" hasCustomPrompt="1"/>
          </p:nvPr>
        </p:nvSpPr>
        <p:spPr>
          <a:xfrm>
            <a:off x="6903386" y="2544699"/>
            <a:ext cx="1164161" cy="854283"/>
          </a:xfrm>
        </p:spPr>
        <p:txBody>
          <a:bodyPr anchor="ctr">
            <a:normAutofit/>
          </a:bodyPr>
          <a:lstStyle>
            <a:lvl1pPr marL="0" marR="0" indent="0" algn="ctr" defTabSz="914385" rtl="0" eaLnBrk="1" fontAlgn="auto" latinLnBrk="0" hangingPunct="1">
              <a:lnSpc>
                <a:spcPct val="100000"/>
              </a:lnSpc>
              <a:spcBef>
                <a:spcPts val="1000"/>
              </a:spcBef>
              <a:spcAft>
                <a:spcPts val="0"/>
              </a:spcAft>
              <a:buClrTx/>
              <a:buSzTx/>
              <a:buFont typeface="Arial" panose="020B0604020202020204" pitchFamily="34" charset="0"/>
              <a:buNone/>
              <a:tabLst/>
              <a:defRPr sz="4400" baseline="0">
                <a:solidFill>
                  <a:schemeClr val="accent1"/>
                </a:solidFill>
              </a:defRPr>
            </a:lvl1pPr>
          </a:lstStyle>
          <a:p>
            <a:pPr lvl="0"/>
            <a:r>
              <a:rPr lang="en-US" dirty="0" smtClean="0"/>
              <a:t>00%</a:t>
            </a:r>
          </a:p>
        </p:txBody>
      </p:sp>
      <p:sp>
        <p:nvSpPr>
          <p:cNvPr id="44" name="テキスト プレースホルダー 11"/>
          <p:cNvSpPr>
            <a:spLocks noGrp="1"/>
          </p:cNvSpPr>
          <p:nvPr>
            <p:ph type="body" sz="quarter" idx="32" hasCustomPrompt="1"/>
          </p:nvPr>
        </p:nvSpPr>
        <p:spPr>
          <a:xfrm>
            <a:off x="9784770" y="2544701"/>
            <a:ext cx="1164161" cy="854283"/>
          </a:xfrm>
        </p:spPr>
        <p:txBody>
          <a:bodyPr anchor="ctr">
            <a:normAutofit/>
          </a:bodyPr>
          <a:lstStyle>
            <a:lvl1pPr marL="0" marR="0" indent="0" algn="ctr" defTabSz="914385" rtl="0" eaLnBrk="1" fontAlgn="auto" latinLnBrk="0" hangingPunct="1">
              <a:lnSpc>
                <a:spcPct val="100000"/>
              </a:lnSpc>
              <a:spcBef>
                <a:spcPts val="1000"/>
              </a:spcBef>
              <a:spcAft>
                <a:spcPts val="0"/>
              </a:spcAft>
              <a:buClrTx/>
              <a:buSzTx/>
              <a:buFont typeface="Arial" panose="020B0604020202020204" pitchFamily="34" charset="0"/>
              <a:buNone/>
              <a:tabLst/>
              <a:defRPr sz="4400" baseline="0">
                <a:solidFill>
                  <a:schemeClr val="bg1">
                    <a:lumMod val="90000"/>
                    <a:lumOff val="10000"/>
                  </a:schemeClr>
                </a:solidFill>
              </a:defRPr>
            </a:lvl1pPr>
          </a:lstStyle>
          <a:p>
            <a:pPr lvl="0"/>
            <a:r>
              <a:rPr lang="en-US" dirty="0" smtClean="0"/>
              <a:t>00%</a:t>
            </a:r>
          </a:p>
        </p:txBody>
      </p:sp>
      <p:sp>
        <p:nvSpPr>
          <p:cNvPr id="11" name="グラフ プレースホルダー 10"/>
          <p:cNvSpPr>
            <a:spLocks noGrp="1"/>
          </p:cNvSpPr>
          <p:nvPr>
            <p:ph type="chart" sz="quarter" idx="25" hasCustomPrompt="1"/>
          </p:nvPr>
        </p:nvSpPr>
        <p:spPr>
          <a:xfrm>
            <a:off x="477350" y="1690159"/>
            <a:ext cx="2552922" cy="2543092"/>
          </a:xfrm>
        </p:spPr>
        <p:txBody>
          <a:bodyPr>
            <a:normAutofit/>
          </a:bodyPr>
          <a:lstStyle>
            <a:lvl1pPr>
              <a:defRPr sz="1333"/>
            </a:lvl1pPr>
          </a:lstStyle>
          <a:p>
            <a:r>
              <a:rPr lang="en-US" dirty="0" smtClean="0"/>
              <a:t>Add Graph</a:t>
            </a:r>
            <a:endParaRPr lang="en-US" dirty="0"/>
          </a:p>
        </p:txBody>
      </p:sp>
      <p:sp>
        <p:nvSpPr>
          <p:cNvPr id="36" name="グラフ プレースホルダー 10"/>
          <p:cNvSpPr>
            <a:spLocks noGrp="1"/>
          </p:cNvSpPr>
          <p:nvPr>
            <p:ph type="chart" sz="quarter" idx="26" hasCustomPrompt="1"/>
          </p:nvPr>
        </p:nvSpPr>
        <p:spPr>
          <a:xfrm>
            <a:off x="3350999" y="1690159"/>
            <a:ext cx="2552922" cy="2543092"/>
          </a:xfrm>
        </p:spPr>
        <p:txBody>
          <a:bodyPr>
            <a:normAutofit/>
          </a:bodyPr>
          <a:lstStyle>
            <a:lvl1pPr>
              <a:defRPr sz="1333"/>
            </a:lvl1pPr>
          </a:lstStyle>
          <a:p>
            <a:r>
              <a:rPr lang="en-US" dirty="0" smtClean="0"/>
              <a:t>Add Graph</a:t>
            </a:r>
            <a:endParaRPr lang="en-US" dirty="0"/>
          </a:p>
        </p:txBody>
      </p:sp>
      <p:sp>
        <p:nvSpPr>
          <p:cNvPr id="37" name="グラフ プレースホルダー 10"/>
          <p:cNvSpPr>
            <a:spLocks noGrp="1"/>
          </p:cNvSpPr>
          <p:nvPr>
            <p:ph type="chart" sz="quarter" idx="27" hasCustomPrompt="1"/>
          </p:nvPr>
        </p:nvSpPr>
        <p:spPr>
          <a:xfrm>
            <a:off x="6212071" y="1690159"/>
            <a:ext cx="2552922" cy="2543092"/>
          </a:xfrm>
        </p:spPr>
        <p:txBody>
          <a:bodyPr>
            <a:normAutofit/>
          </a:bodyPr>
          <a:lstStyle>
            <a:lvl1pPr>
              <a:defRPr sz="1333"/>
            </a:lvl1pPr>
          </a:lstStyle>
          <a:p>
            <a:r>
              <a:rPr lang="en-US" dirty="0" smtClean="0"/>
              <a:t>Add Graph</a:t>
            </a:r>
            <a:endParaRPr lang="en-US" dirty="0"/>
          </a:p>
        </p:txBody>
      </p:sp>
      <p:sp>
        <p:nvSpPr>
          <p:cNvPr id="40" name="グラフ プレースホルダー 10"/>
          <p:cNvSpPr>
            <a:spLocks noGrp="1"/>
          </p:cNvSpPr>
          <p:nvPr>
            <p:ph type="chart" sz="quarter" idx="28" hasCustomPrompt="1"/>
          </p:nvPr>
        </p:nvSpPr>
        <p:spPr>
          <a:xfrm>
            <a:off x="9058349" y="1690159"/>
            <a:ext cx="2552922" cy="2543092"/>
          </a:xfrm>
        </p:spPr>
        <p:txBody>
          <a:bodyPr>
            <a:normAutofit/>
          </a:bodyPr>
          <a:lstStyle>
            <a:lvl1pPr>
              <a:defRPr sz="1333"/>
            </a:lvl1pPr>
          </a:lstStyle>
          <a:p>
            <a:r>
              <a:rPr lang="en-US" dirty="0" smtClean="0"/>
              <a:t>Add Graph</a:t>
            </a:r>
            <a:endParaRPr lang="en-US" dirty="0"/>
          </a:p>
        </p:txBody>
      </p:sp>
      <p:pic>
        <p:nvPicPr>
          <p:cNvPr id="17" name="図 16"/>
          <p:cNvPicPr>
            <a:picLocks noChangeAspect="1"/>
          </p:cNvPicPr>
          <p:nvPr/>
        </p:nvPicPr>
        <p:blipFill rotWithShape="1">
          <a:blip r:embed="rId2" cstate="print">
            <a:extLst>
              <a:ext uri="{28A0092B-C50C-407E-A947-70E740481C1C}">
                <a14:useLocalDpi xmlns:a14="http://schemas.microsoft.com/office/drawing/2010/main" xmlns="" val="0"/>
              </a:ext>
            </a:extLst>
          </a:blip>
          <a:srcRect l="26741"/>
          <a:stretch/>
        </p:blipFill>
        <p:spPr>
          <a:xfrm>
            <a:off x="178673" y="4840729"/>
            <a:ext cx="2845991" cy="280708"/>
          </a:xfrm>
          <a:prstGeom prst="rect">
            <a:avLst/>
          </a:prstGeom>
        </p:spPr>
      </p:pic>
      <p:pic>
        <p:nvPicPr>
          <p:cNvPr id="22" name="図 21"/>
          <p:cNvPicPr>
            <a:picLocks noChangeAspect="1"/>
          </p:cNvPicPr>
          <p:nvPr/>
        </p:nvPicPr>
        <p:blipFill rotWithShape="1">
          <a:blip r:embed="rId2" cstate="print">
            <a:extLst>
              <a:ext uri="{28A0092B-C50C-407E-A947-70E740481C1C}">
                <a14:useLocalDpi xmlns:a14="http://schemas.microsoft.com/office/drawing/2010/main" xmlns="" val="0"/>
              </a:ext>
            </a:extLst>
          </a:blip>
          <a:srcRect l="26741"/>
          <a:stretch/>
        </p:blipFill>
        <p:spPr>
          <a:xfrm>
            <a:off x="3029860" y="4820241"/>
            <a:ext cx="2845991" cy="280708"/>
          </a:xfrm>
          <a:prstGeom prst="rect">
            <a:avLst/>
          </a:prstGeom>
        </p:spPr>
      </p:pic>
      <p:pic>
        <p:nvPicPr>
          <p:cNvPr id="24" name="図 23"/>
          <p:cNvPicPr>
            <a:picLocks noChangeAspect="1"/>
          </p:cNvPicPr>
          <p:nvPr/>
        </p:nvPicPr>
        <p:blipFill rotWithShape="1">
          <a:blip r:embed="rId2" cstate="print">
            <a:extLst>
              <a:ext uri="{28A0092B-C50C-407E-A947-70E740481C1C}">
                <a14:useLocalDpi xmlns:a14="http://schemas.microsoft.com/office/drawing/2010/main" xmlns="" val="0"/>
              </a:ext>
            </a:extLst>
          </a:blip>
          <a:srcRect l="26741"/>
          <a:stretch/>
        </p:blipFill>
        <p:spPr>
          <a:xfrm>
            <a:off x="5903921" y="4849965"/>
            <a:ext cx="2845991" cy="280708"/>
          </a:xfrm>
          <a:prstGeom prst="rect">
            <a:avLst/>
          </a:prstGeom>
        </p:spPr>
      </p:pic>
      <p:pic>
        <p:nvPicPr>
          <p:cNvPr id="34" name="図 33"/>
          <p:cNvPicPr>
            <a:picLocks noChangeAspect="1"/>
          </p:cNvPicPr>
          <p:nvPr/>
        </p:nvPicPr>
        <p:blipFill rotWithShape="1">
          <a:blip r:embed="rId2" cstate="print">
            <a:extLst>
              <a:ext uri="{28A0092B-C50C-407E-A947-70E740481C1C}">
                <a14:useLocalDpi xmlns:a14="http://schemas.microsoft.com/office/drawing/2010/main" xmlns="" val="0"/>
              </a:ext>
            </a:extLst>
          </a:blip>
          <a:srcRect l="26741"/>
          <a:stretch/>
        </p:blipFill>
        <p:spPr>
          <a:xfrm>
            <a:off x="8749912" y="4849966"/>
            <a:ext cx="2845991" cy="280708"/>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021" y="233178"/>
            <a:ext cx="8797613" cy="1537957"/>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9705862" y="233179"/>
            <a:ext cx="2486138" cy="1537957"/>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4011" y="6381792"/>
            <a:ext cx="12191998" cy="476209"/>
          </a:xfrm>
          <a:prstGeom prst="rect">
            <a:avLst/>
          </a:prstGeom>
        </p:spPr>
      </p:pic>
      <p:sp>
        <p:nvSpPr>
          <p:cNvPr id="2" name="タイトル 1"/>
          <p:cNvSpPr>
            <a:spLocks noGrp="1"/>
          </p:cNvSpPr>
          <p:nvPr>
            <p:ph type="title" hasCustomPrompt="1"/>
          </p:nvPr>
        </p:nvSpPr>
        <p:spPr>
          <a:xfrm>
            <a:off x="300747" y="357104"/>
            <a:ext cx="8282524" cy="669117"/>
          </a:xfrm>
        </p:spPr>
        <p:txBody>
          <a:bodyPr/>
          <a:lstStyle>
            <a:lvl1pPr>
              <a:defRPr>
                <a:solidFill>
                  <a:schemeClr val="bg1">
                    <a:lumMod val="10000"/>
                    <a:lumOff val="90000"/>
                  </a:schemeClr>
                </a:solidFill>
              </a:defRPr>
            </a:lvl1pPr>
          </a:lstStyle>
          <a:p>
            <a:r>
              <a:rPr lang="en-US" altLang="ja-JP" dirty="0" smtClean="0"/>
              <a:t>Slide Title</a:t>
            </a:r>
            <a:endParaRPr lang="en-US" dirty="0"/>
          </a:p>
        </p:txBody>
      </p:sp>
      <p:sp>
        <p:nvSpPr>
          <p:cNvPr id="4" name="フッター プレースホルダー 3"/>
          <p:cNvSpPr>
            <a:spLocks noGrp="1"/>
          </p:cNvSpPr>
          <p:nvPr>
            <p:ph type="ftr" sz="quarter" idx="11"/>
          </p:nvPr>
        </p:nvSpPr>
        <p:spPr>
          <a:xfrm>
            <a:off x="-8022" y="6380415"/>
            <a:ext cx="12200022" cy="365125"/>
          </a:xfrm>
        </p:spPr>
        <p:txBody>
          <a:bodyPr/>
          <a:lstStyle>
            <a:lvl1pPr>
              <a:defRPr sz="1333">
                <a:solidFill>
                  <a:schemeClr val="bg1">
                    <a:lumMod val="10000"/>
                    <a:lumOff val="90000"/>
                  </a:schemeClr>
                </a:solidFill>
              </a:defRPr>
            </a:lvl1pPr>
          </a:lstStyle>
          <a:p>
            <a:endParaRPr lang="en-US" dirty="0"/>
          </a:p>
        </p:txBody>
      </p:sp>
      <p:sp>
        <p:nvSpPr>
          <p:cNvPr id="5" name="スライド番号プレースホルダー 4"/>
          <p:cNvSpPr>
            <a:spLocks noGrp="1"/>
          </p:cNvSpPr>
          <p:nvPr>
            <p:ph type="sldNum" sz="quarter" idx="12"/>
          </p:nvPr>
        </p:nvSpPr>
        <p:spPr>
          <a:xfrm>
            <a:off x="9834683" y="677437"/>
            <a:ext cx="2473723" cy="517696"/>
          </a:xfrm>
        </p:spPr>
        <p:txBody>
          <a:bodyPr/>
          <a:lstStyle>
            <a:lvl1pPr algn="l">
              <a:defRPr sz="2933">
                <a:solidFill>
                  <a:schemeClr val="bg1">
                    <a:lumMod val="10000"/>
                    <a:lumOff val="90000"/>
                  </a:schemeClr>
                </a:solidFill>
              </a:defRPr>
            </a:lvl1pPr>
          </a:lstStyle>
          <a:p>
            <a:r>
              <a:rPr lang="en-US" dirty="0" smtClean="0"/>
              <a:t> </a:t>
            </a:r>
            <a:r>
              <a:rPr lang="en-US" dirty="0" smtClean="0">
                <a:latin typeface="+mj-lt"/>
              </a:rPr>
              <a:t>SLIDE </a:t>
            </a:r>
            <a:fld id="{511F482C-44AA-46E6-BA1A-E4C16BAF3A94}" type="slidenum">
              <a:rPr lang="en-US" sz="4800" smtClean="0">
                <a:latin typeface="+mj-lt"/>
              </a:rPr>
              <a:pPr/>
              <a:t>‹#›</a:t>
            </a:fld>
            <a:endParaRPr lang="en-US" sz="4800" dirty="0">
              <a:latin typeface="+mj-lt"/>
            </a:endParaRPr>
          </a:p>
        </p:txBody>
      </p:sp>
      <p:sp>
        <p:nvSpPr>
          <p:cNvPr id="10" name="テキスト プレースホルダー 9"/>
          <p:cNvSpPr>
            <a:spLocks noGrp="1"/>
          </p:cNvSpPr>
          <p:nvPr>
            <p:ph type="body" sz="quarter" idx="13" hasCustomPrompt="1"/>
          </p:nvPr>
        </p:nvSpPr>
        <p:spPr>
          <a:xfrm>
            <a:off x="321204" y="938354"/>
            <a:ext cx="8229980" cy="304909"/>
          </a:xfrm>
        </p:spPr>
        <p:txBody>
          <a:bodyPr>
            <a:normAutofit/>
          </a:bodyPr>
          <a:lstStyle>
            <a:lvl1pPr>
              <a:defRPr sz="1600" baseline="0">
                <a:solidFill>
                  <a:schemeClr val="bg1">
                    <a:lumMod val="10000"/>
                    <a:lumOff val="90000"/>
                  </a:schemeClr>
                </a:solidFill>
              </a:defRPr>
            </a:lvl1pPr>
          </a:lstStyle>
          <a:p>
            <a:pPr lvl="0"/>
            <a:r>
              <a:rPr lang="en-US" dirty="0" smtClean="0"/>
              <a:t>Short Description</a:t>
            </a:r>
            <a:endParaRPr lang="en-US" dirty="0"/>
          </a:p>
        </p:txBody>
      </p:sp>
      <p:sp>
        <p:nvSpPr>
          <p:cNvPr id="14" name="正方形/長方形 13"/>
          <p:cNvSpPr>
            <a:spLocks/>
          </p:cNvSpPr>
          <p:nvPr/>
        </p:nvSpPr>
        <p:spPr>
          <a:xfrm>
            <a:off x="477806" y="4343881"/>
            <a:ext cx="2546790" cy="506085"/>
          </a:xfrm>
          <a:prstGeom prst="rect">
            <a:avLst/>
          </a:prstGeom>
          <a:gradFill flip="none" rotWithShape="1">
            <a:gsLst>
              <a:gs pos="0">
                <a:schemeClr val="accent5">
                  <a:lumMod val="50000"/>
                </a:schemeClr>
              </a:gs>
              <a:gs pos="50000">
                <a:schemeClr val="accent5">
                  <a:lumMod val="75000"/>
                </a:schemeClr>
              </a:gs>
              <a:gs pos="100000">
                <a:srgbClr val="3A75FB"/>
              </a:gs>
            </a:gsLst>
            <a:lin ang="10800000" scaled="1"/>
            <a:tileRect/>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0960" tIns="30480" rIns="60960" bIns="30480" numCol="1" spcCol="0" rtlCol="0" fromWordArt="0" anchor="ctr" anchorCtr="0" forceAA="0" compatLnSpc="1">
            <a:prstTxWarp prst="textNoShape">
              <a:avLst/>
            </a:prstTxWarp>
            <a:noAutofit/>
          </a:bodyPr>
          <a:lstStyle/>
          <a:p>
            <a:pPr algn="ctr"/>
            <a:endParaRPr lang="en-US" sz="2133" dirty="0" smtClean="0">
              <a:solidFill>
                <a:schemeClr val="bg1"/>
              </a:solidFill>
            </a:endParaRPr>
          </a:p>
        </p:txBody>
      </p:sp>
      <p:sp>
        <p:nvSpPr>
          <p:cNvPr id="23" name="正方形/長方形 22"/>
          <p:cNvSpPr>
            <a:spLocks/>
          </p:cNvSpPr>
          <p:nvPr/>
        </p:nvSpPr>
        <p:spPr>
          <a:xfrm>
            <a:off x="6212071" y="4343882"/>
            <a:ext cx="2546790" cy="506085"/>
          </a:xfrm>
          <a:prstGeom prst="rect">
            <a:avLst/>
          </a:prstGeom>
          <a:gradFill flip="none" rotWithShape="1">
            <a:gsLst>
              <a:gs pos="0">
                <a:schemeClr val="accent5">
                  <a:lumMod val="50000"/>
                </a:schemeClr>
              </a:gs>
              <a:gs pos="50000">
                <a:schemeClr val="accent5">
                  <a:lumMod val="75000"/>
                </a:schemeClr>
              </a:gs>
              <a:gs pos="100000">
                <a:srgbClr val="3A75FB"/>
              </a:gs>
            </a:gsLst>
            <a:lin ang="10800000" scaled="1"/>
            <a:tileRect/>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0960" tIns="30480" rIns="60960" bIns="30480" numCol="1" spcCol="0" rtlCol="0" fromWordArt="0" anchor="ctr" anchorCtr="0" forceAA="0" compatLnSpc="1">
            <a:prstTxWarp prst="textNoShape">
              <a:avLst/>
            </a:prstTxWarp>
            <a:noAutofit/>
          </a:bodyPr>
          <a:lstStyle/>
          <a:p>
            <a:pPr algn="ctr"/>
            <a:endParaRPr lang="en-US" sz="2133" dirty="0" smtClean="0">
              <a:solidFill>
                <a:schemeClr val="bg1"/>
              </a:solidFill>
            </a:endParaRPr>
          </a:p>
        </p:txBody>
      </p:sp>
      <p:sp>
        <p:nvSpPr>
          <p:cNvPr id="27" name="正方形/長方形 26"/>
          <p:cNvSpPr>
            <a:spLocks/>
          </p:cNvSpPr>
          <p:nvPr/>
        </p:nvSpPr>
        <p:spPr>
          <a:xfrm>
            <a:off x="3340543" y="4343882"/>
            <a:ext cx="2546790" cy="506085"/>
          </a:xfrm>
          <a:prstGeom prst="rect">
            <a:avLst/>
          </a:prstGeom>
          <a:gradFill flip="none" rotWithShape="1">
            <a:gsLst>
              <a:gs pos="0">
                <a:schemeClr val="bg1"/>
              </a:gs>
              <a:gs pos="50000">
                <a:schemeClr val="bg1">
                  <a:lumMod val="75000"/>
                  <a:lumOff val="25000"/>
                </a:schemeClr>
              </a:gs>
              <a:gs pos="100000">
                <a:schemeClr val="bg1">
                  <a:lumMod val="50000"/>
                  <a:lumOff val="50000"/>
                </a:schemeClr>
              </a:gs>
            </a:gsLst>
            <a:lin ang="10800000" scaled="1"/>
            <a:tileRect/>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0960" tIns="30480" rIns="60960" bIns="30480" numCol="1" spcCol="0" rtlCol="0" fromWordArt="0" anchor="ctr" anchorCtr="0" forceAA="0" compatLnSpc="1">
            <a:prstTxWarp prst="textNoShape">
              <a:avLst/>
            </a:prstTxWarp>
            <a:noAutofit/>
          </a:bodyPr>
          <a:lstStyle/>
          <a:p>
            <a:pPr algn="ctr"/>
            <a:endParaRPr lang="en-US" sz="2133" dirty="0" smtClean="0">
              <a:solidFill>
                <a:schemeClr val="bg1"/>
              </a:solidFill>
            </a:endParaRPr>
          </a:p>
        </p:txBody>
      </p:sp>
      <p:sp>
        <p:nvSpPr>
          <p:cNvPr id="28" name="テキスト プレースホルダー 11"/>
          <p:cNvSpPr>
            <a:spLocks noGrp="1"/>
          </p:cNvSpPr>
          <p:nvPr>
            <p:ph type="body" sz="quarter" idx="15" hasCustomPrompt="1"/>
          </p:nvPr>
        </p:nvSpPr>
        <p:spPr>
          <a:xfrm>
            <a:off x="521396" y="4355113"/>
            <a:ext cx="2417346" cy="457843"/>
          </a:xfrm>
        </p:spPr>
        <p:txBody>
          <a:bodyPr anchor="ctr">
            <a:noAutofit/>
          </a:bodyPr>
          <a:lstStyle>
            <a:lvl1pPr marL="0" marR="0" indent="0" algn="ctr" defTabSz="914385" rtl="0" eaLnBrk="1" fontAlgn="auto" latinLnBrk="0" hangingPunct="1">
              <a:lnSpc>
                <a:spcPct val="100000"/>
              </a:lnSpc>
              <a:spcBef>
                <a:spcPts val="1000"/>
              </a:spcBef>
              <a:spcAft>
                <a:spcPts val="0"/>
              </a:spcAft>
              <a:buClrTx/>
              <a:buSzTx/>
              <a:buFont typeface="Arial" panose="020B0604020202020204" pitchFamily="34" charset="0"/>
              <a:buNone/>
              <a:tabLst/>
              <a:defRPr sz="1867" baseline="0">
                <a:solidFill>
                  <a:schemeClr val="bg1">
                    <a:lumMod val="10000"/>
                    <a:lumOff val="90000"/>
                  </a:schemeClr>
                </a:solidFill>
                <a:latin typeface="Aileron Thin" pitchFamily="50" charset="0"/>
              </a:defRPr>
            </a:lvl1pPr>
          </a:lstStyle>
          <a:p>
            <a:pPr lvl="0"/>
            <a:r>
              <a:rPr lang="en-US" dirty="0" smtClean="0"/>
              <a:t>Text Here</a:t>
            </a:r>
            <a:endParaRPr lang="en-US" dirty="0"/>
          </a:p>
        </p:txBody>
      </p:sp>
      <p:sp>
        <p:nvSpPr>
          <p:cNvPr id="29" name="テキスト プレースホルダー 11"/>
          <p:cNvSpPr>
            <a:spLocks noGrp="1"/>
          </p:cNvSpPr>
          <p:nvPr>
            <p:ph type="body" sz="quarter" idx="16" hasCustomPrompt="1"/>
          </p:nvPr>
        </p:nvSpPr>
        <p:spPr>
          <a:xfrm>
            <a:off x="3384070" y="4355114"/>
            <a:ext cx="2417346" cy="457843"/>
          </a:xfrm>
        </p:spPr>
        <p:txBody>
          <a:bodyPr anchor="ctr">
            <a:noAutofit/>
          </a:bodyPr>
          <a:lstStyle>
            <a:lvl1pPr marL="0" marR="0" indent="0" algn="ctr" defTabSz="914385" rtl="0" eaLnBrk="1" fontAlgn="auto" latinLnBrk="0" hangingPunct="1">
              <a:lnSpc>
                <a:spcPct val="100000"/>
              </a:lnSpc>
              <a:spcBef>
                <a:spcPts val="1000"/>
              </a:spcBef>
              <a:spcAft>
                <a:spcPts val="0"/>
              </a:spcAft>
              <a:buClrTx/>
              <a:buSzTx/>
              <a:buFont typeface="Arial" panose="020B0604020202020204" pitchFamily="34" charset="0"/>
              <a:buNone/>
              <a:tabLst/>
              <a:defRPr sz="1867" baseline="0">
                <a:solidFill>
                  <a:schemeClr val="bg1">
                    <a:lumMod val="10000"/>
                    <a:lumOff val="90000"/>
                  </a:schemeClr>
                </a:solidFill>
                <a:latin typeface="Aileron Thin" pitchFamily="50" charset="0"/>
              </a:defRPr>
            </a:lvl1pPr>
          </a:lstStyle>
          <a:p>
            <a:pPr lvl="0"/>
            <a:r>
              <a:rPr lang="en-US" dirty="0" smtClean="0"/>
              <a:t>Text Here</a:t>
            </a:r>
            <a:endParaRPr lang="en-US" dirty="0"/>
          </a:p>
        </p:txBody>
      </p:sp>
      <p:sp>
        <p:nvSpPr>
          <p:cNvPr id="31" name="テキスト プレースホルダー 11"/>
          <p:cNvSpPr>
            <a:spLocks noGrp="1"/>
          </p:cNvSpPr>
          <p:nvPr>
            <p:ph type="body" sz="quarter" idx="18" hasCustomPrompt="1"/>
          </p:nvPr>
        </p:nvSpPr>
        <p:spPr>
          <a:xfrm>
            <a:off x="6286655" y="4355114"/>
            <a:ext cx="2417346" cy="457843"/>
          </a:xfrm>
        </p:spPr>
        <p:txBody>
          <a:bodyPr anchor="ctr">
            <a:noAutofit/>
          </a:bodyPr>
          <a:lstStyle>
            <a:lvl1pPr marL="0" marR="0" indent="0" algn="ctr" defTabSz="914385" rtl="0" eaLnBrk="1" fontAlgn="auto" latinLnBrk="0" hangingPunct="1">
              <a:lnSpc>
                <a:spcPct val="100000"/>
              </a:lnSpc>
              <a:spcBef>
                <a:spcPts val="1000"/>
              </a:spcBef>
              <a:spcAft>
                <a:spcPts val="0"/>
              </a:spcAft>
              <a:buClrTx/>
              <a:buSzTx/>
              <a:buFont typeface="Arial" panose="020B0604020202020204" pitchFamily="34" charset="0"/>
              <a:buNone/>
              <a:tabLst/>
              <a:defRPr sz="1867" baseline="0">
                <a:solidFill>
                  <a:schemeClr val="bg1">
                    <a:lumMod val="10000"/>
                    <a:lumOff val="90000"/>
                  </a:schemeClr>
                </a:solidFill>
                <a:latin typeface="Aileron Thin" pitchFamily="50" charset="0"/>
              </a:defRPr>
            </a:lvl1pPr>
          </a:lstStyle>
          <a:p>
            <a:pPr lvl="0"/>
            <a:r>
              <a:rPr lang="en-US" dirty="0" smtClean="0"/>
              <a:t>Text Here</a:t>
            </a:r>
            <a:endParaRPr lang="en-US" dirty="0"/>
          </a:p>
        </p:txBody>
      </p:sp>
      <p:sp>
        <p:nvSpPr>
          <p:cNvPr id="33" name="テキスト プレースホルダー 11"/>
          <p:cNvSpPr>
            <a:spLocks noGrp="1"/>
          </p:cNvSpPr>
          <p:nvPr>
            <p:ph type="body" sz="quarter" idx="20" hasCustomPrompt="1"/>
          </p:nvPr>
        </p:nvSpPr>
        <p:spPr>
          <a:xfrm>
            <a:off x="3320457" y="4914623"/>
            <a:ext cx="2546790" cy="1241791"/>
          </a:xfrm>
        </p:spPr>
        <p:txBody>
          <a:bodyPr anchor="t">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333" baseline="0">
                <a:solidFill>
                  <a:schemeClr val="bg1">
                    <a:lumMod val="90000"/>
                    <a:lumOff val="10000"/>
                  </a:schemeClr>
                </a:solidFill>
              </a:defRPr>
            </a:lvl1pPr>
          </a:lstStyle>
          <a:p>
            <a:pPr lvl="0"/>
            <a:r>
              <a:rPr lang="en-US" dirty="0" smtClean="0"/>
              <a:t>Text Here</a:t>
            </a:r>
            <a:endParaRPr lang="en-US" dirty="0"/>
          </a:p>
        </p:txBody>
      </p:sp>
      <p:sp>
        <p:nvSpPr>
          <p:cNvPr id="35" name="テキスト プレースホルダー 11"/>
          <p:cNvSpPr>
            <a:spLocks noGrp="1"/>
          </p:cNvSpPr>
          <p:nvPr>
            <p:ph type="body" sz="quarter" idx="22" hasCustomPrompt="1"/>
          </p:nvPr>
        </p:nvSpPr>
        <p:spPr>
          <a:xfrm>
            <a:off x="6212071" y="4914623"/>
            <a:ext cx="2546790" cy="1241791"/>
          </a:xfrm>
        </p:spPr>
        <p:txBody>
          <a:bodyPr anchor="t">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333" baseline="0">
                <a:solidFill>
                  <a:schemeClr val="bg1">
                    <a:lumMod val="90000"/>
                    <a:lumOff val="10000"/>
                  </a:schemeClr>
                </a:solidFill>
              </a:defRPr>
            </a:lvl1pPr>
          </a:lstStyle>
          <a:p>
            <a:pPr lvl="0"/>
            <a:r>
              <a:rPr lang="en-US" dirty="0" smtClean="0"/>
              <a:t>Text Here</a:t>
            </a:r>
            <a:endParaRPr lang="en-US" dirty="0"/>
          </a:p>
        </p:txBody>
      </p:sp>
      <p:sp>
        <p:nvSpPr>
          <p:cNvPr id="25" name="正方形/長方形 24"/>
          <p:cNvSpPr>
            <a:spLocks/>
          </p:cNvSpPr>
          <p:nvPr/>
        </p:nvSpPr>
        <p:spPr>
          <a:xfrm>
            <a:off x="9058349" y="4343882"/>
            <a:ext cx="2546790" cy="506085"/>
          </a:xfrm>
          <a:prstGeom prst="rect">
            <a:avLst/>
          </a:prstGeom>
          <a:gradFill flip="none" rotWithShape="1">
            <a:gsLst>
              <a:gs pos="0">
                <a:schemeClr val="bg1"/>
              </a:gs>
              <a:gs pos="50000">
                <a:schemeClr val="bg1">
                  <a:lumMod val="75000"/>
                  <a:lumOff val="25000"/>
                </a:schemeClr>
              </a:gs>
              <a:gs pos="100000">
                <a:schemeClr val="bg1">
                  <a:lumMod val="50000"/>
                  <a:lumOff val="50000"/>
                </a:schemeClr>
              </a:gs>
            </a:gsLst>
            <a:lin ang="10800000" scaled="1"/>
            <a:tileRect/>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0960" tIns="30480" rIns="60960" bIns="30480" numCol="1" spcCol="0" rtlCol="0" fromWordArt="0" anchor="ctr" anchorCtr="0" forceAA="0" compatLnSpc="1">
            <a:prstTxWarp prst="textNoShape">
              <a:avLst/>
            </a:prstTxWarp>
            <a:noAutofit/>
          </a:bodyPr>
          <a:lstStyle/>
          <a:p>
            <a:pPr algn="ctr"/>
            <a:endParaRPr lang="en-US" sz="2133" dirty="0" smtClean="0">
              <a:solidFill>
                <a:schemeClr val="bg1"/>
              </a:solidFill>
            </a:endParaRPr>
          </a:p>
        </p:txBody>
      </p:sp>
      <p:sp>
        <p:nvSpPr>
          <p:cNvPr id="26" name="テキスト プレースホルダー 11"/>
          <p:cNvSpPr>
            <a:spLocks noGrp="1"/>
          </p:cNvSpPr>
          <p:nvPr>
            <p:ph type="body" sz="quarter" idx="23" hasCustomPrompt="1"/>
          </p:nvPr>
        </p:nvSpPr>
        <p:spPr>
          <a:xfrm>
            <a:off x="9101875" y="4355114"/>
            <a:ext cx="2417346" cy="457843"/>
          </a:xfrm>
        </p:spPr>
        <p:txBody>
          <a:bodyPr anchor="ctr">
            <a:noAutofit/>
          </a:bodyPr>
          <a:lstStyle>
            <a:lvl1pPr marL="0" marR="0" indent="0" algn="ctr" defTabSz="914385" rtl="0" eaLnBrk="1" fontAlgn="auto" latinLnBrk="0" hangingPunct="1">
              <a:lnSpc>
                <a:spcPct val="100000"/>
              </a:lnSpc>
              <a:spcBef>
                <a:spcPts val="1000"/>
              </a:spcBef>
              <a:spcAft>
                <a:spcPts val="0"/>
              </a:spcAft>
              <a:buClrTx/>
              <a:buSzTx/>
              <a:buFont typeface="Arial" panose="020B0604020202020204" pitchFamily="34" charset="0"/>
              <a:buNone/>
              <a:tabLst/>
              <a:defRPr sz="1867" baseline="0">
                <a:solidFill>
                  <a:schemeClr val="bg1">
                    <a:lumMod val="10000"/>
                    <a:lumOff val="90000"/>
                  </a:schemeClr>
                </a:solidFill>
                <a:latin typeface="Aileron Thin" pitchFamily="50" charset="0"/>
              </a:defRPr>
            </a:lvl1pPr>
          </a:lstStyle>
          <a:p>
            <a:pPr lvl="0"/>
            <a:r>
              <a:rPr lang="en-US" dirty="0" smtClean="0"/>
              <a:t>Text Here</a:t>
            </a:r>
            <a:endParaRPr lang="en-US" dirty="0"/>
          </a:p>
        </p:txBody>
      </p:sp>
      <p:sp>
        <p:nvSpPr>
          <p:cNvPr id="30" name="テキスト プレースホルダー 11"/>
          <p:cNvSpPr>
            <a:spLocks noGrp="1"/>
          </p:cNvSpPr>
          <p:nvPr>
            <p:ph type="body" sz="quarter" idx="24" hasCustomPrompt="1"/>
          </p:nvPr>
        </p:nvSpPr>
        <p:spPr>
          <a:xfrm>
            <a:off x="9038262" y="4914623"/>
            <a:ext cx="2546790" cy="1241791"/>
          </a:xfrm>
        </p:spPr>
        <p:txBody>
          <a:bodyPr anchor="t">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333" baseline="0">
                <a:solidFill>
                  <a:schemeClr val="bg1">
                    <a:lumMod val="90000"/>
                    <a:lumOff val="10000"/>
                  </a:schemeClr>
                </a:solidFill>
              </a:defRPr>
            </a:lvl1pPr>
          </a:lstStyle>
          <a:p>
            <a:pPr lvl="0"/>
            <a:r>
              <a:rPr lang="en-US" dirty="0" smtClean="0"/>
              <a:t>Text Here</a:t>
            </a:r>
            <a:endParaRPr lang="en-US" dirty="0"/>
          </a:p>
        </p:txBody>
      </p:sp>
      <p:sp>
        <p:nvSpPr>
          <p:cNvPr id="41" name="テキスト プレースホルダー 11"/>
          <p:cNvSpPr>
            <a:spLocks noGrp="1"/>
          </p:cNvSpPr>
          <p:nvPr>
            <p:ph type="body" sz="quarter" idx="29" hasCustomPrompt="1"/>
          </p:nvPr>
        </p:nvSpPr>
        <p:spPr>
          <a:xfrm>
            <a:off x="483070" y="4923649"/>
            <a:ext cx="2546790" cy="1241791"/>
          </a:xfrm>
        </p:spPr>
        <p:txBody>
          <a:bodyPr anchor="t">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333" baseline="0">
                <a:solidFill>
                  <a:schemeClr val="bg1">
                    <a:lumMod val="90000"/>
                    <a:lumOff val="10000"/>
                  </a:schemeClr>
                </a:solidFill>
              </a:defRPr>
            </a:lvl1pPr>
          </a:lstStyle>
          <a:p>
            <a:pPr lvl="0"/>
            <a:r>
              <a:rPr lang="en-US" dirty="0" smtClean="0"/>
              <a:t>Text Here</a:t>
            </a:r>
            <a:endParaRPr lang="en-US" dirty="0"/>
          </a:p>
        </p:txBody>
      </p:sp>
    </p:spTree>
    <p:extLst>
      <p:ext uri="{BB962C8B-B14F-4D97-AF65-F5344CB8AC3E}">
        <p14:creationId xmlns:p14="http://schemas.microsoft.com/office/powerpoint/2010/main" xmlns="" val="85365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left)">
                                      <p:cBhvr>
                                        <p:cTn id="13" dur="500"/>
                                        <p:tgtEl>
                                          <p:spTgt spid="10">
                                            <p:txEl>
                                              <p:pRg st="0" end="0"/>
                                            </p:txEl>
                                          </p:spTgt>
                                        </p:tgtEl>
                                      </p:cBhvr>
                                    </p:animEffect>
                                  </p:childTnLst>
                                </p:cTn>
                              </p:par>
                              <p:par>
                                <p:cTn id="14" presetID="22" presetClass="entr" presetSubtype="2"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right)">
                                      <p:cBhvr>
                                        <p:cTn id="19" dur="500"/>
                                        <p:tgtEl>
                                          <p:spTgt spid="5"/>
                                        </p:tgtEl>
                                      </p:cBhvr>
                                    </p:animEffect>
                                  </p:childTnLst>
                                </p:cTn>
                              </p:par>
                            </p:childTnLst>
                          </p:cTn>
                        </p:par>
                        <p:par>
                          <p:cTn id="20" fill="hold">
                            <p:stCondLst>
                              <p:cond delay="500"/>
                            </p:stCondLst>
                            <p:childTnLst>
                              <p:par>
                                <p:cTn id="21" presetID="21" presetClass="entr" presetSubtype="1"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heel(1)">
                                      <p:cBhvr>
                                        <p:cTn id="23" dur="1000"/>
                                        <p:tgtEl>
                                          <p:spTgt spid="11"/>
                                        </p:tgtEl>
                                      </p:cBhvr>
                                    </p:animEffect>
                                  </p:childTnLst>
                                </p:cTn>
                              </p:par>
                            </p:childTnLst>
                          </p:cTn>
                        </p:par>
                        <p:par>
                          <p:cTn id="24" fill="hold">
                            <p:stCondLst>
                              <p:cond delay="1500"/>
                            </p:stCondLst>
                            <p:childTnLst>
                              <p:par>
                                <p:cTn id="25" presetID="2" presetClass="entr" presetSubtype="4" fill="hold" grpId="0" nodeType="afterEffect">
                                  <p:stCondLst>
                                    <p:cond delay="0"/>
                                  </p:stCondLst>
                                  <p:childTnLst>
                                    <p:set>
                                      <p:cBhvr>
                                        <p:cTn id="26" dur="1" fill="hold">
                                          <p:stCondLst>
                                            <p:cond delay="0"/>
                                          </p:stCondLst>
                                        </p:cTn>
                                        <p:tgtEl>
                                          <p:spTgt spid="32">
                                            <p:txEl>
                                              <p:pRg st="0" end="0"/>
                                            </p:txEl>
                                          </p:spTgt>
                                        </p:tgtEl>
                                        <p:attrNameLst>
                                          <p:attrName>style.visibility</p:attrName>
                                        </p:attrNameLst>
                                      </p:cBhvr>
                                      <p:to>
                                        <p:strVal val="visible"/>
                                      </p:to>
                                    </p:set>
                                    <p:anim calcmode="lin" valueType="num">
                                      <p:cBhvr additive="base">
                                        <p:cTn id="27"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8">
                                            <p:txEl>
                                              <p:pRg st="0" end="0"/>
                                            </p:txEl>
                                          </p:spTgt>
                                        </p:tgtEl>
                                        <p:attrNameLst>
                                          <p:attrName>style.visibility</p:attrName>
                                        </p:attrNameLst>
                                      </p:cBhvr>
                                      <p:to>
                                        <p:strVal val="visible"/>
                                      </p:to>
                                    </p:set>
                                    <p:anim calcmode="lin" valueType="num">
                                      <p:cBhvr additive="base">
                                        <p:cTn id="31"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1">
                                            <p:txEl>
                                              <p:pRg st="0" end="0"/>
                                            </p:txEl>
                                          </p:spTgt>
                                        </p:tgtEl>
                                        <p:attrNameLst>
                                          <p:attrName>style.visibility</p:attrName>
                                        </p:attrNameLst>
                                      </p:cBhvr>
                                      <p:to>
                                        <p:strVal val="visible"/>
                                      </p:to>
                                    </p:set>
                                    <p:anim calcmode="lin" valueType="num">
                                      <p:cBhvr additive="base">
                                        <p:cTn id="43"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par>
                          <p:cTn id="45" fill="hold">
                            <p:stCondLst>
                              <p:cond delay="2000"/>
                            </p:stCondLst>
                            <p:childTnLst>
                              <p:par>
                                <p:cTn id="46" presetID="21" presetClass="entr" presetSubtype="1" fill="hold" grpId="0" nodeType="after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wheel(1)">
                                      <p:cBhvr>
                                        <p:cTn id="48" dur="1000"/>
                                        <p:tgtEl>
                                          <p:spTgt spid="36"/>
                                        </p:tgtEl>
                                      </p:cBhvr>
                                    </p:animEffect>
                                  </p:childTnLst>
                                </p:cTn>
                              </p:par>
                            </p:childTnLst>
                          </p:cTn>
                        </p:par>
                        <p:par>
                          <p:cTn id="49" fill="hold">
                            <p:stCondLst>
                              <p:cond delay="3000"/>
                            </p:stCondLst>
                            <p:childTnLst>
                              <p:par>
                                <p:cTn id="50" presetID="2" presetClass="entr" presetSubtype="4" fill="hold" grpId="0" nodeType="afterEffect">
                                  <p:stCondLst>
                                    <p:cond delay="0"/>
                                  </p:stCondLst>
                                  <p:childTnLst>
                                    <p:set>
                                      <p:cBhvr>
                                        <p:cTn id="51" dur="1" fill="hold">
                                          <p:stCondLst>
                                            <p:cond delay="0"/>
                                          </p:stCondLst>
                                        </p:cTn>
                                        <p:tgtEl>
                                          <p:spTgt spid="42">
                                            <p:txEl>
                                              <p:pRg st="0" end="0"/>
                                            </p:txEl>
                                          </p:spTgt>
                                        </p:tgtEl>
                                        <p:attrNameLst>
                                          <p:attrName>style.visibility</p:attrName>
                                        </p:attrNameLst>
                                      </p:cBhvr>
                                      <p:to>
                                        <p:strVal val="visible"/>
                                      </p:to>
                                    </p:set>
                                    <p:anim calcmode="lin" valueType="num">
                                      <p:cBhvr additive="base">
                                        <p:cTn id="52"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2">
                                            <p:txEl>
                                              <p:pRg st="0" end="0"/>
                                            </p:txEl>
                                          </p:spTgt>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7"/>
                                        </p:tgtEl>
                                        <p:attrNameLst>
                                          <p:attrName>style.visibility</p:attrName>
                                        </p:attrNameLst>
                                      </p:cBhvr>
                                      <p:to>
                                        <p:strVal val="visible"/>
                                      </p:to>
                                    </p:set>
                                    <p:anim calcmode="lin" valueType="num">
                                      <p:cBhvr additive="base">
                                        <p:cTn id="56" dur="500" fill="hold"/>
                                        <p:tgtEl>
                                          <p:spTgt spid="27"/>
                                        </p:tgtEl>
                                        <p:attrNameLst>
                                          <p:attrName>ppt_x</p:attrName>
                                        </p:attrNameLst>
                                      </p:cBhvr>
                                      <p:tavLst>
                                        <p:tav tm="0">
                                          <p:val>
                                            <p:strVal val="#ppt_x"/>
                                          </p:val>
                                        </p:tav>
                                        <p:tav tm="100000">
                                          <p:val>
                                            <p:strVal val="#ppt_x"/>
                                          </p:val>
                                        </p:tav>
                                      </p:tavLst>
                                    </p:anim>
                                    <p:anim calcmode="lin" valueType="num">
                                      <p:cBhvr additive="base">
                                        <p:cTn id="57" dur="500" fill="hold"/>
                                        <p:tgtEl>
                                          <p:spTgt spid="27"/>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29">
                                            <p:txEl>
                                              <p:pRg st="0" end="0"/>
                                            </p:txEl>
                                          </p:spTgt>
                                        </p:tgtEl>
                                        <p:attrNameLst>
                                          <p:attrName>style.visibility</p:attrName>
                                        </p:attrNameLst>
                                      </p:cBhvr>
                                      <p:to>
                                        <p:strVal val="visible"/>
                                      </p:to>
                                    </p:set>
                                    <p:anim calcmode="lin" valueType="num">
                                      <p:cBhvr additive="base">
                                        <p:cTn id="60"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29">
                                            <p:txEl>
                                              <p:pRg st="0" end="0"/>
                                            </p:txEl>
                                          </p:spTgt>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22"/>
                                        </p:tgtEl>
                                        <p:attrNameLst>
                                          <p:attrName>style.visibility</p:attrName>
                                        </p:attrNameLst>
                                      </p:cBhvr>
                                      <p:to>
                                        <p:strVal val="visible"/>
                                      </p:to>
                                    </p:set>
                                    <p:anim calcmode="lin" valueType="num">
                                      <p:cBhvr additive="base">
                                        <p:cTn id="64" dur="500" fill="hold"/>
                                        <p:tgtEl>
                                          <p:spTgt spid="22"/>
                                        </p:tgtEl>
                                        <p:attrNameLst>
                                          <p:attrName>ppt_x</p:attrName>
                                        </p:attrNameLst>
                                      </p:cBhvr>
                                      <p:tavLst>
                                        <p:tav tm="0">
                                          <p:val>
                                            <p:strVal val="#ppt_x"/>
                                          </p:val>
                                        </p:tav>
                                        <p:tav tm="100000">
                                          <p:val>
                                            <p:strVal val="#ppt_x"/>
                                          </p:val>
                                        </p:tav>
                                      </p:tavLst>
                                    </p:anim>
                                    <p:anim calcmode="lin" valueType="num">
                                      <p:cBhvr additive="base">
                                        <p:cTn id="65" dur="500" fill="hold"/>
                                        <p:tgtEl>
                                          <p:spTgt spid="22"/>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33">
                                            <p:txEl>
                                              <p:pRg st="0" end="0"/>
                                            </p:txEl>
                                          </p:spTgt>
                                        </p:tgtEl>
                                        <p:attrNameLst>
                                          <p:attrName>style.visibility</p:attrName>
                                        </p:attrNameLst>
                                      </p:cBhvr>
                                      <p:to>
                                        <p:strVal val="visible"/>
                                      </p:to>
                                    </p:set>
                                    <p:anim calcmode="lin" valueType="num">
                                      <p:cBhvr additive="base">
                                        <p:cTn id="68"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par>
                          <p:cTn id="70" fill="hold">
                            <p:stCondLst>
                              <p:cond delay="3500"/>
                            </p:stCondLst>
                            <p:childTnLst>
                              <p:par>
                                <p:cTn id="71" presetID="21" presetClass="entr" presetSubtype="1" fill="hold" grpId="0" nodeType="after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wheel(1)">
                                      <p:cBhvr>
                                        <p:cTn id="73" dur="1000"/>
                                        <p:tgtEl>
                                          <p:spTgt spid="37"/>
                                        </p:tgtEl>
                                      </p:cBhvr>
                                    </p:animEffect>
                                  </p:childTnLst>
                                </p:cTn>
                              </p:par>
                            </p:childTnLst>
                          </p:cTn>
                        </p:par>
                        <p:par>
                          <p:cTn id="74" fill="hold">
                            <p:stCondLst>
                              <p:cond delay="4500"/>
                            </p:stCondLst>
                            <p:childTnLst>
                              <p:par>
                                <p:cTn id="75" presetID="2" presetClass="entr" presetSubtype="4" fill="hold" grpId="0" nodeType="afterEffect">
                                  <p:stCondLst>
                                    <p:cond delay="0"/>
                                  </p:stCondLst>
                                  <p:childTnLst>
                                    <p:set>
                                      <p:cBhvr>
                                        <p:cTn id="76" dur="1" fill="hold">
                                          <p:stCondLst>
                                            <p:cond delay="0"/>
                                          </p:stCondLst>
                                        </p:cTn>
                                        <p:tgtEl>
                                          <p:spTgt spid="43">
                                            <p:txEl>
                                              <p:pRg st="0" end="0"/>
                                            </p:txEl>
                                          </p:spTgt>
                                        </p:tgtEl>
                                        <p:attrNameLst>
                                          <p:attrName>style.visibility</p:attrName>
                                        </p:attrNameLst>
                                      </p:cBhvr>
                                      <p:to>
                                        <p:strVal val="visible"/>
                                      </p:to>
                                    </p:set>
                                    <p:anim calcmode="lin" valueType="num">
                                      <p:cBhvr additive="base">
                                        <p:cTn id="77"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31">
                                            <p:txEl>
                                              <p:pRg st="0" end="0"/>
                                            </p:txEl>
                                          </p:spTgt>
                                        </p:tgtEl>
                                        <p:attrNameLst>
                                          <p:attrName>style.visibility</p:attrName>
                                        </p:attrNameLst>
                                      </p:cBhvr>
                                      <p:to>
                                        <p:strVal val="visible"/>
                                      </p:to>
                                    </p:set>
                                    <p:anim calcmode="lin" valueType="num">
                                      <p:cBhvr additive="base">
                                        <p:cTn id="81"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1">
                                            <p:txEl>
                                              <p:pRg st="0" end="0"/>
                                            </p:txEl>
                                          </p:spTgt>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3"/>
                                        </p:tgtEl>
                                        <p:attrNameLst>
                                          <p:attrName>style.visibility</p:attrName>
                                        </p:attrNameLst>
                                      </p:cBhvr>
                                      <p:to>
                                        <p:strVal val="visible"/>
                                      </p:to>
                                    </p:set>
                                    <p:anim calcmode="lin" valueType="num">
                                      <p:cBhvr additive="base">
                                        <p:cTn id="85" dur="500" fill="hold"/>
                                        <p:tgtEl>
                                          <p:spTgt spid="23"/>
                                        </p:tgtEl>
                                        <p:attrNameLst>
                                          <p:attrName>ppt_x</p:attrName>
                                        </p:attrNameLst>
                                      </p:cBhvr>
                                      <p:tavLst>
                                        <p:tav tm="0">
                                          <p:val>
                                            <p:strVal val="#ppt_x"/>
                                          </p:val>
                                        </p:tav>
                                        <p:tav tm="100000">
                                          <p:val>
                                            <p:strVal val="#ppt_x"/>
                                          </p:val>
                                        </p:tav>
                                      </p:tavLst>
                                    </p:anim>
                                    <p:anim calcmode="lin" valueType="num">
                                      <p:cBhvr additive="base">
                                        <p:cTn id="86" dur="500" fill="hold"/>
                                        <p:tgtEl>
                                          <p:spTgt spid="23"/>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24"/>
                                        </p:tgtEl>
                                        <p:attrNameLst>
                                          <p:attrName>style.visibility</p:attrName>
                                        </p:attrNameLst>
                                      </p:cBhvr>
                                      <p:to>
                                        <p:strVal val="visible"/>
                                      </p:to>
                                    </p:set>
                                    <p:anim calcmode="lin" valueType="num">
                                      <p:cBhvr additive="base">
                                        <p:cTn id="89" dur="500" fill="hold"/>
                                        <p:tgtEl>
                                          <p:spTgt spid="24"/>
                                        </p:tgtEl>
                                        <p:attrNameLst>
                                          <p:attrName>ppt_x</p:attrName>
                                        </p:attrNameLst>
                                      </p:cBhvr>
                                      <p:tavLst>
                                        <p:tav tm="0">
                                          <p:val>
                                            <p:strVal val="#ppt_x"/>
                                          </p:val>
                                        </p:tav>
                                        <p:tav tm="100000">
                                          <p:val>
                                            <p:strVal val="#ppt_x"/>
                                          </p:val>
                                        </p:tav>
                                      </p:tavLst>
                                    </p:anim>
                                    <p:anim calcmode="lin" valueType="num">
                                      <p:cBhvr additive="base">
                                        <p:cTn id="90" dur="500" fill="hold"/>
                                        <p:tgtEl>
                                          <p:spTgt spid="24"/>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35">
                                            <p:txEl>
                                              <p:pRg st="0" end="0"/>
                                            </p:txEl>
                                          </p:spTgt>
                                        </p:tgtEl>
                                        <p:attrNameLst>
                                          <p:attrName>style.visibility</p:attrName>
                                        </p:attrNameLst>
                                      </p:cBhvr>
                                      <p:to>
                                        <p:strVal val="visible"/>
                                      </p:to>
                                    </p:set>
                                    <p:anim calcmode="lin" valueType="num">
                                      <p:cBhvr additive="base">
                                        <p:cTn id="9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95" fill="hold">
                            <p:stCondLst>
                              <p:cond delay="5000"/>
                            </p:stCondLst>
                            <p:childTnLst>
                              <p:par>
                                <p:cTn id="96" presetID="21" presetClass="entr" presetSubtype="1" fill="hold" grpId="0" nodeType="after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wheel(1)">
                                      <p:cBhvr>
                                        <p:cTn id="98" dur="1000"/>
                                        <p:tgtEl>
                                          <p:spTgt spid="40"/>
                                        </p:tgtEl>
                                      </p:cBhvr>
                                    </p:animEffect>
                                  </p:childTnLst>
                                </p:cTn>
                              </p:par>
                            </p:childTnLst>
                          </p:cTn>
                        </p:par>
                        <p:par>
                          <p:cTn id="99" fill="hold">
                            <p:stCondLst>
                              <p:cond delay="6000"/>
                            </p:stCondLst>
                            <p:childTnLst>
                              <p:par>
                                <p:cTn id="100" presetID="2" presetClass="entr" presetSubtype="4" fill="hold" grpId="0" nodeType="afterEffect">
                                  <p:stCondLst>
                                    <p:cond delay="0"/>
                                  </p:stCondLst>
                                  <p:childTnLst>
                                    <p:set>
                                      <p:cBhvr>
                                        <p:cTn id="101" dur="1" fill="hold">
                                          <p:stCondLst>
                                            <p:cond delay="0"/>
                                          </p:stCondLst>
                                        </p:cTn>
                                        <p:tgtEl>
                                          <p:spTgt spid="44">
                                            <p:txEl>
                                              <p:pRg st="0" end="0"/>
                                            </p:txEl>
                                          </p:spTgt>
                                        </p:tgtEl>
                                        <p:attrNameLst>
                                          <p:attrName>style.visibility</p:attrName>
                                        </p:attrNameLst>
                                      </p:cBhvr>
                                      <p:to>
                                        <p:strVal val="visible"/>
                                      </p:to>
                                    </p:set>
                                    <p:anim calcmode="lin" valueType="num">
                                      <p:cBhvr additive="base">
                                        <p:cTn id="102" dur="500" fill="hold"/>
                                        <p:tgtEl>
                                          <p:spTgt spid="44">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44">
                                            <p:txEl>
                                              <p:pRg st="0" end="0"/>
                                            </p:txEl>
                                          </p:spTgt>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26">
                                            <p:txEl>
                                              <p:pRg st="0" end="0"/>
                                            </p:txEl>
                                          </p:spTgt>
                                        </p:tgtEl>
                                        <p:attrNameLst>
                                          <p:attrName>style.visibility</p:attrName>
                                        </p:attrNameLst>
                                      </p:cBhvr>
                                      <p:to>
                                        <p:strVal val="visible"/>
                                      </p:to>
                                    </p:set>
                                    <p:anim calcmode="lin" valueType="num">
                                      <p:cBhvr additive="base">
                                        <p:cTn id="106"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107"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108" presetID="2" presetClass="entr" presetSubtype="4" fill="hold" grpId="0" nodeType="withEffect">
                                  <p:stCondLst>
                                    <p:cond delay="0"/>
                                  </p:stCondLst>
                                  <p:childTnLst>
                                    <p:set>
                                      <p:cBhvr>
                                        <p:cTn id="109" dur="1" fill="hold">
                                          <p:stCondLst>
                                            <p:cond delay="0"/>
                                          </p:stCondLst>
                                        </p:cTn>
                                        <p:tgtEl>
                                          <p:spTgt spid="25"/>
                                        </p:tgtEl>
                                        <p:attrNameLst>
                                          <p:attrName>style.visibility</p:attrName>
                                        </p:attrNameLst>
                                      </p:cBhvr>
                                      <p:to>
                                        <p:strVal val="visible"/>
                                      </p:to>
                                    </p:set>
                                    <p:anim calcmode="lin" valueType="num">
                                      <p:cBhvr additive="base">
                                        <p:cTn id="110" dur="500" fill="hold"/>
                                        <p:tgtEl>
                                          <p:spTgt spid="25"/>
                                        </p:tgtEl>
                                        <p:attrNameLst>
                                          <p:attrName>ppt_x</p:attrName>
                                        </p:attrNameLst>
                                      </p:cBhvr>
                                      <p:tavLst>
                                        <p:tav tm="0">
                                          <p:val>
                                            <p:strVal val="#ppt_x"/>
                                          </p:val>
                                        </p:tav>
                                        <p:tav tm="100000">
                                          <p:val>
                                            <p:strVal val="#ppt_x"/>
                                          </p:val>
                                        </p:tav>
                                      </p:tavLst>
                                    </p:anim>
                                    <p:anim calcmode="lin" valueType="num">
                                      <p:cBhvr additive="base">
                                        <p:cTn id="111" dur="500" fill="hold"/>
                                        <p:tgtEl>
                                          <p:spTgt spid="25"/>
                                        </p:tgtEl>
                                        <p:attrNameLst>
                                          <p:attrName>ppt_y</p:attrName>
                                        </p:attrNameLst>
                                      </p:cBhvr>
                                      <p:tavLst>
                                        <p:tav tm="0">
                                          <p:val>
                                            <p:strVal val="1+#ppt_h/2"/>
                                          </p:val>
                                        </p:tav>
                                        <p:tav tm="100000">
                                          <p:val>
                                            <p:strVal val="#ppt_y"/>
                                          </p:val>
                                        </p:tav>
                                      </p:tavLst>
                                    </p:anim>
                                  </p:childTnLst>
                                </p:cTn>
                              </p:par>
                              <p:par>
                                <p:cTn id="112" presetID="2" presetClass="entr" presetSubtype="4" fill="hold" nodeType="withEffect">
                                  <p:stCondLst>
                                    <p:cond delay="0"/>
                                  </p:stCondLst>
                                  <p:childTnLst>
                                    <p:set>
                                      <p:cBhvr>
                                        <p:cTn id="113" dur="1" fill="hold">
                                          <p:stCondLst>
                                            <p:cond delay="0"/>
                                          </p:stCondLst>
                                        </p:cTn>
                                        <p:tgtEl>
                                          <p:spTgt spid="34"/>
                                        </p:tgtEl>
                                        <p:attrNameLst>
                                          <p:attrName>style.visibility</p:attrName>
                                        </p:attrNameLst>
                                      </p:cBhvr>
                                      <p:to>
                                        <p:strVal val="visible"/>
                                      </p:to>
                                    </p:set>
                                    <p:anim calcmode="lin" valueType="num">
                                      <p:cBhvr additive="base">
                                        <p:cTn id="114" dur="500" fill="hold"/>
                                        <p:tgtEl>
                                          <p:spTgt spid="34"/>
                                        </p:tgtEl>
                                        <p:attrNameLst>
                                          <p:attrName>ppt_x</p:attrName>
                                        </p:attrNameLst>
                                      </p:cBhvr>
                                      <p:tavLst>
                                        <p:tav tm="0">
                                          <p:val>
                                            <p:strVal val="#ppt_x"/>
                                          </p:val>
                                        </p:tav>
                                        <p:tav tm="100000">
                                          <p:val>
                                            <p:strVal val="#ppt_x"/>
                                          </p:val>
                                        </p:tav>
                                      </p:tavLst>
                                    </p:anim>
                                    <p:anim calcmode="lin" valueType="num">
                                      <p:cBhvr additive="base">
                                        <p:cTn id="115" dur="500" fill="hold"/>
                                        <p:tgtEl>
                                          <p:spTgt spid="34"/>
                                        </p:tgtEl>
                                        <p:attrNameLst>
                                          <p:attrName>ppt_y</p:attrName>
                                        </p:attrNameLst>
                                      </p:cBhvr>
                                      <p:tavLst>
                                        <p:tav tm="0">
                                          <p:val>
                                            <p:strVal val="1+#ppt_h/2"/>
                                          </p:val>
                                        </p:tav>
                                        <p:tav tm="100000">
                                          <p:val>
                                            <p:strVal val="#ppt_y"/>
                                          </p:val>
                                        </p:tav>
                                      </p:tavLst>
                                    </p:anim>
                                  </p:childTnLst>
                                </p:cTn>
                              </p:par>
                              <p:par>
                                <p:cTn id="116" presetID="2" presetClass="entr" presetSubtype="4" fill="hold" grpId="0" nodeType="withEffect">
                                  <p:stCondLst>
                                    <p:cond delay="0"/>
                                  </p:stCondLst>
                                  <p:childTnLst>
                                    <p:set>
                                      <p:cBhvr>
                                        <p:cTn id="117" dur="1" fill="hold">
                                          <p:stCondLst>
                                            <p:cond delay="0"/>
                                          </p:stCondLst>
                                        </p:cTn>
                                        <p:tgtEl>
                                          <p:spTgt spid="30">
                                            <p:txEl>
                                              <p:pRg st="0" end="0"/>
                                            </p:txEl>
                                          </p:spTgt>
                                        </p:tgtEl>
                                        <p:attrNameLst>
                                          <p:attrName>style.visibility</p:attrName>
                                        </p:attrNameLst>
                                      </p:cBhvr>
                                      <p:to>
                                        <p:strVal val="visible"/>
                                      </p:to>
                                    </p:set>
                                    <p:anim calcmode="lin" valueType="num">
                                      <p:cBhvr additive="base">
                                        <p:cTn id="118"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p:tmplLst>
          <p:tmpl lvl="1">
            <p:tnLst>
              <p:par>
                <p:cTn presetID="2" presetClass="entr" presetSubtype="4"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42" grpId="0" build="p">
        <p:tmplLst>
          <p:tmpl lvl="1">
            <p:tnLst>
              <p:par>
                <p:cTn presetID="2" presetClass="entr" presetSubtype="4"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build="p">
        <p:tmplLst>
          <p:tmpl lvl="1">
            <p:tnLst>
              <p:par>
                <p:cTn presetID="2" presetClass="entr" presetSubtype="4"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ppt_x"/>
                          </p:val>
                        </p:tav>
                        <p:tav tm="100000">
                          <p:val>
                            <p:strVal val="#ppt_x"/>
                          </p:val>
                        </p:tav>
                      </p:tavLst>
                    </p:anim>
                    <p:anim calcmode="lin" valueType="num">
                      <p:cBhvr additive="base">
                        <p:cTn dur="500" fill="hold"/>
                        <p:tgtEl>
                          <p:spTgt spid="44"/>
                        </p:tgtEl>
                        <p:attrNameLst>
                          <p:attrName>ppt_y</p:attrName>
                        </p:attrNameLst>
                      </p:cBhvr>
                      <p:tavLst>
                        <p:tav tm="0">
                          <p:val>
                            <p:strVal val="1+#ppt_h/2"/>
                          </p:val>
                        </p:tav>
                        <p:tav tm="100000">
                          <p:val>
                            <p:strVal val="#ppt_y"/>
                          </p:val>
                        </p:tav>
                      </p:tavLst>
                    </p:anim>
                  </p:childTnLst>
                </p:cTn>
              </p:par>
            </p:tnLst>
          </p:tmpl>
        </p:tmplLst>
      </p:bldP>
      <p:bldP spid="11" grpId="0"/>
      <p:bldP spid="36" grpId="0"/>
      <p:bldP spid="37" grpId="0"/>
      <p:bldP spid="40" grpId="0"/>
      <p:bldP spid="2" grpId="0"/>
      <p:bldP spid="5" grpId="0"/>
      <p:bldP spid="10" grpId="0" build="p">
        <p:tmplLst>
          <p:tmpl lvl="1">
            <p:tnLst>
              <p:par>
                <p:cTn presetID="22" presetClass="entr" presetSubtype="8"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4" grpId="0" animBg="1"/>
      <p:bldP spid="23" grpId="0" animBg="1"/>
      <p:bldP spid="27" grpId="0" animBg="1"/>
      <p:bldP spid="28" grpId="0" build="p">
        <p:tmplLst>
          <p:tmpl lvl="1">
            <p:tnLst>
              <p:par>
                <p:cTn presetID="2" presetClass="entr" presetSubtype="4"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4"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fill="hold" nodeType="with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25" grpId="0" animBg="1"/>
      <p:bldP spid="26" grpId="0" build="p">
        <p:tmplLst>
          <p:tmpl lvl="1">
            <p:tnLst>
              <p:par>
                <p:cTn presetID="2" presetClass="entr" presetSubtype="4"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30" grpId="0" build="p">
        <p:tmplLst>
          <p:tmpl lvl="1">
            <p:tnLst>
              <p:par>
                <p:cTn presetID="2" presetClass="entr" presetSubtype="4"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fill="hold" nodeType="with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ppt_x"/>
                          </p:val>
                        </p:tav>
                        <p:tav tm="100000">
                          <p:val>
                            <p:strVal val="#ppt_x"/>
                          </p:val>
                        </p:tav>
                      </p:tavLst>
                    </p:anim>
                    <p:anim calcmode="lin" valueType="num">
                      <p:cBhvr additive="base">
                        <p:cTn dur="500" fill="hold"/>
                        <p:tgtEl>
                          <p:spTgt spid="4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Flow">
    <p:spTree>
      <p:nvGrpSpPr>
        <p:cNvPr id="1" name=""/>
        <p:cNvGrpSpPr/>
        <p:nvPr/>
      </p:nvGrpSpPr>
      <p:grpSpPr>
        <a:xfrm>
          <a:off x="0" y="0"/>
          <a:ext cx="0" cy="0"/>
          <a:chOff x="0" y="0"/>
          <a:chExt cx="0" cy="0"/>
        </a:xfrm>
      </p:grpSpPr>
      <p:sp>
        <p:nvSpPr>
          <p:cNvPr id="11" name="フリーフォーム 10"/>
          <p:cNvSpPr/>
          <p:nvPr/>
        </p:nvSpPr>
        <p:spPr>
          <a:xfrm>
            <a:off x="-330229" y="3081867"/>
            <a:ext cx="12709570" cy="1557867"/>
          </a:xfrm>
          <a:custGeom>
            <a:avLst/>
            <a:gdLst>
              <a:gd name="connsiteX0" fmla="*/ 0 w 19062700"/>
              <a:gd name="connsiteY0" fmla="*/ 0 h 2336800"/>
              <a:gd name="connsiteX1" fmla="*/ 2730500 w 19062700"/>
              <a:gd name="connsiteY1" fmla="*/ 1524000 h 2336800"/>
              <a:gd name="connsiteX2" fmla="*/ 5384800 w 19062700"/>
              <a:gd name="connsiteY2" fmla="*/ 749300 h 2336800"/>
              <a:gd name="connsiteX3" fmla="*/ 7264400 w 19062700"/>
              <a:gd name="connsiteY3" fmla="*/ 2336800 h 2336800"/>
              <a:gd name="connsiteX4" fmla="*/ 9740900 w 19062700"/>
              <a:gd name="connsiteY4" fmla="*/ 965200 h 2336800"/>
              <a:gd name="connsiteX5" fmla="*/ 12700000 w 19062700"/>
              <a:gd name="connsiteY5" fmla="*/ 1663700 h 2336800"/>
              <a:gd name="connsiteX6" fmla="*/ 15316200 w 19062700"/>
              <a:gd name="connsiteY6" fmla="*/ 584200 h 2336800"/>
              <a:gd name="connsiteX7" fmla="*/ 19062700 w 19062700"/>
              <a:gd name="connsiteY7" fmla="*/ 2159000 h 2336800"/>
              <a:gd name="connsiteX8" fmla="*/ 19037300 w 19062700"/>
              <a:gd name="connsiteY8" fmla="*/ 2159000 h 2336800"/>
              <a:gd name="connsiteX9" fmla="*/ 19037300 w 19062700"/>
              <a:gd name="connsiteY9" fmla="*/ 2159000 h 233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62700" h="2336800">
                <a:moveTo>
                  <a:pt x="0" y="0"/>
                </a:moveTo>
                <a:lnTo>
                  <a:pt x="2730500" y="1524000"/>
                </a:lnTo>
                <a:lnTo>
                  <a:pt x="5384800" y="749300"/>
                </a:lnTo>
                <a:lnTo>
                  <a:pt x="7264400" y="2336800"/>
                </a:lnTo>
                <a:lnTo>
                  <a:pt x="9740900" y="965200"/>
                </a:lnTo>
                <a:lnTo>
                  <a:pt x="12700000" y="1663700"/>
                </a:lnTo>
                <a:lnTo>
                  <a:pt x="15316200" y="584200"/>
                </a:lnTo>
                <a:lnTo>
                  <a:pt x="19062700" y="2159000"/>
                </a:lnTo>
                <a:lnTo>
                  <a:pt x="19037300" y="2159000"/>
                </a:lnTo>
                <a:lnTo>
                  <a:pt x="19037300" y="2159000"/>
                </a:lnTo>
              </a:path>
            </a:pathLst>
          </a:custGeom>
          <a:noFill/>
          <a:ln>
            <a:solidFill>
              <a:srgbClr val="3A75FB"/>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3"/>
          </a:p>
        </p:txBody>
      </p:sp>
      <p:sp>
        <p:nvSpPr>
          <p:cNvPr id="46" name="円/楕円 45"/>
          <p:cNvSpPr/>
          <p:nvPr/>
        </p:nvSpPr>
        <p:spPr>
          <a:xfrm>
            <a:off x="9789641" y="3385148"/>
            <a:ext cx="205001" cy="204983"/>
          </a:xfrm>
          <a:prstGeom prst="ellipse">
            <a:avLst/>
          </a:prstGeom>
          <a:gradFill flip="none" rotWithShape="1">
            <a:gsLst>
              <a:gs pos="0">
                <a:srgbClr val="3A75FB"/>
              </a:gs>
              <a:gs pos="42000">
                <a:schemeClr val="accent5">
                  <a:lumMod val="50000"/>
                </a:schemeClr>
              </a:gs>
              <a:gs pos="100000">
                <a:srgbClr val="FFFFFF"/>
              </a:gs>
            </a:gsLst>
            <a:lin ang="135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3600" dirty="0">
              <a:solidFill>
                <a:schemeClr val="bg1">
                  <a:lumMod val="10000"/>
                  <a:lumOff val="90000"/>
                </a:schemeClr>
              </a:solidFill>
              <a:latin typeface="+mj-lt"/>
            </a:endParaRPr>
          </a:p>
        </p:txBody>
      </p:sp>
      <p:pic>
        <p:nvPicPr>
          <p:cNvPr id="6" name="図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021" y="233178"/>
            <a:ext cx="8797613" cy="1537957"/>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705862" y="233179"/>
            <a:ext cx="2486138" cy="1537957"/>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011" y="6381792"/>
            <a:ext cx="12191998" cy="476209"/>
          </a:xfrm>
          <a:prstGeom prst="rect">
            <a:avLst/>
          </a:prstGeom>
        </p:spPr>
      </p:pic>
      <p:sp>
        <p:nvSpPr>
          <p:cNvPr id="2" name="タイトル 1"/>
          <p:cNvSpPr>
            <a:spLocks noGrp="1"/>
          </p:cNvSpPr>
          <p:nvPr>
            <p:ph type="title" hasCustomPrompt="1"/>
          </p:nvPr>
        </p:nvSpPr>
        <p:spPr>
          <a:xfrm>
            <a:off x="300747" y="357104"/>
            <a:ext cx="8282524" cy="669117"/>
          </a:xfrm>
        </p:spPr>
        <p:txBody>
          <a:bodyPr/>
          <a:lstStyle>
            <a:lvl1pPr>
              <a:defRPr>
                <a:solidFill>
                  <a:schemeClr val="bg1">
                    <a:lumMod val="10000"/>
                    <a:lumOff val="90000"/>
                  </a:schemeClr>
                </a:solidFill>
              </a:defRPr>
            </a:lvl1pPr>
          </a:lstStyle>
          <a:p>
            <a:r>
              <a:rPr lang="en-US" altLang="ja-JP" dirty="0" smtClean="0"/>
              <a:t>Slide Title</a:t>
            </a:r>
            <a:endParaRPr lang="en-US" dirty="0"/>
          </a:p>
        </p:txBody>
      </p:sp>
      <p:sp>
        <p:nvSpPr>
          <p:cNvPr id="4" name="フッター プレースホルダー 3"/>
          <p:cNvSpPr>
            <a:spLocks noGrp="1"/>
          </p:cNvSpPr>
          <p:nvPr>
            <p:ph type="ftr" sz="quarter" idx="11"/>
          </p:nvPr>
        </p:nvSpPr>
        <p:spPr>
          <a:xfrm>
            <a:off x="-8022" y="6380415"/>
            <a:ext cx="12200022" cy="365125"/>
          </a:xfrm>
        </p:spPr>
        <p:txBody>
          <a:bodyPr/>
          <a:lstStyle>
            <a:lvl1pPr>
              <a:defRPr sz="1333">
                <a:solidFill>
                  <a:schemeClr val="bg1">
                    <a:lumMod val="10000"/>
                    <a:lumOff val="90000"/>
                  </a:schemeClr>
                </a:solidFill>
              </a:defRPr>
            </a:lvl1pPr>
          </a:lstStyle>
          <a:p>
            <a:endParaRPr lang="en-US" dirty="0"/>
          </a:p>
        </p:txBody>
      </p:sp>
      <p:sp>
        <p:nvSpPr>
          <p:cNvPr id="5" name="スライド番号プレースホルダー 4"/>
          <p:cNvSpPr>
            <a:spLocks noGrp="1"/>
          </p:cNvSpPr>
          <p:nvPr>
            <p:ph type="sldNum" sz="quarter" idx="12"/>
          </p:nvPr>
        </p:nvSpPr>
        <p:spPr>
          <a:xfrm>
            <a:off x="9834683" y="677437"/>
            <a:ext cx="2473723" cy="517696"/>
          </a:xfrm>
        </p:spPr>
        <p:txBody>
          <a:bodyPr/>
          <a:lstStyle>
            <a:lvl1pPr algn="l">
              <a:defRPr sz="2933">
                <a:solidFill>
                  <a:schemeClr val="bg1">
                    <a:lumMod val="10000"/>
                    <a:lumOff val="90000"/>
                  </a:schemeClr>
                </a:solidFill>
              </a:defRPr>
            </a:lvl1pPr>
          </a:lstStyle>
          <a:p>
            <a:r>
              <a:rPr lang="en-US" dirty="0" smtClean="0"/>
              <a:t> </a:t>
            </a:r>
            <a:r>
              <a:rPr lang="en-US" dirty="0" smtClean="0">
                <a:latin typeface="+mj-lt"/>
              </a:rPr>
              <a:t>SLIDE </a:t>
            </a:r>
            <a:fld id="{511F482C-44AA-46E6-BA1A-E4C16BAF3A94}" type="slidenum">
              <a:rPr lang="en-US" sz="4800" smtClean="0">
                <a:latin typeface="+mj-lt"/>
              </a:rPr>
              <a:pPr/>
              <a:t>‹#›</a:t>
            </a:fld>
            <a:endParaRPr lang="en-US" sz="4800" dirty="0">
              <a:latin typeface="+mj-lt"/>
            </a:endParaRPr>
          </a:p>
        </p:txBody>
      </p:sp>
      <p:sp>
        <p:nvSpPr>
          <p:cNvPr id="10" name="テキスト プレースホルダー 9"/>
          <p:cNvSpPr>
            <a:spLocks noGrp="1"/>
          </p:cNvSpPr>
          <p:nvPr>
            <p:ph type="body" sz="quarter" idx="13" hasCustomPrompt="1"/>
          </p:nvPr>
        </p:nvSpPr>
        <p:spPr>
          <a:xfrm>
            <a:off x="321204" y="938354"/>
            <a:ext cx="8229980" cy="304909"/>
          </a:xfrm>
        </p:spPr>
        <p:txBody>
          <a:bodyPr>
            <a:normAutofit/>
          </a:bodyPr>
          <a:lstStyle>
            <a:lvl1pPr>
              <a:defRPr sz="1600" baseline="0">
                <a:solidFill>
                  <a:schemeClr val="bg1">
                    <a:lumMod val="10000"/>
                    <a:lumOff val="90000"/>
                  </a:schemeClr>
                </a:solidFill>
              </a:defRPr>
            </a:lvl1pPr>
          </a:lstStyle>
          <a:p>
            <a:pPr lvl="0"/>
            <a:r>
              <a:rPr lang="en-US" dirty="0" smtClean="0"/>
              <a:t>Short Description</a:t>
            </a:r>
            <a:endParaRPr lang="en-US" dirty="0"/>
          </a:p>
        </p:txBody>
      </p:sp>
      <p:sp>
        <p:nvSpPr>
          <p:cNvPr id="41" name="円/楕円 40"/>
          <p:cNvSpPr/>
          <p:nvPr/>
        </p:nvSpPr>
        <p:spPr>
          <a:xfrm>
            <a:off x="1398904" y="4005269"/>
            <a:ext cx="205001" cy="204983"/>
          </a:xfrm>
          <a:prstGeom prst="ellipse">
            <a:avLst/>
          </a:prstGeom>
          <a:gradFill flip="none" rotWithShape="1">
            <a:gsLst>
              <a:gs pos="0">
                <a:srgbClr val="3A75FB"/>
              </a:gs>
              <a:gs pos="42000">
                <a:schemeClr val="accent5">
                  <a:lumMod val="50000"/>
                </a:schemeClr>
              </a:gs>
              <a:gs pos="100000">
                <a:srgbClr val="FFFFFF"/>
              </a:gs>
            </a:gsLst>
            <a:lin ang="135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3600" dirty="0">
              <a:solidFill>
                <a:schemeClr val="bg1">
                  <a:lumMod val="10000"/>
                  <a:lumOff val="90000"/>
                </a:schemeClr>
              </a:solidFill>
              <a:latin typeface="+mj-lt"/>
            </a:endParaRPr>
          </a:p>
        </p:txBody>
      </p:sp>
      <p:sp>
        <p:nvSpPr>
          <p:cNvPr id="42" name="円/楕円 41"/>
          <p:cNvSpPr/>
          <p:nvPr/>
        </p:nvSpPr>
        <p:spPr>
          <a:xfrm>
            <a:off x="3154327" y="3487640"/>
            <a:ext cx="205001" cy="204983"/>
          </a:xfrm>
          <a:prstGeom prst="ellipse">
            <a:avLst/>
          </a:prstGeom>
          <a:gradFill flip="none" rotWithShape="1">
            <a:gsLst>
              <a:gs pos="0">
                <a:srgbClr val="3A75FB"/>
              </a:gs>
              <a:gs pos="42000">
                <a:schemeClr val="accent5">
                  <a:lumMod val="50000"/>
                </a:schemeClr>
              </a:gs>
              <a:gs pos="100000">
                <a:srgbClr val="FFFFFF"/>
              </a:gs>
            </a:gsLst>
            <a:lin ang="135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3600" dirty="0">
              <a:solidFill>
                <a:schemeClr val="bg1">
                  <a:lumMod val="10000"/>
                  <a:lumOff val="90000"/>
                </a:schemeClr>
              </a:solidFill>
              <a:latin typeface="+mj-lt"/>
            </a:endParaRPr>
          </a:p>
        </p:txBody>
      </p:sp>
      <p:sp>
        <p:nvSpPr>
          <p:cNvPr id="43" name="円/楕円 42"/>
          <p:cNvSpPr/>
          <p:nvPr/>
        </p:nvSpPr>
        <p:spPr>
          <a:xfrm>
            <a:off x="4412406" y="4542634"/>
            <a:ext cx="205001" cy="204983"/>
          </a:xfrm>
          <a:prstGeom prst="ellipse">
            <a:avLst/>
          </a:prstGeom>
          <a:gradFill flip="none" rotWithShape="1">
            <a:gsLst>
              <a:gs pos="0">
                <a:srgbClr val="3A75FB"/>
              </a:gs>
              <a:gs pos="42000">
                <a:schemeClr val="accent5">
                  <a:lumMod val="50000"/>
                </a:schemeClr>
              </a:gs>
              <a:gs pos="100000">
                <a:srgbClr val="FFFFFF"/>
              </a:gs>
            </a:gsLst>
            <a:lin ang="135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3600" dirty="0">
              <a:solidFill>
                <a:schemeClr val="bg1">
                  <a:lumMod val="10000"/>
                  <a:lumOff val="90000"/>
                </a:schemeClr>
              </a:solidFill>
              <a:latin typeface="+mj-lt"/>
            </a:endParaRPr>
          </a:p>
        </p:txBody>
      </p:sp>
      <p:sp>
        <p:nvSpPr>
          <p:cNvPr id="44" name="円/楕円 43"/>
          <p:cNvSpPr/>
          <p:nvPr/>
        </p:nvSpPr>
        <p:spPr>
          <a:xfrm>
            <a:off x="6055082" y="3619767"/>
            <a:ext cx="205001" cy="204983"/>
          </a:xfrm>
          <a:prstGeom prst="ellipse">
            <a:avLst/>
          </a:prstGeom>
          <a:gradFill flip="none" rotWithShape="1">
            <a:gsLst>
              <a:gs pos="0">
                <a:srgbClr val="3A75FB"/>
              </a:gs>
              <a:gs pos="42000">
                <a:schemeClr val="accent5">
                  <a:lumMod val="50000"/>
                </a:schemeClr>
              </a:gs>
              <a:gs pos="100000">
                <a:srgbClr val="FFFFFF"/>
              </a:gs>
            </a:gsLst>
            <a:lin ang="135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3600" dirty="0">
              <a:solidFill>
                <a:schemeClr val="bg1">
                  <a:lumMod val="10000"/>
                  <a:lumOff val="90000"/>
                </a:schemeClr>
              </a:solidFill>
              <a:latin typeface="+mj-lt"/>
            </a:endParaRPr>
          </a:p>
        </p:txBody>
      </p:sp>
      <p:sp>
        <p:nvSpPr>
          <p:cNvPr id="45" name="円/楕円 44"/>
          <p:cNvSpPr/>
          <p:nvPr/>
        </p:nvSpPr>
        <p:spPr>
          <a:xfrm>
            <a:off x="8020844" y="4082852"/>
            <a:ext cx="205001" cy="204983"/>
          </a:xfrm>
          <a:prstGeom prst="ellipse">
            <a:avLst/>
          </a:prstGeom>
          <a:gradFill flip="none" rotWithShape="1">
            <a:gsLst>
              <a:gs pos="0">
                <a:srgbClr val="3A75FB"/>
              </a:gs>
              <a:gs pos="42000">
                <a:schemeClr val="accent5">
                  <a:lumMod val="50000"/>
                </a:schemeClr>
              </a:gs>
              <a:gs pos="100000">
                <a:srgbClr val="FFFFFF"/>
              </a:gs>
            </a:gsLst>
            <a:lin ang="135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3600" dirty="0">
              <a:solidFill>
                <a:schemeClr val="bg1">
                  <a:lumMod val="10000"/>
                  <a:lumOff val="90000"/>
                </a:schemeClr>
              </a:solidFill>
              <a:latin typeface="+mj-lt"/>
            </a:endParaRPr>
          </a:p>
        </p:txBody>
      </p:sp>
      <p:sp>
        <p:nvSpPr>
          <p:cNvPr id="49" name="テキスト プレースホルダー 11"/>
          <p:cNvSpPr>
            <a:spLocks noGrp="1"/>
          </p:cNvSpPr>
          <p:nvPr>
            <p:ph type="body" sz="quarter" idx="14" hasCustomPrompt="1"/>
          </p:nvPr>
        </p:nvSpPr>
        <p:spPr>
          <a:xfrm>
            <a:off x="622820" y="4645125"/>
            <a:ext cx="2630346" cy="564561"/>
          </a:xfrm>
        </p:spPr>
        <p:txBody>
          <a:bodyPr anchor="b">
            <a:normAutofit/>
          </a:bodyPr>
          <a:lstStyle>
            <a:lvl1pPr algn="l">
              <a:defRPr sz="1600" baseline="0">
                <a:solidFill>
                  <a:srgbClr val="3A75FB"/>
                </a:solidFill>
              </a:defRPr>
            </a:lvl1pPr>
          </a:lstStyle>
          <a:p>
            <a:pPr lvl="0"/>
            <a:r>
              <a:rPr lang="en-US" dirty="0" smtClean="0"/>
              <a:t>Text Here</a:t>
            </a:r>
            <a:endParaRPr lang="en-US" dirty="0"/>
          </a:p>
        </p:txBody>
      </p:sp>
      <p:sp>
        <p:nvSpPr>
          <p:cNvPr id="50" name="テキスト プレースホルダー 11"/>
          <p:cNvSpPr>
            <a:spLocks noGrp="1"/>
          </p:cNvSpPr>
          <p:nvPr>
            <p:ph type="body" sz="quarter" idx="23" hasCustomPrompt="1"/>
          </p:nvPr>
        </p:nvSpPr>
        <p:spPr>
          <a:xfrm>
            <a:off x="615028" y="5230378"/>
            <a:ext cx="2632243" cy="936430"/>
          </a:xfrm>
        </p:spPr>
        <p:txBody>
          <a:bodyPr anchor="t">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200" baseline="0">
                <a:solidFill>
                  <a:schemeClr val="bg1"/>
                </a:solidFill>
              </a:defRPr>
            </a:lvl1pPr>
          </a:lstStyle>
          <a:p>
            <a:pPr lvl="0"/>
            <a:r>
              <a:rPr lang="en-US" dirty="0" smtClean="0"/>
              <a:t>Text Here</a:t>
            </a:r>
            <a:br>
              <a:rPr lang="en-US" dirty="0" smtClean="0"/>
            </a:br>
            <a:endParaRPr lang="en-US" dirty="0"/>
          </a:p>
        </p:txBody>
      </p:sp>
      <p:sp>
        <p:nvSpPr>
          <p:cNvPr id="51" name="テキスト プレースホルダー 11"/>
          <p:cNvSpPr>
            <a:spLocks noGrp="1"/>
          </p:cNvSpPr>
          <p:nvPr>
            <p:ph type="body" sz="quarter" idx="24" hasCustomPrompt="1"/>
          </p:nvPr>
        </p:nvSpPr>
        <p:spPr>
          <a:xfrm>
            <a:off x="728982" y="1624322"/>
            <a:ext cx="2630346" cy="564561"/>
          </a:xfrm>
        </p:spPr>
        <p:txBody>
          <a:bodyPr anchor="b">
            <a:normAutofit/>
          </a:bodyPr>
          <a:lstStyle>
            <a:lvl1pPr algn="l">
              <a:defRPr sz="1600" baseline="0">
                <a:solidFill>
                  <a:srgbClr val="3A75FB"/>
                </a:solidFill>
              </a:defRPr>
            </a:lvl1pPr>
          </a:lstStyle>
          <a:p>
            <a:pPr lvl="0"/>
            <a:r>
              <a:rPr lang="en-US" dirty="0" smtClean="0"/>
              <a:t>Text Here</a:t>
            </a:r>
            <a:endParaRPr lang="en-US" dirty="0"/>
          </a:p>
        </p:txBody>
      </p:sp>
      <p:sp>
        <p:nvSpPr>
          <p:cNvPr id="52" name="テキスト プレースホルダー 11"/>
          <p:cNvSpPr>
            <a:spLocks noGrp="1"/>
          </p:cNvSpPr>
          <p:nvPr>
            <p:ph type="body" sz="quarter" idx="25" hasCustomPrompt="1"/>
          </p:nvPr>
        </p:nvSpPr>
        <p:spPr>
          <a:xfrm>
            <a:off x="721191" y="2209576"/>
            <a:ext cx="2632243" cy="936430"/>
          </a:xfrm>
        </p:spPr>
        <p:txBody>
          <a:bodyPr anchor="t">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200" baseline="0">
                <a:solidFill>
                  <a:schemeClr val="bg1"/>
                </a:solidFill>
              </a:defRPr>
            </a:lvl1pPr>
          </a:lstStyle>
          <a:p>
            <a:pPr lvl="0"/>
            <a:r>
              <a:rPr lang="en-US" dirty="0" smtClean="0"/>
              <a:t>Text Here</a:t>
            </a:r>
            <a:br>
              <a:rPr lang="en-US" dirty="0" smtClean="0"/>
            </a:br>
            <a:endParaRPr lang="en-US" dirty="0"/>
          </a:p>
        </p:txBody>
      </p:sp>
      <p:sp>
        <p:nvSpPr>
          <p:cNvPr id="53" name="テキスト プレースホルダー 11"/>
          <p:cNvSpPr>
            <a:spLocks noGrp="1"/>
          </p:cNvSpPr>
          <p:nvPr>
            <p:ph type="body" sz="quarter" idx="26" hasCustomPrompt="1"/>
          </p:nvPr>
        </p:nvSpPr>
        <p:spPr>
          <a:xfrm>
            <a:off x="4916441" y="4796166"/>
            <a:ext cx="2630346" cy="564561"/>
          </a:xfrm>
        </p:spPr>
        <p:txBody>
          <a:bodyPr anchor="b">
            <a:normAutofit/>
          </a:bodyPr>
          <a:lstStyle>
            <a:lvl1pPr algn="l">
              <a:defRPr sz="1600" baseline="0">
                <a:solidFill>
                  <a:srgbClr val="3A75FB"/>
                </a:solidFill>
              </a:defRPr>
            </a:lvl1pPr>
          </a:lstStyle>
          <a:p>
            <a:pPr lvl="0"/>
            <a:r>
              <a:rPr lang="en-US" dirty="0" smtClean="0"/>
              <a:t>Text Here</a:t>
            </a:r>
            <a:endParaRPr lang="en-US" dirty="0"/>
          </a:p>
        </p:txBody>
      </p:sp>
      <p:sp>
        <p:nvSpPr>
          <p:cNvPr id="54" name="テキスト プレースホルダー 11"/>
          <p:cNvSpPr>
            <a:spLocks noGrp="1"/>
          </p:cNvSpPr>
          <p:nvPr>
            <p:ph type="body" sz="quarter" idx="27" hasCustomPrompt="1"/>
          </p:nvPr>
        </p:nvSpPr>
        <p:spPr>
          <a:xfrm>
            <a:off x="4908649" y="5381419"/>
            <a:ext cx="2632243" cy="936430"/>
          </a:xfrm>
        </p:spPr>
        <p:txBody>
          <a:bodyPr anchor="t">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200" baseline="0">
                <a:solidFill>
                  <a:schemeClr val="bg1"/>
                </a:solidFill>
              </a:defRPr>
            </a:lvl1pPr>
          </a:lstStyle>
          <a:p>
            <a:pPr lvl="0"/>
            <a:r>
              <a:rPr lang="en-US" dirty="0" smtClean="0"/>
              <a:t>Text Here</a:t>
            </a:r>
            <a:br>
              <a:rPr lang="en-US" dirty="0" smtClean="0"/>
            </a:br>
            <a:endParaRPr lang="en-US" dirty="0"/>
          </a:p>
        </p:txBody>
      </p:sp>
      <p:sp>
        <p:nvSpPr>
          <p:cNvPr id="55" name="テキスト プレースホルダー 11"/>
          <p:cNvSpPr>
            <a:spLocks noGrp="1"/>
          </p:cNvSpPr>
          <p:nvPr>
            <p:ph type="body" sz="quarter" idx="28" hasCustomPrompt="1"/>
          </p:nvPr>
        </p:nvSpPr>
        <p:spPr>
          <a:xfrm>
            <a:off x="5022950" y="1771136"/>
            <a:ext cx="2630346" cy="564561"/>
          </a:xfrm>
        </p:spPr>
        <p:txBody>
          <a:bodyPr anchor="b">
            <a:normAutofit/>
          </a:bodyPr>
          <a:lstStyle>
            <a:lvl1pPr algn="l">
              <a:defRPr sz="1600" baseline="0">
                <a:solidFill>
                  <a:srgbClr val="3A75FB"/>
                </a:solidFill>
              </a:defRPr>
            </a:lvl1pPr>
          </a:lstStyle>
          <a:p>
            <a:pPr lvl="0"/>
            <a:r>
              <a:rPr lang="en-US" dirty="0" smtClean="0"/>
              <a:t>Text Here</a:t>
            </a:r>
            <a:endParaRPr lang="en-US" dirty="0"/>
          </a:p>
        </p:txBody>
      </p:sp>
      <p:sp>
        <p:nvSpPr>
          <p:cNvPr id="56" name="テキスト プレースホルダー 11"/>
          <p:cNvSpPr>
            <a:spLocks noGrp="1"/>
          </p:cNvSpPr>
          <p:nvPr>
            <p:ph type="body" sz="quarter" idx="29" hasCustomPrompt="1"/>
          </p:nvPr>
        </p:nvSpPr>
        <p:spPr>
          <a:xfrm>
            <a:off x="5015158" y="2356390"/>
            <a:ext cx="2632243" cy="936430"/>
          </a:xfrm>
        </p:spPr>
        <p:txBody>
          <a:bodyPr anchor="t">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200" baseline="0">
                <a:solidFill>
                  <a:schemeClr val="bg1"/>
                </a:solidFill>
              </a:defRPr>
            </a:lvl1pPr>
          </a:lstStyle>
          <a:p>
            <a:pPr lvl="0"/>
            <a:r>
              <a:rPr lang="en-US" dirty="0" smtClean="0"/>
              <a:t>Text Here</a:t>
            </a:r>
            <a:br>
              <a:rPr lang="en-US" dirty="0" smtClean="0"/>
            </a:br>
            <a:endParaRPr lang="en-US" dirty="0"/>
          </a:p>
        </p:txBody>
      </p:sp>
      <p:sp>
        <p:nvSpPr>
          <p:cNvPr id="57" name="テキスト プレースホルダー 11"/>
          <p:cNvSpPr>
            <a:spLocks noGrp="1"/>
          </p:cNvSpPr>
          <p:nvPr>
            <p:ph type="body" sz="quarter" idx="30" hasCustomPrompt="1"/>
          </p:nvPr>
        </p:nvSpPr>
        <p:spPr>
          <a:xfrm>
            <a:off x="8540830" y="4465336"/>
            <a:ext cx="2630346" cy="564561"/>
          </a:xfrm>
        </p:spPr>
        <p:txBody>
          <a:bodyPr anchor="b">
            <a:normAutofit/>
          </a:bodyPr>
          <a:lstStyle>
            <a:lvl1pPr algn="l">
              <a:defRPr sz="1600" baseline="0">
                <a:solidFill>
                  <a:srgbClr val="3A75FB"/>
                </a:solidFill>
              </a:defRPr>
            </a:lvl1pPr>
          </a:lstStyle>
          <a:p>
            <a:pPr lvl="0"/>
            <a:r>
              <a:rPr lang="en-US" dirty="0" smtClean="0"/>
              <a:t>Text Here</a:t>
            </a:r>
            <a:endParaRPr lang="en-US" dirty="0"/>
          </a:p>
        </p:txBody>
      </p:sp>
      <p:sp>
        <p:nvSpPr>
          <p:cNvPr id="58" name="テキスト プレースホルダー 11"/>
          <p:cNvSpPr>
            <a:spLocks noGrp="1"/>
          </p:cNvSpPr>
          <p:nvPr>
            <p:ph type="body" sz="quarter" idx="31" hasCustomPrompt="1"/>
          </p:nvPr>
        </p:nvSpPr>
        <p:spPr>
          <a:xfrm>
            <a:off x="8533038" y="5050590"/>
            <a:ext cx="2632243" cy="936430"/>
          </a:xfrm>
        </p:spPr>
        <p:txBody>
          <a:bodyPr anchor="t">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200" baseline="0">
                <a:solidFill>
                  <a:schemeClr val="bg1"/>
                </a:solidFill>
              </a:defRPr>
            </a:lvl1pPr>
          </a:lstStyle>
          <a:p>
            <a:pPr lvl="0"/>
            <a:r>
              <a:rPr lang="en-US" dirty="0" smtClean="0"/>
              <a:t>Text Here</a:t>
            </a:r>
            <a:br>
              <a:rPr lang="en-US" dirty="0" smtClean="0"/>
            </a:br>
            <a:endParaRPr lang="en-US" dirty="0"/>
          </a:p>
        </p:txBody>
      </p:sp>
      <p:sp>
        <p:nvSpPr>
          <p:cNvPr id="59" name="テキスト プレースホルダー 11"/>
          <p:cNvSpPr>
            <a:spLocks noGrp="1"/>
          </p:cNvSpPr>
          <p:nvPr>
            <p:ph type="body" sz="quarter" idx="32" hasCustomPrompt="1"/>
          </p:nvPr>
        </p:nvSpPr>
        <p:spPr>
          <a:xfrm>
            <a:off x="9412519" y="1637808"/>
            <a:ext cx="2630346" cy="564561"/>
          </a:xfrm>
        </p:spPr>
        <p:txBody>
          <a:bodyPr anchor="b">
            <a:normAutofit/>
          </a:bodyPr>
          <a:lstStyle>
            <a:lvl1pPr algn="l">
              <a:defRPr sz="1600" baseline="0">
                <a:solidFill>
                  <a:srgbClr val="3A75FB"/>
                </a:solidFill>
              </a:defRPr>
            </a:lvl1pPr>
          </a:lstStyle>
          <a:p>
            <a:pPr lvl="0"/>
            <a:r>
              <a:rPr lang="en-US" dirty="0" smtClean="0"/>
              <a:t>Text Here</a:t>
            </a:r>
            <a:endParaRPr lang="en-US" dirty="0"/>
          </a:p>
        </p:txBody>
      </p:sp>
      <p:sp>
        <p:nvSpPr>
          <p:cNvPr id="60" name="テキスト プレースホルダー 11"/>
          <p:cNvSpPr>
            <a:spLocks noGrp="1"/>
          </p:cNvSpPr>
          <p:nvPr>
            <p:ph type="body" sz="quarter" idx="33" hasCustomPrompt="1"/>
          </p:nvPr>
        </p:nvSpPr>
        <p:spPr>
          <a:xfrm>
            <a:off x="9404727" y="2223062"/>
            <a:ext cx="2632243" cy="936430"/>
          </a:xfrm>
        </p:spPr>
        <p:txBody>
          <a:bodyPr anchor="t">
            <a:normAutofit/>
          </a:bodyPr>
          <a:lstStyle>
            <a:lvl1pPr marL="0" marR="0" indent="0" algn="l" defTabSz="914385" rtl="0" eaLnBrk="1" fontAlgn="auto" latinLnBrk="0" hangingPunct="1">
              <a:lnSpc>
                <a:spcPct val="100000"/>
              </a:lnSpc>
              <a:spcBef>
                <a:spcPts val="1000"/>
              </a:spcBef>
              <a:spcAft>
                <a:spcPts val="0"/>
              </a:spcAft>
              <a:buClrTx/>
              <a:buSzTx/>
              <a:buFont typeface="Arial" panose="020B0604020202020204" pitchFamily="34" charset="0"/>
              <a:buNone/>
              <a:tabLst/>
              <a:defRPr sz="1200" baseline="0">
                <a:solidFill>
                  <a:schemeClr val="bg1"/>
                </a:solidFill>
              </a:defRPr>
            </a:lvl1pPr>
          </a:lstStyle>
          <a:p>
            <a:pPr lvl="0"/>
            <a:r>
              <a:rPr lang="en-US" dirty="0" smtClean="0"/>
              <a:t>Text Here</a:t>
            </a:r>
            <a:br>
              <a:rPr lang="en-US" dirty="0" smtClean="0"/>
            </a:br>
            <a:endParaRPr lang="en-US" dirty="0"/>
          </a:p>
        </p:txBody>
      </p:sp>
      <p:cxnSp>
        <p:nvCxnSpPr>
          <p:cNvPr id="13" name="直線コネクタ 12"/>
          <p:cNvCxnSpPr/>
          <p:nvPr/>
        </p:nvCxnSpPr>
        <p:spPr>
          <a:xfrm flipV="1">
            <a:off x="1252260" y="4287835"/>
            <a:ext cx="249144" cy="45978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p:nvPr/>
        </p:nvCxnSpPr>
        <p:spPr>
          <a:xfrm flipH="1" flipV="1">
            <a:off x="2912786" y="2917743"/>
            <a:ext cx="266552" cy="47587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4617407" y="4840750"/>
            <a:ext cx="176533" cy="39165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flipH="1" flipV="1">
            <a:off x="5944116" y="3081867"/>
            <a:ext cx="213466" cy="47587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flipH="1" flipV="1">
            <a:off x="8261495" y="4295673"/>
            <a:ext cx="434526" cy="24696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flipH="1">
            <a:off x="9899718" y="2917744"/>
            <a:ext cx="94924" cy="402059"/>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1438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left)">
                                      <p:cBhvr>
                                        <p:cTn id="13" dur="500"/>
                                        <p:tgtEl>
                                          <p:spTgt spid="10">
                                            <p:txEl>
                                              <p:pRg st="0" end="0"/>
                                            </p:txEl>
                                          </p:spTgt>
                                        </p:tgtEl>
                                      </p:cBhvr>
                                    </p:animEffect>
                                  </p:childTnLst>
                                </p:cTn>
                              </p:par>
                              <p:par>
                                <p:cTn id="14" presetID="22" presetClass="entr" presetSubtype="2"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right)">
                                      <p:cBhvr>
                                        <p:cTn id="19" dur="500"/>
                                        <p:tgtEl>
                                          <p:spTgt spid="5"/>
                                        </p:tgtEl>
                                      </p:cBhvr>
                                    </p:animEffect>
                                  </p:childTnLst>
                                </p:cTn>
                              </p:par>
                            </p:childTnLst>
                          </p:cTn>
                        </p:par>
                        <p:par>
                          <p:cTn id="20" fill="hold">
                            <p:stCondLst>
                              <p:cond delay="500"/>
                            </p:stCondLst>
                            <p:childTnLst>
                              <p:par>
                                <p:cTn id="21" presetID="2" presetClass="entr" presetSubtype="12"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0-#ppt_w/2"/>
                                          </p:val>
                                        </p:tav>
                                        <p:tav tm="100000">
                                          <p:val>
                                            <p:strVal val="#ppt_x"/>
                                          </p:val>
                                        </p:tav>
                                      </p:tavLst>
                                    </p:anim>
                                    <p:anim calcmode="lin" valueType="num">
                                      <p:cBhvr additive="base">
                                        <p:cTn id="24" dur="5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12"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0-#ppt_w/2"/>
                                          </p:val>
                                        </p:tav>
                                        <p:tav tm="100000">
                                          <p:val>
                                            <p:strVal val="#ppt_x"/>
                                          </p:val>
                                        </p:tav>
                                      </p:tavLst>
                                    </p:anim>
                                    <p:anim calcmode="lin" valueType="num">
                                      <p:cBhvr additive="base">
                                        <p:cTn id="28" dur="5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12"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0-#ppt_w/2"/>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12"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500" fill="hold"/>
                                        <p:tgtEl>
                                          <p:spTgt spid="45"/>
                                        </p:tgtEl>
                                        <p:attrNameLst>
                                          <p:attrName>ppt_x</p:attrName>
                                        </p:attrNameLst>
                                      </p:cBhvr>
                                      <p:tavLst>
                                        <p:tav tm="0">
                                          <p:val>
                                            <p:strVal val="0-#ppt_w/2"/>
                                          </p:val>
                                        </p:tav>
                                        <p:tav tm="100000">
                                          <p:val>
                                            <p:strVal val="#ppt_x"/>
                                          </p:val>
                                        </p:tav>
                                      </p:tavLst>
                                    </p:anim>
                                    <p:anim calcmode="lin" valueType="num">
                                      <p:cBhvr additive="base">
                                        <p:cTn id="36" dur="50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12"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500" fill="hold"/>
                                        <p:tgtEl>
                                          <p:spTgt spid="46"/>
                                        </p:tgtEl>
                                        <p:attrNameLst>
                                          <p:attrName>ppt_x</p:attrName>
                                        </p:attrNameLst>
                                      </p:cBhvr>
                                      <p:tavLst>
                                        <p:tav tm="0">
                                          <p:val>
                                            <p:strVal val="0-#ppt_w/2"/>
                                          </p:val>
                                        </p:tav>
                                        <p:tav tm="100000">
                                          <p:val>
                                            <p:strVal val="#ppt_x"/>
                                          </p:val>
                                        </p:tav>
                                      </p:tavLst>
                                    </p:anim>
                                    <p:anim calcmode="lin" valueType="num">
                                      <p:cBhvr additive="base">
                                        <p:cTn id="40" dur="500" fill="hold"/>
                                        <p:tgtEl>
                                          <p:spTgt spid="46"/>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anim calcmode="lin" valueType="num">
                                      <p:cBhvr additive="base">
                                        <p:cTn id="43" dur="500" fill="hold"/>
                                        <p:tgtEl>
                                          <p:spTgt spid="43"/>
                                        </p:tgtEl>
                                        <p:attrNameLst>
                                          <p:attrName>ppt_x</p:attrName>
                                        </p:attrNameLst>
                                      </p:cBhvr>
                                      <p:tavLst>
                                        <p:tav tm="0">
                                          <p:val>
                                            <p:strVal val="0-#ppt_w/2"/>
                                          </p:val>
                                        </p:tav>
                                        <p:tav tm="100000">
                                          <p:val>
                                            <p:strVal val="#ppt_x"/>
                                          </p:val>
                                        </p:tav>
                                      </p:tavLst>
                                    </p:anim>
                                    <p:anim calcmode="lin" valueType="num">
                                      <p:cBhvr additive="base">
                                        <p:cTn id="44" dur="500" fill="hold"/>
                                        <p:tgtEl>
                                          <p:spTgt spid="43"/>
                                        </p:tgtEl>
                                        <p:attrNameLst>
                                          <p:attrName>ppt_y</p:attrName>
                                        </p:attrNameLst>
                                      </p:cBhvr>
                                      <p:tavLst>
                                        <p:tav tm="0">
                                          <p:val>
                                            <p:strVal val="1+#ppt_h/2"/>
                                          </p:val>
                                        </p:tav>
                                        <p:tav tm="100000">
                                          <p:val>
                                            <p:strVal val="#ppt_y"/>
                                          </p:val>
                                        </p:tav>
                                      </p:tavLst>
                                    </p:anim>
                                  </p:childTnLst>
                                </p:cTn>
                              </p:par>
                            </p:childTnLst>
                          </p:cTn>
                        </p:par>
                        <p:par>
                          <p:cTn id="45" fill="hold">
                            <p:stCondLst>
                              <p:cond delay="1000"/>
                            </p:stCondLst>
                            <p:childTnLst>
                              <p:par>
                                <p:cTn id="46" presetID="22" presetClass="entr" presetSubtype="8"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left)">
                                      <p:cBhvr>
                                        <p:cTn id="48" dur="500"/>
                                        <p:tgtEl>
                                          <p:spTgt spid="11"/>
                                        </p:tgtEl>
                                      </p:cBhvr>
                                    </p:animEffect>
                                  </p:childTnLst>
                                </p:cTn>
                              </p:par>
                            </p:childTnLst>
                          </p:cTn>
                        </p:par>
                        <p:par>
                          <p:cTn id="49" fill="hold">
                            <p:stCondLst>
                              <p:cond delay="1500"/>
                            </p:stCondLst>
                            <p:childTnLst>
                              <p:par>
                                <p:cTn id="50" presetID="22" presetClass="entr" presetSubtype="1" fill="hold"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up)">
                                      <p:cBhvr>
                                        <p:cTn id="52" dur="500"/>
                                        <p:tgtEl>
                                          <p:spTgt spid="13"/>
                                        </p:tgtEl>
                                      </p:cBhvr>
                                    </p:animEffect>
                                  </p:childTnLst>
                                </p:cTn>
                              </p:par>
                            </p:childTnLst>
                          </p:cTn>
                        </p:par>
                        <p:par>
                          <p:cTn id="53" fill="hold">
                            <p:stCondLst>
                              <p:cond delay="2000"/>
                            </p:stCondLst>
                            <p:childTnLst>
                              <p:par>
                                <p:cTn id="54" presetID="14" presetClass="entr" presetSubtype="10" fill="hold" grpId="0" nodeType="afterEffect">
                                  <p:stCondLst>
                                    <p:cond delay="0"/>
                                  </p:stCondLst>
                                  <p:childTnLst>
                                    <p:set>
                                      <p:cBhvr>
                                        <p:cTn id="55" dur="1" fill="hold">
                                          <p:stCondLst>
                                            <p:cond delay="0"/>
                                          </p:stCondLst>
                                        </p:cTn>
                                        <p:tgtEl>
                                          <p:spTgt spid="49">
                                            <p:txEl>
                                              <p:pRg st="0" end="0"/>
                                            </p:txEl>
                                          </p:spTgt>
                                        </p:tgtEl>
                                        <p:attrNameLst>
                                          <p:attrName>style.visibility</p:attrName>
                                        </p:attrNameLst>
                                      </p:cBhvr>
                                      <p:to>
                                        <p:strVal val="visible"/>
                                      </p:to>
                                    </p:set>
                                    <p:animEffect transition="in" filter="randombar(horizontal)">
                                      <p:cBhvr>
                                        <p:cTn id="56" dur="500"/>
                                        <p:tgtEl>
                                          <p:spTgt spid="49">
                                            <p:txEl>
                                              <p:pRg st="0" end="0"/>
                                            </p:txEl>
                                          </p:spTgt>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50">
                                            <p:txEl>
                                              <p:pRg st="0" end="0"/>
                                            </p:txEl>
                                          </p:spTgt>
                                        </p:tgtEl>
                                        <p:attrNameLst>
                                          <p:attrName>style.visibility</p:attrName>
                                        </p:attrNameLst>
                                      </p:cBhvr>
                                      <p:to>
                                        <p:strVal val="visible"/>
                                      </p:to>
                                    </p:set>
                                    <p:animEffect transition="in" filter="randombar(horizontal)">
                                      <p:cBhvr>
                                        <p:cTn id="59" dur="500"/>
                                        <p:tgtEl>
                                          <p:spTgt spid="50">
                                            <p:txEl>
                                              <p:pRg st="0" end="0"/>
                                            </p:txEl>
                                          </p:spTgt>
                                        </p:tgtEl>
                                      </p:cBhvr>
                                    </p:animEffect>
                                  </p:childTnLst>
                                </p:cTn>
                              </p:par>
                            </p:childTnLst>
                          </p:cTn>
                        </p:par>
                        <p:par>
                          <p:cTn id="60" fill="hold">
                            <p:stCondLst>
                              <p:cond delay="2500"/>
                            </p:stCondLst>
                            <p:childTnLst>
                              <p:par>
                                <p:cTn id="61" presetID="22" presetClass="entr" presetSubtype="4" fill="hold" nodeType="after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wipe(down)">
                                      <p:cBhvr>
                                        <p:cTn id="63" dur="500"/>
                                        <p:tgtEl>
                                          <p:spTgt spid="61"/>
                                        </p:tgtEl>
                                      </p:cBhvr>
                                    </p:animEffect>
                                  </p:childTnLst>
                                </p:cTn>
                              </p:par>
                            </p:childTnLst>
                          </p:cTn>
                        </p:par>
                        <p:par>
                          <p:cTn id="64" fill="hold">
                            <p:stCondLst>
                              <p:cond delay="3000"/>
                            </p:stCondLst>
                            <p:childTnLst>
                              <p:par>
                                <p:cTn id="65" presetID="14" presetClass="entr" presetSubtype="10" fill="hold" grpId="0" nodeType="afterEffect">
                                  <p:stCondLst>
                                    <p:cond delay="0"/>
                                  </p:stCondLst>
                                  <p:childTnLst>
                                    <p:set>
                                      <p:cBhvr>
                                        <p:cTn id="66" dur="1" fill="hold">
                                          <p:stCondLst>
                                            <p:cond delay="0"/>
                                          </p:stCondLst>
                                        </p:cTn>
                                        <p:tgtEl>
                                          <p:spTgt spid="51">
                                            <p:txEl>
                                              <p:pRg st="0" end="0"/>
                                            </p:txEl>
                                          </p:spTgt>
                                        </p:tgtEl>
                                        <p:attrNameLst>
                                          <p:attrName>style.visibility</p:attrName>
                                        </p:attrNameLst>
                                      </p:cBhvr>
                                      <p:to>
                                        <p:strVal val="visible"/>
                                      </p:to>
                                    </p:set>
                                    <p:animEffect transition="in" filter="randombar(horizontal)">
                                      <p:cBhvr>
                                        <p:cTn id="67" dur="500"/>
                                        <p:tgtEl>
                                          <p:spTgt spid="51">
                                            <p:txEl>
                                              <p:pRg st="0" end="0"/>
                                            </p:txEl>
                                          </p:spTgt>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52">
                                            <p:txEl>
                                              <p:pRg st="0" end="0"/>
                                            </p:txEl>
                                          </p:spTgt>
                                        </p:tgtEl>
                                        <p:attrNameLst>
                                          <p:attrName>style.visibility</p:attrName>
                                        </p:attrNameLst>
                                      </p:cBhvr>
                                      <p:to>
                                        <p:strVal val="visible"/>
                                      </p:to>
                                    </p:set>
                                    <p:animEffect transition="in" filter="randombar(horizontal)">
                                      <p:cBhvr>
                                        <p:cTn id="70" dur="500"/>
                                        <p:tgtEl>
                                          <p:spTgt spid="52">
                                            <p:txEl>
                                              <p:pRg st="0" end="0"/>
                                            </p:txEl>
                                          </p:spTgt>
                                        </p:tgtEl>
                                      </p:cBhvr>
                                    </p:animEffect>
                                  </p:childTnLst>
                                </p:cTn>
                              </p:par>
                            </p:childTnLst>
                          </p:cTn>
                        </p:par>
                        <p:par>
                          <p:cTn id="71" fill="hold">
                            <p:stCondLst>
                              <p:cond delay="3500"/>
                            </p:stCondLst>
                            <p:childTnLst>
                              <p:par>
                                <p:cTn id="72" presetID="22" presetClass="entr" presetSubtype="1" fill="hold" nodeType="afterEffect">
                                  <p:stCondLst>
                                    <p:cond delay="0"/>
                                  </p:stCondLst>
                                  <p:childTnLst>
                                    <p:set>
                                      <p:cBhvr>
                                        <p:cTn id="73" dur="1" fill="hold">
                                          <p:stCondLst>
                                            <p:cond delay="0"/>
                                          </p:stCondLst>
                                        </p:cTn>
                                        <p:tgtEl>
                                          <p:spTgt spid="62"/>
                                        </p:tgtEl>
                                        <p:attrNameLst>
                                          <p:attrName>style.visibility</p:attrName>
                                        </p:attrNameLst>
                                      </p:cBhvr>
                                      <p:to>
                                        <p:strVal val="visible"/>
                                      </p:to>
                                    </p:set>
                                    <p:animEffect transition="in" filter="wipe(up)">
                                      <p:cBhvr>
                                        <p:cTn id="74" dur="500"/>
                                        <p:tgtEl>
                                          <p:spTgt spid="62"/>
                                        </p:tgtEl>
                                      </p:cBhvr>
                                    </p:animEffect>
                                  </p:childTnLst>
                                </p:cTn>
                              </p:par>
                            </p:childTnLst>
                          </p:cTn>
                        </p:par>
                        <p:par>
                          <p:cTn id="75" fill="hold">
                            <p:stCondLst>
                              <p:cond delay="4000"/>
                            </p:stCondLst>
                            <p:childTnLst>
                              <p:par>
                                <p:cTn id="76" presetID="14" presetClass="entr" presetSubtype="10" fill="hold" grpId="0" nodeType="afterEffect">
                                  <p:stCondLst>
                                    <p:cond delay="0"/>
                                  </p:stCondLst>
                                  <p:childTnLst>
                                    <p:set>
                                      <p:cBhvr>
                                        <p:cTn id="77" dur="1" fill="hold">
                                          <p:stCondLst>
                                            <p:cond delay="0"/>
                                          </p:stCondLst>
                                        </p:cTn>
                                        <p:tgtEl>
                                          <p:spTgt spid="53">
                                            <p:txEl>
                                              <p:pRg st="0" end="0"/>
                                            </p:txEl>
                                          </p:spTgt>
                                        </p:tgtEl>
                                        <p:attrNameLst>
                                          <p:attrName>style.visibility</p:attrName>
                                        </p:attrNameLst>
                                      </p:cBhvr>
                                      <p:to>
                                        <p:strVal val="visible"/>
                                      </p:to>
                                    </p:set>
                                    <p:animEffect transition="in" filter="randombar(horizontal)">
                                      <p:cBhvr>
                                        <p:cTn id="78" dur="500"/>
                                        <p:tgtEl>
                                          <p:spTgt spid="53">
                                            <p:txEl>
                                              <p:pRg st="0" end="0"/>
                                            </p:txEl>
                                          </p:spTgt>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54">
                                            <p:txEl>
                                              <p:pRg st="0" end="0"/>
                                            </p:txEl>
                                          </p:spTgt>
                                        </p:tgtEl>
                                        <p:attrNameLst>
                                          <p:attrName>style.visibility</p:attrName>
                                        </p:attrNameLst>
                                      </p:cBhvr>
                                      <p:to>
                                        <p:strVal val="visible"/>
                                      </p:to>
                                    </p:set>
                                    <p:animEffect transition="in" filter="randombar(horizontal)">
                                      <p:cBhvr>
                                        <p:cTn id="81" dur="500"/>
                                        <p:tgtEl>
                                          <p:spTgt spid="54">
                                            <p:txEl>
                                              <p:pRg st="0" end="0"/>
                                            </p:txEl>
                                          </p:spTgt>
                                        </p:tgtEl>
                                      </p:cBhvr>
                                    </p:animEffect>
                                  </p:childTnLst>
                                </p:cTn>
                              </p:par>
                            </p:childTnLst>
                          </p:cTn>
                        </p:par>
                        <p:par>
                          <p:cTn id="82" fill="hold">
                            <p:stCondLst>
                              <p:cond delay="4500"/>
                            </p:stCondLst>
                            <p:childTnLst>
                              <p:par>
                                <p:cTn id="83" presetID="22" presetClass="entr" presetSubtype="4" fill="hold" nodeType="afterEffect">
                                  <p:stCondLst>
                                    <p:cond delay="0"/>
                                  </p:stCondLst>
                                  <p:childTnLst>
                                    <p:set>
                                      <p:cBhvr>
                                        <p:cTn id="84" dur="1" fill="hold">
                                          <p:stCondLst>
                                            <p:cond delay="0"/>
                                          </p:stCondLst>
                                        </p:cTn>
                                        <p:tgtEl>
                                          <p:spTgt spid="63"/>
                                        </p:tgtEl>
                                        <p:attrNameLst>
                                          <p:attrName>style.visibility</p:attrName>
                                        </p:attrNameLst>
                                      </p:cBhvr>
                                      <p:to>
                                        <p:strVal val="visible"/>
                                      </p:to>
                                    </p:set>
                                    <p:animEffect transition="in" filter="wipe(down)">
                                      <p:cBhvr>
                                        <p:cTn id="85" dur="500"/>
                                        <p:tgtEl>
                                          <p:spTgt spid="63"/>
                                        </p:tgtEl>
                                      </p:cBhvr>
                                    </p:animEffect>
                                  </p:childTnLst>
                                </p:cTn>
                              </p:par>
                            </p:childTnLst>
                          </p:cTn>
                        </p:par>
                        <p:par>
                          <p:cTn id="86" fill="hold">
                            <p:stCondLst>
                              <p:cond delay="5000"/>
                            </p:stCondLst>
                            <p:childTnLst>
                              <p:par>
                                <p:cTn id="87" presetID="14" presetClass="entr" presetSubtype="10" fill="hold" grpId="0" nodeType="afterEffect">
                                  <p:stCondLst>
                                    <p:cond delay="0"/>
                                  </p:stCondLst>
                                  <p:childTnLst>
                                    <p:set>
                                      <p:cBhvr>
                                        <p:cTn id="88" dur="1" fill="hold">
                                          <p:stCondLst>
                                            <p:cond delay="0"/>
                                          </p:stCondLst>
                                        </p:cTn>
                                        <p:tgtEl>
                                          <p:spTgt spid="55">
                                            <p:txEl>
                                              <p:pRg st="0" end="0"/>
                                            </p:txEl>
                                          </p:spTgt>
                                        </p:tgtEl>
                                        <p:attrNameLst>
                                          <p:attrName>style.visibility</p:attrName>
                                        </p:attrNameLst>
                                      </p:cBhvr>
                                      <p:to>
                                        <p:strVal val="visible"/>
                                      </p:to>
                                    </p:set>
                                    <p:animEffect transition="in" filter="randombar(horizontal)">
                                      <p:cBhvr>
                                        <p:cTn id="89" dur="500"/>
                                        <p:tgtEl>
                                          <p:spTgt spid="55">
                                            <p:txEl>
                                              <p:pRg st="0" end="0"/>
                                            </p:txEl>
                                          </p:spTgt>
                                        </p:tgtEl>
                                      </p:cBhvr>
                                    </p:animEffect>
                                  </p:childTnLst>
                                </p:cTn>
                              </p:par>
                              <p:par>
                                <p:cTn id="90" presetID="14" presetClass="entr" presetSubtype="10" fill="hold" grpId="0" nodeType="withEffect">
                                  <p:stCondLst>
                                    <p:cond delay="0"/>
                                  </p:stCondLst>
                                  <p:childTnLst>
                                    <p:set>
                                      <p:cBhvr>
                                        <p:cTn id="91" dur="1" fill="hold">
                                          <p:stCondLst>
                                            <p:cond delay="0"/>
                                          </p:stCondLst>
                                        </p:cTn>
                                        <p:tgtEl>
                                          <p:spTgt spid="56">
                                            <p:txEl>
                                              <p:pRg st="0" end="0"/>
                                            </p:txEl>
                                          </p:spTgt>
                                        </p:tgtEl>
                                        <p:attrNameLst>
                                          <p:attrName>style.visibility</p:attrName>
                                        </p:attrNameLst>
                                      </p:cBhvr>
                                      <p:to>
                                        <p:strVal val="visible"/>
                                      </p:to>
                                    </p:set>
                                    <p:animEffect transition="in" filter="randombar(horizontal)">
                                      <p:cBhvr>
                                        <p:cTn id="92" dur="500"/>
                                        <p:tgtEl>
                                          <p:spTgt spid="56">
                                            <p:txEl>
                                              <p:pRg st="0" end="0"/>
                                            </p:txEl>
                                          </p:spTgt>
                                        </p:tgtEl>
                                      </p:cBhvr>
                                    </p:animEffect>
                                  </p:childTnLst>
                                </p:cTn>
                              </p:par>
                            </p:childTnLst>
                          </p:cTn>
                        </p:par>
                        <p:par>
                          <p:cTn id="93" fill="hold">
                            <p:stCondLst>
                              <p:cond delay="5500"/>
                            </p:stCondLst>
                            <p:childTnLst>
                              <p:par>
                                <p:cTn id="94" presetID="22" presetClass="entr" presetSubtype="8" fill="hold" nodeType="afterEffect">
                                  <p:stCondLst>
                                    <p:cond delay="0"/>
                                  </p:stCondLst>
                                  <p:childTnLst>
                                    <p:set>
                                      <p:cBhvr>
                                        <p:cTn id="95" dur="1" fill="hold">
                                          <p:stCondLst>
                                            <p:cond delay="0"/>
                                          </p:stCondLst>
                                        </p:cTn>
                                        <p:tgtEl>
                                          <p:spTgt spid="65"/>
                                        </p:tgtEl>
                                        <p:attrNameLst>
                                          <p:attrName>style.visibility</p:attrName>
                                        </p:attrNameLst>
                                      </p:cBhvr>
                                      <p:to>
                                        <p:strVal val="visible"/>
                                      </p:to>
                                    </p:set>
                                    <p:animEffect transition="in" filter="wipe(left)">
                                      <p:cBhvr>
                                        <p:cTn id="96" dur="500"/>
                                        <p:tgtEl>
                                          <p:spTgt spid="65"/>
                                        </p:tgtEl>
                                      </p:cBhvr>
                                    </p:animEffect>
                                  </p:childTnLst>
                                </p:cTn>
                              </p:par>
                            </p:childTnLst>
                          </p:cTn>
                        </p:par>
                        <p:par>
                          <p:cTn id="97" fill="hold">
                            <p:stCondLst>
                              <p:cond delay="6000"/>
                            </p:stCondLst>
                            <p:childTnLst>
                              <p:par>
                                <p:cTn id="98" presetID="14" presetClass="entr" presetSubtype="10" fill="hold" grpId="0" nodeType="afterEffect">
                                  <p:stCondLst>
                                    <p:cond delay="0"/>
                                  </p:stCondLst>
                                  <p:childTnLst>
                                    <p:set>
                                      <p:cBhvr>
                                        <p:cTn id="99" dur="1" fill="hold">
                                          <p:stCondLst>
                                            <p:cond delay="0"/>
                                          </p:stCondLst>
                                        </p:cTn>
                                        <p:tgtEl>
                                          <p:spTgt spid="57">
                                            <p:txEl>
                                              <p:pRg st="0" end="0"/>
                                            </p:txEl>
                                          </p:spTgt>
                                        </p:tgtEl>
                                        <p:attrNameLst>
                                          <p:attrName>style.visibility</p:attrName>
                                        </p:attrNameLst>
                                      </p:cBhvr>
                                      <p:to>
                                        <p:strVal val="visible"/>
                                      </p:to>
                                    </p:set>
                                    <p:animEffect transition="in" filter="randombar(horizontal)">
                                      <p:cBhvr>
                                        <p:cTn id="100" dur="500"/>
                                        <p:tgtEl>
                                          <p:spTgt spid="57">
                                            <p:txEl>
                                              <p:pRg st="0" end="0"/>
                                            </p:txEl>
                                          </p:spTgt>
                                        </p:tgtEl>
                                      </p:cBhvr>
                                    </p:animEffect>
                                  </p:childTnLst>
                                </p:cTn>
                              </p:par>
                              <p:par>
                                <p:cTn id="101" presetID="14" presetClass="entr" presetSubtype="10" fill="hold" grpId="0" nodeType="withEffect">
                                  <p:stCondLst>
                                    <p:cond delay="0"/>
                                  </p:stCondLst>
                                  <p:childTnLst>
                                    <p:set>
                                      <p:cBhvr>
                                        <p:cTn id="102" dur="1" fill="hold">
                                          <p:stCondLst>
                                            <p:cond delay="0"/>
                                          </p:stCondLst>
                                        </p:cTn>
                                        <p:tgtEl>
                                          <p:spTgt spid="58">
                                            <p:txEl>
                                              <p:pRg st="0" end="0"/>
                                            </p:txEl>
                                          </p:spTgt>
                                        </p:tgtEl>
                                        <p:attrNameLst>
                                          <p:attrName>style.visibility</p:attrName>
                                        </p:attrNameLst>
                                      </p:cBhvr>
                                      <p:to>
                                        <p:strVal val="visible"/>
                                      </p:to>
                                    </p:set>
                                    <p:animEffect transition="in" filter="randombar(horizontal)">
                                      <p:cBhvr>
                                        <p:cTn id="103" dur="500"/>
                                        <p:tgtEl>
                                          <p:spTgt spid="58">
                                            <p:txEl>
                                              <p:pRg st="0" end="0"/>
                                            </p:txEl>
                                          </p:spTgt>
                                        </p:tgtEl>
                                      </p:cBhvr>
                                    </p:animEffect>
                                  </p:childTnLst>
                                </p:cTn>
                              </p:par>
                            </p:childTnLst>
                          </p:cTn>
                        </p:par>
                        <p:par>
                          <p:cTn id="104" fill="hold">
                            <p:stCondLst>
                              <p:cond delay="6500"/>
                            </p:stCondLst>
                            <p:childTnLst>
                              <p:par>
                                <p:cTn id="105" presetID="22" presetClass="entr" presetSubtype="4" fill="hold" nodeType="afterEffect">
                                  <p:stCondLst>
                                    <p:cond delay="0"/>
                                  </p:stCondLst>
                                  <p:childTnLst>
                                    <p:set>
                                      <p:cBhvr>
                                        <p:cTn id="106" dur="1" fill="hold">
                                          <p:stCondLst>
                                            <p:cond delay="0"/>
                                          </p:stCondLst>
                                        </p:cTn>
                                        <p:tgtEl>
                                          <p:spTgt spid="67"/>
                                        </p:tgtEl>
                                        <p:attrNameLst>
                                          <p:attrName>style.visibility</p:attrName>
                                        </p:attrNameLst>
                                      </p:cBhvr>
                                      <p:to>
                                        <p:strVal val="visible"/>
                                      </p:to>
                                    </p:set>
                                    <p:animEffect transition="in" filter="wipe(down)">
                                      <p:cBhvr>
                                        <p:cTn id="107" dur="500"/>
                                        <p:tgtEl>
                                          <p:spTgt spid="67"/>
                                        </p:tgtEl>
                                      </p:cBhvr>
                                    </p:animEffect>
                                  </p:childTnLst>
                                </p:cTn>
                              </p:par>
                            </p:childTnLst>
                          </p:cTn>
                        </p:par>
                        <p:par>
                          <p:cTn id="108" fill="hold">
                            <p:stCondLst>
                              <p:cond delay="7000"/>
                            </p:stCondLst>
                            <p:childTnLst>
                              <p:par>
                                <p:cTn id="109" presetID="14" presetClass="entr" presetSubtype="10" fill="hold" grpId="0" nodeType="afterEffect">
                                  <p:stCondLst>
                                    <p:cond delay="0"/>
                                  </p:stCondLst>
                                  <p:childTnLst>
                                    <p:set>
                                      <p:cBhvr>
                                        <p:cTn id="110" dur="1" fill="hold">
                                          <p:stCondLst>
                                            <p:cond delay="0"/>
                                          </p:stCondLst>
                                        </p:cTn>
                                        <p:tgtEl>
                                          <p:spTgt spid="59">
                                            <p:txEl>
                                              <p:pRg st="0" end="0"/>
                                            </p:txEl>
                                          </p:spTgt>
                                        </p:tgtEl>
                                        <p:attrNameLst>
                                          <p:attrName>style.visibility</p:attrName>
                                        </p:attrNameLst>
                                      </p:cBhvr>
                                      <p:to>
                                        <p:strVal val="visible"/>
                                      </p:to>
                                    </p:set>
                                    <p:animEffect transition="in" filter="randombar(horizontal)">
                                      <p:cBhvr>
                                        <p:cTn id="111" dur="500"/>
                                        <p:tgtEl>
                                          <p:spTgt spid="59">
                                            <p:txEl>
                                              <p:pRg st="0" end="0"/>
                                            </p:txEl>
                                          </p:spTgt>
                                        </p:tgtEl>
                                      </p:cBhvr>
                                    </p:animEffect>
                                  </p:childTnLst>
                                </p:cTn>
                              </p:par>
                              <p:par>
                                <p:cTn id="112" presetID="14" presetClass="entr" presetSubtype="10" fill="hold" grpId="0" nodeType="withEffect">
                                  <p:stCondLst>
                                    <p:cond delay="0"/>
                                  </p:stCondLst>
                                  <p:childTnLst>
                                    <p:set>
                                      <p:cBhvr>
                                        <p:cTn id="113" dur="1" fill="hold">
                                          <p:stCondLst>
                                            <p:cond delay="0"/>
                                          </p:stCondLst>
                                        </p:cTn>
                                        <p:tgtEl>
                                          <p:spTgt spid="60">
                                            <p:txEl>
                                              <p:pRg st="0" end="0"/>
                                            </p:txEl>
                                          </p:spTgt>
                                        </p:tgtEl>
                                        <p:attrNameLst>
                                          <p:attrName>style.visibility</p:attrName>
                                        </p:attrNameLst>
                                      </p:cBhvr>
                                      <p:to>
                                        <p:strVal val="visible"/>
                                      </p:to>
                                    </p:set>
                                    <p:animEffect transition="in" filter="randombar(horizontal)">
                                      <p:cBhvr>
                                        <p:cTn id="114" dur="500"/>
                                        <p:tgtEl>
                                          <p:spTgt spid="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6" grpId="0" animBg="1"/>
      <p:bldP spid="2" grpId="0"/>
      <p:bldP spid="5" grpId="0"/>
      <p:bldP spid="10" grpId="0" build="p">
        <p:tmplLst>
          <p:tmpl lvl="1">
            <p:tnLst>
              <p:par>
                <p:cTn presetID="22" presetClass="entr" presetSubtype="8"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41" grpId="0" animBg="1"/>
      <p:bldP spid="42" grpId="0" animBg="1"/>
      <p:bldP spid="43" grpId="0" animBg="1"/>
      <p:bldP spid="44" grpId="0" animBg="1"/>
      <p:bldP spid="45" grpId="0" animBg="1"/>
      <p:bldP spid="49" grpId="0" build="p">
        <p:tmplLst>
          <p:tmpl lvl="1">
            <p:tnLst>
              <p:par>
                <p:cTn presetID="14" presetClass="entr" presetSubtype="1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randombar(horizontal)">
                      <p:cBhvr>
                        <p:cTn dur="500"/>
                        <p:tgtEl>
                          <p:spTgt spid="49"/>
                        </p:tgtEl>
                      </p:cBhvr>
                    </p:animEffect>
                  </p:childTnLst>
                </p:cTn>
              </p:par>
            </p:tnLst>
          </p:tmpl>
        </p:tmplLst>
      </p:bldP>
      <p:bldP spid="50" grpId="0" build="p">
        <p:tmplLst>
          <p:tmpl lvl="1">
            <p:tnLst>
              <p:par>
                <p:cTn presetID="14" presetClass="entr" presetSubtype="1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randombar(horizontal)">
                      <p:cBhvr>
                        <p:cTn dur="500"/>
                        <p:tgtEl>
                          <p:spTgt spid="50"/>
                        </p:tgtEl>
                      </p:cBhvr>
                    </p:animEffect>
                  </p:childTnLst>
                </p:cTn>
              </p:par>
            </p:tnLst>
          </p:tmpl>
        </p:tmplLst>
      </p:bldP>
      <p:bldP spid="51" grpId="0" build="p">
        <p:tmplLst>
          <p:tmpl lvl="1">
            <p:tnLst>
              <p:par>
                <p:cTn presetID="14" presetClass="entr" presetSubtype="1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randombar(horizontal)">
                      <p:cBhvr>
                        <p:cTn dur="500"/>
                        <p:tgtEl>
                          <p:spTgt spid="51"/>
                        </p:tgtEl>
                      </p:cBhvr>
                    </p:animEffect>
                  </p:childTnLst>
                </p:cTn>
              </p:par>
            </p:tnLst>
          </p:tmpl>
        </p:tmplLst>
      </p:bldP>
      <p:bldP spid="52" grpId="0" build="p">
        <p:tmplLst>
          <p:tmpl lvl="1">
            <p:tnLst>
              <p:par>
                <p:cTn presetID="14" presetClass="entr" presetSubtype="1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randombar(horizontal)">
                      <p:cBhvr>
                        <p:cTn dur="500"/>
                        <p:tgtEl>
                          <p:spTgt spid="52"/>
                        </p:tgtEl>
                      </p:cBhvr>
                    </p:animEffect>
                  </p:childTnLst>
                </p:cTn>
              </p:par>
            </p:tnLst>
          </p:tmpl>
        </p:tmplLst>
      </p:bldP>
      <p:bldP spid="53" grpId="0" build="p">
        <p:tmplLst>
          <p:tmpl lvl="1">
            <p:tnLst>
              <p:par>
                <p:cTn presetID="14" presetClass="entr" presetSubtype="10"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randombar(horizontal)">
                      <p:cBhvr>
                        <p:cTn dur="500"/>
                        <p:tgtEl>
                          <p:spTgt spid="53"/>
                        </p:tgtEl>
                      </p:cBhvr>
                    </p:animEffect>
                  </p:childTnLst>
                </p:cTn>
              </p:par>
            </p:tnLst>
          </p:tmpl>
        </p:tmplLst>
      </p:bldP>
      <p:bldP spid="54" grpId="0" build="p">
        <p:tmplLst>
          <p:tmpl lvl="1">
            <p:tnLst>
              <p:par>
                <p:cTn presetID="14" presetClass="entr" presetSubtype="1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randombar(horizontal)">
                      <p:cBhvr>
                        <p:cTn dur="500"/>
                        <p:tgtEl>
                          <p:spTgt spid="54"/>
                        </p:tgtEl>
                      </p:cBhvr>
                    </p:animEffect>
                  </p:childTnLst>
                </p:cTn>
              </p:par>
            </p:tnLst>
          </p:tmpl>
        </p:tmplLst>
      </p:bldP>
      <p:bldP spid="55" grpId="0" build="p">
        <p:tmplLst>
          <p:tmpl lvl="1">
            <p:tnLst>
              <p:par>
                <p:cTn presetID="14" presetClass="entr" presetSubtype="1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randombar(horizontal)">
                      <p:cBhvr>
                        <p:cTn dur="500"/>
                        <p:tgtEl>
                          <p:spTgt spid="55"/>
                        </p:tgtEl>
                      </p:cBhvr>
                    </p:animEffect>
                  </p:childTnLst>
                </p:cTn>
              </p:par>
            </p:tnLst>
          </p:tmpl>
        </p:tmplLst>
      </p:bldP>
      <p:bldP spid="56" grpId="0" build="p">
        <p:tmplLst>
          <p:tmpl lvl="1">
            <p:tnLst>
              <p:par>
                <p:cTn presetID="14" presetClass="entr" presetSubtype="1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randombar(horizontal)">
                      <p:cBhvr>
                        <p:cTn dur="500"/>
                        <p:tgtEl>
                          <p:spTgt spid="56"/>
                        </p:tgtEl>
                      </p:cBhvr>
                    </p:animEffect>
                  </p:childTnLst>
                </p:cTn>
              </p:par>
            </p:tnLst>
          </p:tmpl>
        </p:tmplLst>
      </p:bldP>
      <p:bldP spid="57" grpId="0" build="p">
        <p:tmplLst>
          <p:tmpl lvl="1">
            <p:tnLst>
              <p:par>
                <p:cTn presetID="14" presetClass="entr" presetSubtype="1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randombar(horizontal)">
                      <p:cBhvr>
                        <p:cTn dur="500"/>
                        <p:tgtEl>
                          <p:spTgt spid="57"/>
                        </p:tgtEl>
                      </p:cBhvr>
                    </p:animEffect>
                  </p:childTnLst>
                </p:cTn>
              </p:par>
            </p:tnLst>
          </p:tmpl>
        </p:tmplLst>
      </p:bldP>
      <p:bldP spid="58" grpId="0" build="p">
        <p:tmplLst>
          <p:tmpl lvl="1">
            <p:tnLst>
              <p:par>
                <p:cTn presetID="14" presetClass="entr" presetSubtype="1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randombar(horizontal)">
                      <p:cBhvr>
                        <p:cTn dur="500"/>
                        <p:tgtEl>
                          <p:spTgt spid="58"/>
                        </p:tgtEl>
                      </p:cBhvr>
                    </p:animEffect>
                  </p:childTnLst>
                </p:cTn>
              </p:par>
            </p:tnLst>
          </p:tmpl>
        </p:tmplLst>
      </p:bldP>
      <p:bldP spid="59" grpId="0" build="p">
        <p:tmplLst>
          <p:tmpl lvl="1">
            <p:tnLst>
              <p:par>
                <p:cTn presetID="14" presetClass="entr" presetSubtype="10"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randombar(horizontal)">
                      <p:cBhvr>
                        <p:cTn dur="500"/>
                        <p:tgtEl>
                          <p:spTgt spid="59"/>
                        </p:tgtEl>
                      </p:cBhvr>
                    </p:animEffect>
                  </p:childTnLst>
                </p:cTn>
              </p:par>
            </p:tnLst>
          </p:tmpl>
        </p:tmplLst>
      </p:bldP>
      <p:bldP spid="60" grpId="0" build="p">
        <p:tmplLst>
          <p:tmpl lvl="1">
            <p:tnLst>
              <p:par>
                <p:cTn presetID="14" presetClass="entr" presetSubtype="1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randombar(horizontal)">
                      <p:cBhvr>
                        <p:cTn dur="500"/>
                        <p:tgtEl>
                          <p:spTgt spid="60"/>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xmlns=""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Departemen Statistika FMIPA IPB</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E0766-789B-42CC-9ACC-6785A4C4F227}" type="slidenum">
              <a:rPr lang="en-US" smtClean="0"/>
              <a:pPr/>
              <a:t>‹#›</a:t>
            </a:fld>
            <a:endParaRPr lang="en-US"/>
          </a:p>
        </p:txBody>
      </p:sp>
    </p:spTree>
    <p:extLst>
      <p:ext uri="{BB962C8B-B14F-4D97-AF65-F5344CB8AC3E}">
        <p14:creationId xmlns:p14="http://schemas.microsoft.com/office/powerpoint/2010/main" xmlns="" val="41233687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r>
              <a:rPr lang="en-US" smtClean="0"/>
              <a:t>Departemen Statistika FMIPA IPB</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6E0766-789B-42CC-9ACC-6785A4C4F227}" type="slidenum">
              <a:rPr lang="en-US" smtClean="0"/>
              <a:pPr/>
              <a:t>‹#›</a:t>
            </a:fld>
            <a:endParaRPr lang="en-US"/>
          </a:p>
        </p:txBody>
      </p:sp>
    </p:spTree>
    <p:extLst>
      <p:ext uri="{BB962C8B-B14F-4D97-AF65-F5344CB8AC3E}">
        <p14:creationId xmlns:p14="http://schemas.microsoft.com/office/powerpoint/2010/main" xmlns="" val="38859199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r>
              <a:rPr lang="en-US" smtClean="0"/>
              <a:t>Departemen Statistika FMIPA IPB</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6E0766-789B-42CC-9ACC-6785A4C4F227}" type="slidenum">
              <a:rPr lang="en-US" smtClean="0"/>
              <a:pPr/>
              <a:t>‹#›</a:t>
            </a:fld>
            <a:endParaRPr lang="en-US"/>
          </a:p>
        </p:txBody>
      </p:sp>
    </p:spTree>
    <p:extLst>
      <p:ext uri="{BB962C8B-B14F-4D97-AF65-F5344CB8AC3E}">
        <p14:creationId xmlns:p14="http://schemas.microsoft.com/office/powerpoint/2010/main" xmlns="" val="10363540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r>
              <a:rPr lang="en-US" smtClean="0"/>
              <a:t>Departemen Statistika FMIPA IPB</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6E0766-789B-42CC-9ACC-6785A4C4F227}" type="slidenum">
              <a:rPr lang="en-US" smtClean="0"/>
              <a:pPr/>
              <a:t>‹#›</a:t>
            </a:fld>
            <a:endParaRPr lang="en-US"/>
          </a:p>
        </p:txBody>
      </p:sp>
    </p:spTree>
    <p:extLst>
      <p:ext uri="{BB962C8B-B14F-4D97-AF65-F5344CB8AC3E}">
        <p14:creationId xmlns:p14="http://schemas.microsoft.com/office/powerpoint/2010/main" xmlns="" val="20887839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Departemen Statistika FMIPA IPB</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6E0766-789B-42CC-9ACC-6785A4C4F227}" type="slidenum">
              <a:rPr lang="en-US" smtClean="0"/>
              <a:pPr/>
              <a:t>‹#›</a:t>
            </a:fld>
            <a:endParaRPr lang="en-US"/>
          </a:p>
        </p:txBody>
      </p:sp>
    </p:spTree>
    <p:extLst>
      <p:ext uri="{BB962C8B-B14F-4D97-AF65-F5344CB8AC3E}">
        <p14:creationId xmlns:p14="http://schemas.microsoft.com/office/powerpoint/2010/main" xmlns="" val="13809965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r>
              <a:rPr lang="en-US" smtClean="0"/>
              <a:t>Departemen Statistika FMIPA IPB</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6E0766-789B-42CC-9ACC-6785A4C4F227}" type="slidenum">
              <a:rPr lang="en-US" smtClean="0"/>
              <a:pPr/>
              <a:t>‹#›</a:t>
            </a:fld>
            <a:endParaRPr lang="en-US"/>
          </a:p>
        </p:txBody>
      </p:sp>
    </p:spTree>
    <p:extLst>
      <p:ext uri="{BB962C8B-B14F-4D97-AF65-F5344CB8AC3E}">
        <p14:creationId xmlns:p14="http://schemas.microsoft.com/office/powerpoint/2010/main" xmlns="" val="35570470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theme" Target="../theme/theme2.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r>
              <a:rPr lang="en-US" smtClean="0"/>
              <a:t>Departemen Statistika FMIPA IPB</a:t>
            </a:r>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DE6E0766-789B-42CC-9ACC-6785A4C4F227}"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42016231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図 7"/>
          <p:cNvPicPr>
            <a:picLocks noChangeAspect="1"/>
          </p:cNvPicPr>
          <p:nvPr/>
        </p:nvPicPr>
        <p:blipFill>
          <a:blip r:embed="rId29">
            <a:extLst>
              <a:ext uri="{28A0092B-C50C-407E-A947-70E740481C1C}">
                <a14:useLocalDpi xmlns:a14="http://schemas.microsoft.com/office/drawing/2010/main" xmlns="" val="0"/>
              </a:ext>
            </a:extLst>
          </a:blip>
          <a:stretch>
            <a:fillRect/>
          </a:stretch>
        </p:blipFill>
        <p:spPr>
          <a:xfrm>
            <a:off x="0" y="298"/>
            <a:ext cx="12191997" cy="6857403"/>
          </a:xfrm>
          <a:prstGeom prst="rect">
            <a:avLst/>
          </a:prstGeom>
        </p:spPr>
      </p:pic>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ltLang="ja-JP" dirty="0" smtClean="0"/>
              <a:t>Master Title</a:t>
            </a:r>
            <a:endParaRPr lang="en-US" dirty="0"/>
          </a:p>
        </p:txBody>
      </p:sp>
      <p:sp>
        <p:nvSpPr>
          <p:cNvPr id="3" name="Text Placeholder 2"/>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dirty="0" smtClean="0"/>
              <a:t>Master Text</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Departemen Statistika FMIPA IPB</a:t>
            </a:r>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1F482C-44AA-46E6-BA1A-E4C16BAF3A94}" type="slidenum">
              <a:rPr lang="en-US" smtClean="0"/>
              <a:pPr/>
              <a:t>‹#›</a:t>
            </a:fld>
            <a:endParaRPr lang="en-US"/>
          </a:p>
        </p:txBody>
      </p:sp>
    </p:spTree>
    <p:extLst>
      <p:ext uri="{BB962C8B-B14F-4D97-AF65-F5344CB8AC3E}">
        <p14:creationId xmlns:p14="http://schemas.microsoft.com/office/powerpoint/2010/main" xmlns="" val="22465526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Lst>
  <p:timing>
    <p:tnLst>
      <p:par>
        <p:cTn id="1" dur="indefinite" restart="never" nodeType="tmRoot"/>
      </p:par>
    </p:tnLst>
  </p:timing>
  <p:hf hdr="0" ftr="0" dt="0"/>
  <p:txStyles>
    <p:titleStyle>
      <a:lvl1pPr algn="l" defTabSz="914385" rtl="0" eaLnBrk="1" latinLnBrk="0" hangingPunct="1">
        <a:lnSpc>
          <a:spcPct val="90000"/>
        </a:lnSpc>
        <a:spcBef>
          <a:spcPct val="0"/>
        </a:spcBef>
        <a:buNone/>
        <a:defRPr sz="4400" kern="1200" baseline="0">
          <a:solidFill>
            <a:schemeClr val="tx1"/>
          </a:solidFill>
          <a:latin typeface="+mj-lt"/>
          <a:ea typeface="+mj-ea"/>
          <a:cs typeface="+mj-cs"/>
        </a:defRPr>
      </a:lvl1pPr>
    </p:titleStyle>
    <p:bodyStyle>
      <a:lvl1pPr marL="0" indent="0" algn="l" defTabSz="914385" rtl="0" eaLnBrk="1" latinLnBrk="0" hangingPunct="1">
        <a:lnSpc>
          <a:spcPct val="90000"/>
        </a:lnSpc>
        <a:spcBef>
          <a:spcPts val="1000"/>
        </a:spcBef>
        <a:buFont typeface="Arial" panose="020B0604020202020204" pitchFamily="34" charset="0"/>
        <a:buNone/>
        <a:defRPr sz="2800" kern="1200" baseline="0">
          <a:solidFill>
            <a:schemeClr val="tx1"/>
          </a:solidFill>
          <a:latin typeface="+mn-lt"/>
          <a:ea typeface="+mn-ea"/>
          <a:cs typeface="+mn-cs"/>
        </a:defRPr>
      </a:lvl1pPr>
      <a:lvl2pPr marL="685788" indent="-228596" algn="l" defTabSz="91438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1" indent="-228596" algn="l" defTabSz="91438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73" indent="-228596" algn="l" defTabSz="91438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66" indent="-228596" algn="l" defTabSz="91438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58" indent="-228596" algn="l" defTabSz="91438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51" indent="-228596" algn="l" defTabSz="91438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43" indent="-228596" algn="l" defTabSz="91438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35" indent="-228596" algn="l" defTabSz="91438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85" rtl="0" eaLnBrk="1" latinLnBrk="0" hangingPunct="1">
        <a:defRPr sz="1800" kern="1200">
          <a:solidFill>
            <a:schemeClr val="tx1"/>
          </a:solidFill>
          <a:latin typeface="+mn-lt"/>
          <a:ea typeface="+mn-ea"/>
          <a:cs typeface="+mn-cs"/>
        </a:defRPr>
      </a:lvl1pPr>
      <a:lvl2pPr marL="457192" algn="l" defTabSz="914385" rtl="0" eaLnBrk="1" latinLnBrk="0" hangingPunct="1">
        <a:defRPr sz="1800" kern="1200">
          <a:solidFill>
            <a:schemeClr val="tx1"/>
          </a:solidFill>
          <a:latin typeface="+mn-lt"/>
          <a:ea typeface="+mn-ea"/>
          <a:cs typeface="+mn-cs"/>
        </a:defRPr>
      </a:lvl2pPr>
      <a:lvl3pPr marL="914385" algn="l" defTabSz="914385" rtl="0" eaLnBrk="1" latinLnBrk="0" hangingPunct="1">
        <a:defRPr sz="1800" kern="1200">
          <a:solidFill>
            <a:schemeClr val="tx1"/>
          </a:solidFill>
          <a:latin typeface="+mn-lt"/>
          <a:ea typeface="+mn-ea"/>
          <a:cs typeface="+mn-cs"/>
        </a:defRPr>
      </a:lvl3pPr>
      <a:lvl4pPr marL="1371577" algn="l" defTabSz="914385" rtl="0" eaLnBrk="1" latinLnBrk="0" hangingPunct="1">
        <a:defRPr sz="1800" kern="1200">
          <a:solidFill>
            <a:schemeClr val="tx1"/>
          </a:solidFill>
          <a:latin typeface="+mn-lt"/>
          <a:ea typeface="+mn-ea"/>
          <a:cs typeface="+mn-cs"/>
        </a:defRPr>
      </a:lvl4pPr>
      <a:lvl5pPr marL="1828769" algn="l" defTabSz="914385" rtl="0" eaLnBrk="1" latinLnBrk="0" hangingPunct="1">
        <a:defRPr sz="1800" kern="1200">
          <a:solidFill>
            <a:schemeClr val="tx1"/>
          </a:solidFill>
          <a:latin typeface="+mn-lt"/>
          <a:ea typeface="+mn-ea"/>
          <a:cs typeface="+mn-cs"/>
        </a:defRPr>
      </a:lvl5pPr>
      <a:lvl6pPr marL="2285962" algn="l" defTabSz="914385" rtl="0" eaLnBrk="1" latinLnBrk="0" hangingPunct="1">
        <a:defRPr sz="1800" kern="1200">
          <a:solidFill>
            <a:schemeClr val="tx1"/>
          </a:solidFill>
          <a:latin typeface="+mn-lt"/>
          <a:ea typeface="+mn-ea"/>
          <a:cs typeface="+mn-cs"/>
        </a:defRPr>
      </a:lvl6pPr>
      <a:lvl7pPr marL="2743154" algn="l" defTabSz="914385" rtl="0" eaLnBrk="1" latinLnBrk="0" hangingPunct="1">
        <a:defRPr sz="1800" kern="1200">
          <a:solidFill>
            <a:schemeClr val="tx1"/>
          </a:solidFill>
          <a:latin typeface="+mn-lt"/>
          <a:ea typeface="+mn-ea"/>
          <a:cs typeface="+mn-cs"/>
        </a:defRPr>
      </a:lvl7pPr>
      <a:lvl8pPr marL="3200347" algn="l" defTabSz="914385" rtl="0" eaLnBrk="1" latinLnBrk="0" hangingPunct="1">
        <a:defRPr sz="1800" kern="1200">
          <a:solidFill>
            <a:schemeClr val="tx1"/>
          </a:solidFill>
          <a:latin typeface="+mn-lt"/>
          <a:ea typeface="+mn-ea"/>
          <a:cs typeface="+mn-cs"/>
        </a:defRPr>
      </a:lvl8pPr>
      <a:lvl9pPr marL="3657539" algn="l" defTabSz="91438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E6E0766-789B-42CC-9ACC-6785A4C4F227}" type="slidenum">
              <a:rPr lang="en-US" smtClean="0"/>
              <a:pPr/>
              <a:t>1</a:t>
            </a:fld>
            <a:endParaRPr lang="en-US"/>
          </a:p>
        </p:txBody>
      </p:sp>
      <p:sp>
        <p:nvSpPr>
          <p:cNvPr id="5" name="Rectangle 4"/>
          <p:cNvSpPr/>
          <p:nvPr/>
        </p:nvSpPr>
        <p:spPr>
          <a:xfrm>
            <a:off x="290925" y="2715497"/>
            <a:ext cx="1676400" cy="1773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Data set</a:t>
            </a:r>
          </a:p>
          <a:p>
            <a:pPr algn="ctr"/>
            <a:r>
              <a:rPr lang="id-ID" dirty="0" smtClean="0"/>
              <a:t>n x p</a:t>
            </a:r>
            <a:endParaRPr lang="id-ID" dirty="0"/>
          </a:p>
        </p:txBody>
      </p:sp>
      <p:sp>
        <p:nvSpPr>
          <p:cNvPr id="6" name="Rectangle 5"/>
          <p:cNvSpPr/>
          <p:nvPr/>
        </p:nvSpPr>
        <p:spPr>
          <a:xfrm>
            <a:off x="3241951" y="942115"/>
            <a:ext cx="1676400" cy="1773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X</a:t>
            </a:r>
            <a:endParaRPr lang="id-ID" dirty="0"/>
          </a:p>
        </p:txBody>
      </p:sp>
      <p:sp>
        <p:nvSpPr>
          <p:cNvPr id="7" name="TextBox 6"/>
          <p:cNvSpPr txBox="1"/>
          <p:nvPr/>
        </p:nvSpPr>
        <p:spPr>
          <a:xfrm>
            <a:off x="2798631" y="401795"/>
            <a:ext cx="1911928" cy="369332"/>
          </a:xfrm>
          <a:prstGeom prst="rect">
            <a:avLst/>
          </a:prstGeom>
          <a:noFill/>
        </p:spPr>
        <p:txBody>
          <a:bodyPr wrap="square" rtlCol="0">
            <a:spAutoFit/>
          </a:bodyPr>
          <a:lstStyle/>
          <a:p>
            <a:r>
              <a:rPr lang="id-ID" dirty="0" smtClean="0"/>
              <a:t>Unsupervised</a:t>
            </a:r>
            <a:endParaRPr lang="id-ID" dirty="0"/>
          </a:p>
        </p:txBody>
      </p:sp>
      <p:sp>
        <p:nvSpPr>
          <p:cNvPr id="8" name="Rectangle 7"/>
          <p:cNvSpPr/>
          <p:nvPr/>
        </p:nvSpPr>
        <p:spPr>
          <a:xfrm>
            <a:off x="3255801" y="4294915"/>
            <a:ext cx="1136078" cy="1773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X</a:t>
            </a:r>
            <a:endParaRPr lang="id-ID" dirty="0"/>
          </a:p>
        </p:txBody>
      </p:sp>
      <p:sp>
        <p:nvSpPr>
          <p:cNvPr id="9" name="TextBox 8"/>
          <p:cNvSpPr txBox="1"/>
          <p:nvPr/>
        </p:nvSpPr>
        <p:spPr>
          <a:xfrm>
            <a:off x="2812481" y="3754595"/>
            <a:ext cx="1911928" cy="369332"/>
          </a:xfrm>
          <a:prstGeom prst="rect">
            <a:avLst/>
          </a:prstGeom>
          <a:noFill/>
        </p:spPr>
        <p:txBody>
          <a:bodyPr wrap="square" rtlCol="0">
            <a:spAutoFit/>
          </a:bodyPr>
          <a:lstStyle/>
          <a:p>
            <a:r>
              <a:rPr lang="id-ID" dirty="0" smtClean="0"/>
              <a:t>Supervised</a:t>
            </a:r>
            <a:endParaRPr lang="id-ID" dirty="0"/>
          </a:p>
        </p:txBody>
      </p:sp>
      <p:sp>
        <p:nvSpPr>
          <p:cNvPr id="10" name="TextBox 9"/>
          <p:cNvSpPr txBox="1"/>
          <p:nvPr/>
        </p:nvSpPr>
        <p:spPr>
          <a:xfrm>
            <a:off x="5666509" y="415636"/>
            <a:ext cx="6525491" cy="2862322"/>
          </a:xfrm>
          <a:prstGeom prst="rect">
            <a:avLst/>
          </a:prstGeom>
          <a:noFill/>
        </p:spPr>
        <p:txBody>
          <a:bodyPr wrap="square" rtlCol="0">
            <a:spAutoFit/>
          </a:bodyPr>
          <a:lstStyle/>
          <a:p>
            <a:pPr marL="234950" indent="-234950">
              <a:buFont typeface="Wingdings" pitchFamily="2" charset="2"/>
              <a:buChar char="§"/>
            </a:pPr>
            <a:r>
              <a:rPr lang="id-ID" dirty="0" smtClean="0"/>
              <a:t>X:</a:t>
            </a:r>
          </a:p>
          <a:p>
            <a:pPr marL="692150" lvl="1" indent="-234950">
              <a:buFont typeface="Courier New" pitchFamily="49" charset="0"/>
              <a:buChar char="o"/>
            </a:pPr>
            <a:r>
              <a:rPr lang="id-ID" dirty="0" smtClean="0"/>
              <a:t>Profil konsumen: segmentasi</a:t>
            </a:r>
          </a:p>
          <a:p>
            <a:pPr marL="692150" lvl="1" indent="-234950">
              <a:buFont typeface="Courier New" pitchFamily="49" charset="0"/>
              <a:buChar char="o"/>
            </a:pPr>
            <a:r>
              <a:rPr lang="id-ID" dirty="0" smtClean="0"/>
              <a:t>Kondisi ketersediaan, keterjangkauan dan pemanfaatan </a:t>
            </a:r>
            <a:r>
              <a:rPr lang="id-ID" dirty="0" smtClean="0"/>
              <a:t>pangan wilayah: peta ketahanan pangan </a:t>
            </a:r>
          </a:p>
          <a:p>
            <a:pPr marL="234950" indent="-234950">
              <a:buFont typeface="Wingdings" pitchFamily="2" charset="2"/>
              <a:buChar char="§"/>
            </a:pPr>
            <a:r>
              <a:rPr lang="id-ID" dirty="0" smtClean="0"/>
              <a:t>Metode:</a:t>
            </a:r>
          </a:p>
          <a:p>
            <a:pPr marL="692150" lvl="1" indent="-234950">
              <a:buFont typeface="Courier New" pitchFamily="49" charset="0"/>
              <a:buChar char="o"/>
            </a:pPr>
            <a:r>
              <a:rPr lang="id-ID" dirty="0" smtClean="0"/>
              <a:t>Analisis gerombol (cluster analysis)</a:t>
            </a:r>
          </a:p>
          <a:p>
            <a:pPr marL="692150" lvl="1" indent="-234950">
              <a:buFont typeface="Courier New" pitchFamily="49" charset="0"/>
              <a:buChar char="o"/>
            </a:pPr>
            <a:r>
              <a:rPr lang="id-ID" dirty="0" smtClean="0"/>
              <a:t>Principal component analysis</a:t>
            </a:r>
          </a:p>
          <a:p>
            <a:pPr marL="692150" lvl="1" indent="-234950">
              <a:buFont typeface="Courier New" pitchFamily="49" charset="0"/>
              <a:buChar char="o"/>
            </a:pPr>
            <a:r>
              <a:rPr lang="id-ID" dirty="0" smtClean="0"/>
              <a:t>dll</a:t>
            </a:r>
          </a:p>
          <a:p>
            <a:pPr marL="234950" indent="-234950">
              <a:buFont typeface="Wingdings" pitchFamily="2" charset="2"/>
              <a:buChar char="§"/>
            </a:pPr>
            <a:endParaRPr lang="id-ID" dirty="0"/>
          </a:p>
        </p:txBody>
      </p:sp>
      <p:sp>
        <p:nvSpPr>
          <p:cNvPr id="12" name="Rectangle 11"/>
          <p:cNvSpPr/>
          <p:nvPr/>
        </p:nvSpPr>
        <p:spPr>
          <a:xfrm>
            <a:off x="4488891" y="4294910"/>
            <a:ext cx="609570" cy="1773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Y</a:t>
            </a:r>
            <a:endParaRPr lang="id-ID" dirty="0"/>
          </a:p>
        </p:txBody>
      </p:sp>
      <p:sp>
        <p:nvSpPr>
          <p:cNvPr id="13" name="TextBox 12"/>
          <p:cNvSpPr txBox="1"/>
          <p:nvPr/>
        </p:nvSpPr>
        <p:spPr>
          <a:xfrm>
            <a:off x="5666509" y="3532924"/>
            <a:ext cx="6525491" cy="3416320"/>
          </a:xfrm>
          <a:prstGeom prst="rect">
            <a:avLst/>
          </a:prstGeom>
          <a:noFill/>
        </p:spPr>
        <p:txBody>
          <a:bodyPr wrap="square" rtlCol="0">
            <a:spAutoFit/>
          </a:bodyPr>
          <a:lstStyle/>
          <a:p>
            <a:pPr marL="234950" indent="-234950">
              <a:buFont typeface="Wingdings" pitchFamily="2" charset="2"/>
              <a:buChar char="§"/>
            </a:pPr>
            <a:r>
              <a:rPr lang="id-ID" dirty="0" smtClean="0"/>
              <a:t>Data:</a:t>
            </a:r>
          </a:p>
          <a:p>
            <a:pPr marL="692150" lvl="1" indent="-234950">
              <a:buFont typeface="Courier New" pitchFamily="49" charset="0"/>
              <a:buChar char="o"/>
            </a:pPr>
            <a:r>
              <a:rPr lang="id-ID" dirty="0" smtClean="0"/>
              <a:t>X: Prestasi di SMA; Y: Prestasi di PT</a:t>
            </a:r>
          </a:p>
          <a:p>
            <a:pPr marL="692150" lvl="1" indent="-234950">
              <a:buFont typeface="Courier New" pitchFamily="49" charset="0"/>
              <a:buChar char="o"/>
            </a:pPr>
            <a:r>
              <a:rPr lang="id-ID" dirty="0" smtClean="0"/>
              <a:t>X: Atribut produk; Y: preferensi konsumen</a:t>
            </a:r>
          </a:p>
          <a:p>
            <a:pPr marL="692150" lvl="1" indent="-234950">
              <a:buFont typeface="Courier New" pitchFamily="49" charset="0"/>
              <a:buChar char="o"/>
            </a:pPr>
            <a:r>
              <a:rPr lang="id-ID" dirty="0" smtClean="0"/>
              <a:t>X: Profil nasabah; Y: Kelancaran pembiayaan </a:t>
            </a:r>
          </a:p>
          <a:p>
            <a:pPr marL="234950" indent="-234950">
              <a:buFont typeface="Wingdings" pitchFamily="2" charset="2"/>
              <a:buChar char="§"/>
            </a:pPr>
            <a:r>
              <a:rPr lang="id-ID" dirty="0" smtClean="0"/>
              <a:t>Tipe Y</a:t>
            </a:r>
          </a:p>
          <a:p>
            <a:pPr marL="692150" lvl="1" indent="-234950">
              <a:buFont typeface="Courier New" pitchFamily="49" charset="0"/>
              <a:buChar char="o"/>
            </a:pPr>
            <a:r>
              <a:rPr lang="id-ID" dirty="0" smtClean="0"/>
              <a:t>Numerik: prediksi</a:t>
            </a:r>
          </a:p>
          <a:p>
            <a:pPr marL="692150" lvl="1" indent="-234950">
              <a:buFont typeface="Courier New" pitchFamily="49" charset="0"/>
              <a:buChar char="o"/>
            </a:pPr>
            <a:r>
              <a:rPr lang="id-ID" dirty="0" smtClean="0"/>
              <a:t>Kategorik: klasifikasi</a:t>
            </a:r>
          </a:p>
          <a:p>
            <a:pPr marL="234950" indent="-234950">
              <a:buFont typeface="Wingdings" pitchFamily="2" charset="2"/>
              <a:buChar char="§"/>
            </a:pPr>
            <a:r>
              <a:rPr lang="id-ID" dirty="0" smtClean="0"/>
              <a:t>Metode:</a:t>
            </a:r>
          </a:p>
          <a:p>
            <a:pPr marL="692150" lvl="1" indent="-234950">
              <a:buFont typeface="Courier New" pitchFamily="49" charset="0"/>
              <a:buChar char="o"/>
            </a:pPr>
            <a:r>
              <a:rPr lang="id-ID" dirty="0" smtClean="0"/>
              <a:t>Prediksi: analisis regresi, Partial Least Square, dll</a:t>
            </a:r>
          </a:p>
          <a:p>
            <a:pPr marL="692150" lvl="1" indent="-234950">
              <a:buFont typeface="Courier New" pitchFamily="49" charset="0"/>
              <a:buChar char="o"/>
            </a:pPr>
            <a:r>
              <a:rPr lang="id-ID" dirty="0" smtClean="0"/>
              <a:t>Klasifikasi: analisis diskriminan, support vector machine, pohon klasifikasi, random forest, dll</a:t>
            </a:r>
          </a:p>
          <a:p>
            <a:pPr marL="234950" indent="-234950">
              <a:buFont typeface="Wingdings" pitchFamily="2" charset="2"/>
              <a:buChar char="§"/>
            </a:pPr>
            <a:endParaRPr lang="id-ID" dirty="0"/>
          </a:p>
        </p:txBody>
      </p:sp>
      <p:cxnSp>
        <p:nvCxnSpPr>
          <p:cNvPr id="15" name="Straight Arrow Connector 14"/>
          <p:cNvCxnSpPr/>
          <p:nvPr/>
        </p:nvCxnSpPr>
        <p:spPr>
          <a:xfrm rot="5400000" flipH="1" flipV="1">
            <a:off x="2064327" y="2202873"/>
            <a:ext cx="1122218" cy="76200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H="1">
            <a:off x="2001982" y="4177145"/>
            <a:ext cx="1163782" cy="706582"/>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Entropy </a:t>
            </a:r>
            <a:r>
              <a:rPr lang="en-US" dirty="0" err="1"/>
              <a:t>dan</a:t>
            </a:r>
            <a:r>
              <a:rPr lang="en-US" dirty="0"/>
              <a:t> Information Gain</a:t>
            </a:r>
            <a:br>
              <a:rPr lang="en-US" dirty="0"/>
            </a:br>
            <a:endParaRPr lang="en-US" dirty="0"/>
          </a:p>
        </p:txBody>
      </p:sp>
      <p:sp>
        <p:nvSpPr>
          <p:cNvPr id="5" name="Slide Number Placeholder 4"/>
          <p:cNvSpPr>
            <a:spLocks noGrp="1"/>
          </p:cNvSpPr>
          <p:nvPr>
            <p:ph type="sldNum" sz="quarter" idx="12"/>
          </p:nvPr>
        </p:nvSpPr>
        <p:spPr/>
        <p:txBody>
          <a:bodyPr/>
          <a:lstStyle/>
          <a:p>
            <a:fld id="{FA84F1FF-EA00-4DFC-8ABA-92BCB195DC3B}" type="slidenum">
              <a:rPr lang="id-ID" smtClean="0"/>
              <a:pPr/>
              <a:t>10</a:t>
            </a:fld>
            <a:endParaRPr lang="id-ID" dirty="0"/>
          </a:p>
        </p:txBody>
      </p:sp>
      <p:grpSp>
        <p:nvGrpSpPr>
          <p:cNvPr id="6" name="Group 3"/>
          <p:cNvGrpSpPr>
            <a:grpSpLocks/>
          </p:cNvGrpSpPr>
          <p:nvPr/>
        </p:nvGrpSpPr>
        <p:grpSpPr bwMode="auto">
          <a:xfrm>
            <a:off x="2495600" y="2492896"/>
            <a:ext cx="2103120" cy="2103120"/>
            <a:chOff x="288" y="1824"/>
            <a:chExt cx="1344" cy="1200"/>
          </a:xfrm>
        </p:grpSpPr>
        <p:sp>
          <p:nvSpPr>
            <p:cNvPr id="7" name="Oval 4"/>
            <p:cNvSpPr>
              <a:spLocks noChangeArrowheads="1"/>
            </p:cNvSpPr>
            <p:nvPr/>
          </p:nvSpPr>
          <p:spPr bwMode="auto">
            <a:xfrm>
              <a:off x="288" y="1824"/>
              <a:ext cx="1344" cy="1200"/>
            </a:xfrm>
            <a:prstGeom prst="ellipse">
              <a:avLst/>
            </a:prstGeom>
            <a:noFill/>
            <a:ln w="9525">
              <a:solidFill>
                <a:schemeClr val="tx1"/>
              </a:solidFill>
              <a:round/>
              <a:headEnd/>
              <a:tailEnd/>
            </a:ln>
            <a:effectLst/>
          </p:spPr>
          <p:txBody>
            <a:bodyPr wrap="none" anchor="ctr"/>
            <a:lstStyle/>
            <a:p>
              <a:endParaRPr lang="en-US">
                <a:latin typeface="+mj-lt"/>
              </a:endParaRPr>
            </a:p>
          </p:txBody>
        </p:sp>
        <p:sp>
          <p:nvSpPr>
            <p:cNvPr id="8" name="Oval 5"/>
            <p:cNvSpPr>
              <a:spLocks noChangeArrowheads="1"/>
            </p:cNvSpPr>
            <p:nvPr/>
          </p:nvSpPr>
          <p:spPr bwMode="auto">
            <a:xfrm>
              <a:off x="1248" y="2400"/>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9" name="Oval 6"/>
            <p:cNvSpPr>
              <a:spLocks noChangeArrowheads="1"/>
            </p:cNvSpPr>
            <p:nvPr/>
          </p:nvSpPr>
          <p:spPr bwMode="auto">
            <a:xfrm>
              <a:off x="1008" y="2256"/>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10" name="Oval 7"/>
            <p:cNvSpPr>
              <a:spLocks noChangeArrowheads="1"/>
            </p:cNvSpPr>
            <p:nvPr/>
          </p:nvSpPr>
          <p:spPr bwMode="auto">
            <a:xfrm>
              <a:off x="528" y="2016"/>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11" name="Oval 8"/>
            <p:cNvSpPr>
              <a:spLocks noChangeArrowheads="1"/>
            </p:cNvSpPr>
            <p:nvPr/>
          </p:nvSpPr>
          <p:spPr bwMode="auto">
            <a:xfrm>
              <a:off x="432" y="2448"/>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12" name="Oval 9"/>
            <p:cNvSpPr>
              <a:spLocks noChangeArrowheads="1"/>
            </p:cNvSpPr>
            <p:nvPr/>
          </p:nvSpPr>
          <p:spPr bwMode="auto">
            <a:xfrm>
              <a:off x="624" y="2400"/>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13" name="Oval 10"/>
            <p:cNvSpPr>
              <a:spLocks noChangeArrowheads="1"/>
            </p:cNvSpPr>
            <p:nvPr/>
          </p:nvSpPr>
          <p:spPr bwMode="auto">
            <a:xfrm>
              <a:off x="1008" y="1872"/>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14" name="Oval 11"/>
            <p:cNvSpPr>
              <a:spLocks noChangeArrowheads="1"/>
            </p:cNvSpPr>
            <p:nvPr/>
          </p:nvSpPr>
          <p:spPr bwMode="auto">
            <a:xfrm>
              <a:off x="816" y="1824"/>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15" name="Oval 12"/>
            <p:cNvSpPr>
              <a:spLocks noChangeArrowheads="1"/>
            </p:cNvSpPr>
            <p:nvPr/>
          </p:nvSpPr>
          <p:spPr bwMode="auto">
            <a:xfrm>
              <a:off x="864" y="2016"/>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grpSp>
          <p:nvGrpSpPr>
            <p:cNvPr id="16" name="Group 13"/>
            <p:cNvGrpSpPr>
              <a:grpSpLocks/>
            </p:cNvGrpSpPr>
            <p:nvPr/>
          </p:nvGrpSpPr>
          <p:grpSpPr bwMode="auto">
            <a:xfrm>
              <a:off x="624" y="1872"/>
              <a:ext cx="144" cy="144"/>
              <a:chOff x="2880" y="2160"/>
              <a:chExt cx="192" cy="192"/>
            </a:xfrm>
          </p:grpSpPr>
          <p:sp>
            <p:nvSpPr>
              <p:cNvPr id="61" name="Line 14"/>
              <p:cNvSpPr>
                <a:spLocks noChangeShapeType="1"/>
              </p:cNvSpPr>
              <p:nvPr/>
            </p:nvSpPr>
            <p:spPr bwMode="auto">
              <a:xfrm>
                <a:off x="2880" y="2256"/>
                <a:ext cx="192" cy="0"/>
              </a:xfrm>
              <a:prstGeom prst="line">
                <a:avLst/>
              </a:prstGeom>
              <a:noFill/>
              <a:ln w="9525">
                <a:solidFill>
                  <a:srgbClr val="FF00FF"/>
                </a:solidFill>
                <a:round/>
                <a:headEnd/>
                <a:tailEnd/>
              </a:ln>
              <a:effectLst/>
            </p:spPr>
            <p:txBody>
              <a:bodyPr/>
              <a:lstStyle/>
              <a:p>
                <a:endParaRPr lang="en-US">
                  <a:latin typeface="+mj-lt"/>
                </a:endParaRPr>
              </a:p>
            </p:txBody>
          </p:sp>
          <p:sp>
            <p:nvSpPr>
              <p:cNvPr id="62" name="Line 15"/>
              <p:cNvSpPr>
                <a:spLocks noChangeShapeType="1"/>
              </p:cNvSpPr>
              <p:nvPr/>
            </p:nvSpPr>
            <p:spPr bwMode="auto">
              <a:xfrm>
                <a:off x="2976" y="2160"/>
                <a:ext cx="0" cy="192"/>
              </a:xfrm>
              <a:prstGeom prst="line">
                <a:avLst/>
              </a:prstGeom>
              <a:noFill/>
              <a:ln w="9525">
                <a:solidFill>
                  <a:srgbClr val="FF00FF"/>
                </a:solidFill>
                <a:round/>
                <a:headEnd/>
                <a:tailEnd/>
              </a:ln>
              <a:effectLst/>
            </p:spPr>
            <p:txBody>
              <a:bodyPr/>
              <a:lstStyle/>
              <a:p>
                <a:endParaRPr lang="en-US">
                  <a:latin typeface="+mj-lt"/>
                </a:endParaRPr>
              </a:p>
            </p:txBody>
          </p:sp>
        </p:grpSp>
        <p:sp>
          <p:nvSpPr>
            <p:cNvPr id="17" name="Oval 16"/>
            <p:cNvSpPr>
              <a:spLocks noChangeArrowheads="1"/>
            </p:cNvSpPr>
            <p:nvPr/>
          </p:nvSpPr>
          <p:spPr bwMode="auto">
            <a:xfrm>
              <a:off x="1152" y="1968"/>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18" name="Oval 17"/>
            <p:cNvSpPr>
              <a:spLocks noChangeArrowheads="1"/>
            </p:cNvSpPr>
            <p:nvPr/>
          </p:nvSpPr>
          <p:spPr bwMode="auto">
            <a:xfrm>
              <a:off x="1008" y="2544"/>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grpSp>
          <p:nvGrpSpPr>
            <p:cNvPr id="19" name="Group 18"/>
            <p:cNvGrpSpPr>
              <a:grpSpLocks/>
            </p:cNvGrpSpPr>
            <p:nvPr/>
          </p:nvGrpSpPr>
          <p:grpSpPr bwMode="auto">
            <a:xfrm>
              <a:off x="816" y="2160"/>
              <a:ext cx="144" cy="144"/>
              <a:chOff x="2880" y="2160"/>
              <a:chExt cx="192" cy="192"/>
            </a:xfrm>
          </p:grpSpPr>
          <p:sp>
            <p:nvSpPr>
              <p:cNvPr id="59" name="Line 19"/>
              <p:cNvSpPr>
                <a:spLocks noChangeShapeType="1"/>
              </p:cNvSpPr>
              <p:nvPr/>
            </p:nvSpPr>
            <p:spPr bwMode="auto">
              <a:xfrm>
                <a:off x="2880" y="2256"/>
                <a:ext cx="192" cy="0"/>
              </a:xfrm>
              <a:prstGeom prst="line">
                <a:avLst/>
              </a:prstGeom>
              <a:noFill/>
              <a:ln w="9525">
                <a:solidFill>
                  <a:srgbClr val="FF00FF"/>
                </a:solidFill>
                <a:round/>
                <a:headEnd/>
                <a:tailEnd/>
              </a:ln>
              <a:effectLst/>
            </p:spPr>
            <p:txBody>
              <a:bodyPr/>
              <a:lstStyle/>
              <a:p>
                <a:endParaRPr lang="en-US">
                  <a:latin typeface="+mj-lt"/>
                </a:endParaRPr>
              </a:p>
            </p:txBody>
          </p:sp>
          <p:sp>
            <p:nvSpPr>
              <p:cNvPr id="60" name="Line 20"/>
              <p:cNvSpPr>
                <a:spLocks noChangeShapeType="1"/>
              </p:cNvSpPr>
              <p:nvPr/>
            </p:nvSpPr>
            <p:spPr bwMode="auto">
              <a:xfrm>
                <a:off x="2976" y="2160"/>
                <a:ext cx="0" cy="192"/>
              </a:xfrm>
              <a:prstGeom prst="line">
                <a:avLst/>
              </a:prstGeom>
              <a:noFill/>
              <a:ln w="9525">
                <a:solidFill>
                  <a:srgbClr val="FF00FF"/>
                </a:solidFill>
                <a:round/>
                <a:headEnd/>
                <a:tailEnd/>
              </a:ln>
              <a:effectLst/>
            </p:spPr>
            <p:txBody>
              <a:bodyPr/>
              <a:lstStyle/>
              <a:p>
                <a:endParaRPr lang="en-US">
                  <a:latin typeface="+mj-lt"/>
                </a:endParaRPr>
              </a:p>
            </p:txBody>
          </p:sp>
        </p:grpSp>
        <p:grpSp>
          <p:nvGrpSpPr>
            <p:cNvPr id="20" name="Group 21"/>
            <p:cNvGrpSpPr>
              <a:grpSpLocks/>
            </p:cNvGrpSpPr>
            <p:nvPr/>
          </p:nvGrpSpPr>
          <p:grpSpPr bwMode="auto">
            <a:xfrm>
              <a:off x="816" y="2640"/>
              <a:ext cx="144" cy="144"/>
              <a:chOff x="2880" y="2160"/>
              <a:chExt cx="192" cy="192"/>
            </a:xfrm>
          </p:grpSpPr>
          <p:sp>
            <p:nvSpPr>
              <p:cNvPr id="57" name="Line 22"/>
              <p:cNvSpPr>
                <a:spLocks noChangeShapeType="1"/>
              </p:cNvSpPr>
              <p:nvPr/>
            </p:nvSpPr>
            <p:spPr bwMode="auto">
              <a:xfrm>
                <a:off x="2880" y="2256"/>
                <a:ext cx="192" cy="0"/>
              </a:xfrm>
              <a:prstGeom prst="line">
                <a:avLst/>
              </a:prstGeom>
              <a:noFill/>
              <a:ln w="9525">
                <a:solidFill>
                  <a:srgbClr val="FF00FF"/>
                </a:solidFill>
                <a:round/>
                <a:headEnd/>
                <a:tailEnd/>
              </a:ln>
              <a:effectLst/>
            </p:spPr>
            <p:txBody>
              <a:bodyPr/>
              <a:lstStyle/>
              <a:p>
                <a:endParaRPr lang="en-US">
                  <a:latin typeface="+mj-lt"/>
                </a:endParaRPr>
              </a:p>
            </p:txBody>
          </p:sp>
          <p:sp>
            <p:nvSpPr>
              <p:cNvPr id="58" name="Line 23"/>
              <p:cNvSpPr>
                <a:spLocks noChangeShapeType="1"/>
              </p:cNvSpPr>
              <p:nvPr/>
            </p:nvSpPr>
            <p:spPr bwMode="auto">
              <a:xfrm>
                <a:off x="2976" y="2160"/>
                <a:ext cx="0" cy="192"/>
              </a:xfrm>
              <a:prstGeom prst="line">
                <a:avLst/>
              </a:prstGeom>
              <a:noFill/>
              <a:ln w="9525">
                <a:solidFill>
                  <a:srgbClr val="FF00FF"/>
                </a:solidFill>
                <a:round/>
                <a:headEnd/>
                <a:tailEnd/>
              </a:ln>
              <a:effectLst/>
            </p:spPr>
            <p:txBody>
              <a:bodyPr/>
              <a:lstStyle/>
              <a:p>
                <a:endParaRPr lang="en-US">
                  <a:latin typeface="+mj-lt"/>
                </a:endParaRPr>
              </a:p>
            </p:txBody>
          </p:sp>
        </p:grpSp>
        <p:grpSp>
          <p:nvGrpSpPr>
            <p:cNvPr id="21" name="Group 24"/>
            <p:cNvGrpSpPr>
              <a:grpSpLocks/>
            </p:cNvGrpSpPr>
            <p:nvPr/>
          </p:nvGrpSpPr>
          <p:grpSpPr bwMode="auto">
            <a:xfrm>
              <a:off x="1200" y="2064"/>
              <a:ext cx="144" cy="144"/>
              <a:chOff x="2880" y="2160"/>
              <a:chExt cx="192" cy="192"/>
            </a:xfrm>
          </p:grpSpPr>
          <p:sp>
            <p:nvSpPr>
              <p:cNvPr id="55" name="Line 25"/>
              <p:cNvSpPr>
                <a:spLocks noChangeShapeType="1"/>
              </p:cNvSpPr>
              <p:nvPr/>
            </p:nvSpPr>
            <p:spPr bwMode="auto">
              <a:xfrm>
                <a:off x="2880" y="2256"/>
                <a:ext cx="192" cy="0"/>
              </a:xfrm>
              <a:prstGeom prst="line">
                <a:avLst/>
              </a:prstGeom>
              <a:noFill/>
              <a:ln w="9525">
                <a:solidFill>
                  <a:srgbClr val="FF00FF"/>
                </a:solidFill>
                <a:round/>
                <a:headEnd/>
                <a:tailEnd/>
              </a:ln>
              <a:effectLst/>
            </p:spPr>
            <p:txBody>
              <a:bodyPr/>
              <a:lstStyle/>
              <a:p>
                <a:endParaRPr lang="en-US">
                  <a:latin typeface="+mj-lt"/>
                </a:endParaRPr>
              </a:p>
            </p:txBody>
          </p:sp>
          <p:sp>
            <p:nvSpPr>
              <p:cNvPr id="56" name="Line 26"/>
              <p:cNvSpPr>
                <a:spLocks noChangeShapeType="1"/>
              </p:cNvSpPr>
              <p:nvPr/>
            </p:nvSpPr>
            <p:spPr bwMode="auto">
              <a:xfrm>
                <a:off x="2976" y="2160"/>
                <a:ext cx="0" cy="192"/>
              </a:xfrm>
              <a:prstGeom prst="line">
                <a:avLst/>
              </a:prstGeom>
              <a:noFill/>
              <a:ln w="9525">
                <a:solidFill>
                  <a:srgbClr val="FF00FF"/>
                </a:solidFill>
                <a:round/>
                <a:headEnd/>
                <a:tailEnd/>
              </a:ln>
              <a:effectLst/>
            </p:spPr>
            <p:txBody>
              <a:bodyPr/>
              <a:lstStyle/>
              <a:p>
                <a:endParaRPr lang="en-US">
                  <a:latin typeface="+mj-lt"/>
                </a:endParaRPr>
              </a:p>
            </p:txBody>
          </p:sp>
        </p:grpSp>
        <p:grpSp>
          <p:nvGrpSpPr>
            <p:cNvPr id="22" name="Group 27"/>
            <p:cNvGrpSpPr>
              <a:grpSpLocks/>
            </p:cNvGrpSpPr>
            <p:nvPr/>
          </p:nvGrpSpPr>
          <p:grpSpPr bwMode="auto">
            <a:xfrm>
              <a:off x="336" y="2208"/>
              <a:ext cx="144" cy="144"/>
              <a:chOff x="2880" y="2160"/>
              <a:chExt cx="192" cy="192"/>
            </a:xfrm>
          </p:grpSpPr>
          <p:sp>
            <p:nvSpPr>
              <p:cNvPr id="53" name="Line 28"/>
              <p:cNvSpPr>
                <a:spLocks noChangeShapeType="1"/>
              </p:cNvSpPr>
              <p:nvPr/>
            </p:nvSpPr>
            <p:spPr bwMode="auto">
              <a:xfrm>
                <a:off x="2880" y="2256"/>
                <a:ext cx="192" cy="0"/>
              </a:xfrm>
              <a:prstGeom prst="line">
                <a:avLst/>
              </a:prstGeom>
              <a:noFill/>
              <a:ln w="9525">
                <a:solidFill>
                  <a:srgbClr val="FF00FF"/>
                </a:solidFill>
                <a:round/>
                <a:headEnd/>
                <a:tailEnd/>
              </a:ln>
              <a:effectLst/>
            </p:spPr>
            <p:txBody>
              <a:bodyPr/>
              <a:lstStyle/>
              <a:p>
                <a:endParaRPr lang="en-US">
                  <a:latin typeface="+mj-lt"/>
                </a:endParaRPr>
              </a:p>
            </p:txBody>
          </p:sp>
          <p:sp>
            <p:nvSpPr>
              <p:cNvPr id="54" name="Line 29"/>
              <p:cNvSpPr>
                <a:spLocks noChangeShapeType="1"/>
              </p:cNvSpPr>
              <p:nvPr/>
            </p:nvSpPr>
            <p:spPr bwMode="auto">
              <a:xfrm>
                <a:off x="2976" y="2160"/>
                <a:ext cx="0" cy="192"/>
              </a:xfrm>
              <a:prstGeom prst="line">
                <a:avLst/>
              </a:prstGeom>
              <a:noFill/>
              <a:ln w="9525">
                <a:solidFill>
                  <a:srgbClr val="FF00FF"/>
                </a:solidFill>
                <a:round/>
                <a:headEnd/>
                <a:tailEnd/>
              </a:ln>
              <a:effectLst/>
            </p:spPr>
            <p:txBody>
              <a:bodyPr/>
              <a:lstStyle/>
              <a:p>
                <a:endParaRPr lang="en-US">
                  <a:latin typeface="+mj-lt"/>
                </a:endParaRPr>
              </a:p>
            </p:txBody>
          </p:sp>
        </p:grpSp>
        <p:sp>
          <p:nvSpPr>
            <p:cNvPr id="23" name="Oval 30"/>
            <p:cNvSpPr>
              <a:spLocks noChangeArrowheads="1"/>
            </p:cNvSpPr>
            <p:nvPr/>
          </p:nvSpPr>
          <p:spPr bwMode="auto">
            <a:xfrm>
              <a:off x="528" y="2544"/>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24" name="Oval 31"/>
            <p:cNvSpPr>
              <a:spLocks noChangeArrowheads="1"/>
            </p:cNvSpPr>
            <p:nvPr/>
          </p:nvSpPr>
          <p:spPr bwMode="auto">
            <a:xfrm>
              <a:off x="624" y="2640"/>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25" name="Oval 32"/>
            <p:cNvSpPr>
              <a:spLocks noChangeArrowheads="1"/>
            </p:cNvSpPr>
            <p:nvPr/>
          </p:nvSpPr>
          <p:spPr bwMode="auto">
            <a:xfrm>
              <a:off x="768" y="2496"/>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26" name="Oval 33"/>
            <p:cNvSpPr>
              <a:spLocks noChangeArrowheads="1"/>
            </p:cNvSpPr>
            <p:nvPr/>
          </p:nvSpPr>
          <p:spPr bwMode="auto">
            <a:xfrm>
              <a:off x="624" y="2256"/>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27" name="Oval 34"/>
            <p:cNvSpPr>
              <a:spLocks noChangeArrowheads="1"/>
            </p:cNvSpPr>
            <p:nvPr/>
          </p:nvSpPr>
          <p:spPr bwMode="auto">
            <a:xfrm>
              <a:off x="480" y="2304"/>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28" name="Oval 35"/>
            <p:cNvSpPr>
              <a:spLocks noChangeArrowheads="1"/>
            </p:cNvSpPr>
            <p:nvPr/>
          </p:nvSpPr>
          <p:spPr bwMode="auto">
            <a:xfrm>
              <a:off x="384" y="2064"/>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grpSp>
          <p:nvGrpSpPr>
            <p:cNvPr id="29" name="Group 36"/>
            <p:cNvGrpSpPr>
              <a:grpSpLocks/>
            </p:cNvGrpSpPr>
            <p:nvPr/>
          </p:nvGrpSpPr>
          <p:grpSpPr bwMode="auto">
            <a:xfrm>
              <a:off x="1008" y="2736"/>
              <a:ext cx="144" cy="144"/>
              <a:chOff x="2880" y="2160"/>
              <a:chExt cx="192" cy="192"/>
            </a:xfrm>
          </p:grpSpPr>
          <p:sp>
            <p:nvSpPr>
              <p:cNvPr id="51" name="Line 37"/>
              <p:cNvSpPr>
                <a:spLocks noChangeShapeType="1"/>
              </p:cNvSpPr>
              <p:nvPr/>
            </p:nvSpPr>
            <p:spPr bwMode="auto">
              <a:xfrm>
                <a:off x="2880" y="2256"/>
                <a:ext cx="192" cy="0"/>
              </a:xfrm>
              <a:prstGeom prst="line">
                <a:avLst/>
              </a:prstGeom>
              <a:noFill/>
              <a:ln w="9525">
                <a:solidFill>
                  <a:srgbClr val="FF00FF"/>
                </a:solidFill>
                <a:round/>
                <a:headEnd/>
                <a:tailEnd/>
              </a:ln>
              <a:effectLst/>
            </p:spPr>
            <p:txBody>
              <a:bodyPr/>
              <a:lstStyle/>
              <a:p>
                <a:endParaRPr lang="en-US">
                  <a:latin typeface="+mj-lt"/>
                </a:endParaRPr>
              </a:p>
            </p:txBody>
          </p:sp>
          <p:sp>
            <p:nvSpPr>
              <p:cNvPr id="52" name="Line 38"/>
              <p:cNvSpPr>
                <a:spLocks noChangeShapeType="1"/>
              </p:cNvSpPr>
              <p:nvPr/>
            </p:nvSpPr>
            <p:spPr bwMode="auto">
              <a:xfrm>
                <a:off x="2976" y="2160"/>
                <a:ext cx="0" cy="192"/>
              </a:xfrm>
              <a:prstGeom prst="line">
                <a:avLst/>
              </a:prstGeom>
              <a:noFill/>
              <a:ln w="9525">
                <a:solidFill>
                  <a:srgbClr val="FF00FF"/>
                </a:solidFill>
                <a:round/>
                <a:headEnd/>
                <a:tailEnd/>
              </a:ln>
              <a:effectLst/>
            </p:spPr>
            <p:txBody>
              <a:bodyPr/>
              <a:lstStyle/>
              <a:p>
                <a:endParaRPr lang="en-US">
                  <a:latin typeface="+mj-lt"/>
                </a:endParaRPr>
              </a:p>
            </p:txBody>
          </p:sp>
        </p:grpSp>
        <p:grpSp>
          <p:nvGrpSpPr>
            <p:cNvPr id="30" name="Group 39"/>
            <p:cNvGrpSpPr>
              <a:grpSpLocks/>
            </p:cNvGrpSpPr>
            <p:nvPr/>
          </p:nvGrpSpPr>
          <p:grpSpPr bwMode="auto">
            <a:xfrm>
              <a:off x="720" y="2832"/>
              <a:ext cx="144" cy="144"/>
              <a:chOff x="2880" y="2160"/>
              <a:chExt cx="192" cy="192"/>
            </a:xfrm>
          </p:grpSpPr>
          <p:sp>
            <p:nvSpPr>
              <p:cNvPr id="49" name="Line 40"/>
              <p:cNvSpPr>
                <a:spLocks noChangeShapeType="1"/>
              </p:cNvSpPr>
              <p:nvPr/>
            </p:nvSpPr>
            <p:spPr bwMode="auto">
              <a:xfrm>
                <a:off x="2880" y="2256"/>
                <a:ext cx="192" cy="0"/>
              </a:xfrm>
              <a:prstGeom prst="line">
                <a:avLst/>
              </a:prstGeom>
              <a:noFill/>
              <a:ln w="9525">
                <a:solidFill>
                  <a:srgbClr val="FF00FF"/>
                </a:solidFill>
                <a:round/>
                <a:headEnd/>
                <a:tailEnd/>
              </a:ln>
              <a:effectLst/>
            </p:spPr>
            <p:txBody>
              <a:bodyPr/>
              <a:lstStyle/>
              <a:p>
                <a:endParaRPr lang="en-US">
                  <a:latin typeface="+mj-lt"/>
                </a:endParaRPr>
              </a:p>
            </p:txBody>
          </p:sp>
          <p:sp>
            <p:nvSpPr>
              <p:cNvPr id="50" name="Line 41"/>
              <p:cNvSpPr>
                <a:spLocks noChangeShapeType="1"/>
              </p:cNvSpPr>
              <p:nvPr/>
            </p:nvSpPr>
            <p:spPr bwMode="auto">
              <a:xfrm>
                <a:off x="2976" y="2160"/>
                <a:ext cx="0" cy="192"/>
              </a:xfrm>
              <a:prstGeom prst="line">
                <a:avLst/>
              </a:prstGeom>
              <a:noFill/>
              <a:ln w="9525">
                <a:solidFill>
                  <a:srgbClr val="FF00FF"/>
                </a:solidFill>
                <a:round/>
                <a:headEnd/>
                <a:tailEnd/>
              </a:ln>
              <a:effectLst/>
            </p:spPr>
            <p:txBody>
              <a:bodyPr/>
              <a:lstStyle/>
              <a:p>
                <a:endParaRPr lang="en-US">
                  <a:latin typeface="+mj-lt"/>
                </a:endParaRPr>
              </a:p>
            </p:txBody>
          </p:sp>
        </p:grpSp>
        <p:grpSp>
          <p:nvGrpSpPr>
            <p:cNvPr id="31" name="Group 42"/>
            <p:cNvGrpSpPr>
              <a:grpSpLocks/>
            </p:cNvGrpSpPr>
            <p:nvPr/>
          </p:nvGrpSpPr>
          <p:grpSpPr bwMode="auto">
            <a:xfrm>
              <a:off x="1296" y="2688"/>
              <a:ext cx="144" cy="144"/>
              <a:chOff x="2880" y="2160"/>
              <a:chExt cx="192" cy="192"/>
            </a:xfrm>
          </p:grpSpPr>
          <p:sp>
            <p:nvSpPr>
              <p:cNvPr id="47" name="Line 43"/>
              <p:cNvSpPr>
                <a:spLocks noChangeShapeType="1"/>
              </p:cNvSpPr>
              <p:nvPr/>
            </p:nvSpPr>
            <p:spPr bwMode="auto">
              <a:xfrm>
                <a:off x="2880" y="2256"/>
                <a:ext cx="192" cy="0"/>
              </a:xfrm>
              <a:prstGeom prst="line">
                <a:avLst/>
              </a:prstGeom>
              <a:noFill/>
              <a:ln w="9525">
                <a:solidFill>
                  <a:srgbClr val="FF00FF"/>
                </a:solidFill>
                <a:round/>
                <a:headEnd/>
                <a:tailEnd/>
              </a:ln>
              <a:effectLst/>
            </p:spPr>
            <p:txBody>
              <a:bodyPr/>
              <a:lstStyle/>
              <a:p>
                <a:endParaRPr lang="en-US">
                  <a:latin typeface="+mj-lt"/>
                </a:endParaRPr>
              </a:p>
            </p:txBody>
          </p:sp>
          <p:sp>
            <p:nvSpPr>
              <p:cNvPr id="48" name="Line 44"/>
              <p:cNvSpPr>
                <a:spLocks noChangeShapeType="1"/>
              </p:cNvSpPr>
              <p:nvPr/>
            </p:nvSpPr>
            <p:spPr bwMode="auto">
              <a:xfrm>
                <a:off x="2976" y="2160"/>
                <a:ext cx="0" cy="192"/>
              </a:xfrm>
              <a:prstGeom prst="line">
                <a:avLst/>
              </a:prstGeom>
              <a:noFill/>
              <a:ln w="9525">
                <a:solidFill>
                  <a:srgbClr val="FF00FF"/>
                </a:solidFill>
                <a:round/>
                <a:headEnd/>
                <a:tailEnd/>
              </a:ln>
              <a:effectLst/>
            </p:spPr>
            <p:txBody>
              <a:bodyPr/>
              <a:lstStyle/>
              <a:p>
                <a:endParaRPr lang="en-US">
                  <a:latin typeface="+mj-lt"/>
                </a:endParaRPr>
              </a:p>
            </p:txBody>
          </p:sp>
        </p:grpSp>
        <p:grpSp>
          <p:nvGrpSpPr>
            <p:cNvPr id="32" name="Group 45"/>
            <p:cNvGrpSpPr>
              <a:grpSpLocks/>
            </p:cNvGrpSpPr>
            <p:nvPr/>
          </p:nvGrpSpPr>
          <p:grpSpPr bwMode="auto">
            <a:xfrm>
              <a:off x="864" y="2400"/>
              <a:ext cx="144" cy="144"/>
              <a:chOff x="2880" y="2160"/>
              <a:chExt cx="192" cy="192"/>
            </a:xfrm>
          </p:grpSpPr>
          <p:sp>
            <p:nvSpPr>
              <p:cNvPr id="45" name="Line 46"/>
              <p:cNvSpPr>
                <a:spLocks noChangeShapeType="1"/>
              </p:cNvSpPr>
              <p:nvPr/>
            </p:nvSpPr>
            <p:spPr bwMode="auto">
              <a:xfrm>
                <a:off x="2880" y="2256"/>
                <a:ext cx="192" cy="0"/>
              </a:xfrm>
              <a:prstGeom prst="line">
                <a:avLst/>
              </a:prstGeom>
              <a:noFill/>
              <a:ln w="9525">
                <a:solidFill>
                  <a:srgbClr val="FF00FF"/>
                </a:solidFill>
                <a:round/>
                <a:headEnd/>
                <a:tailEnd/>
              </a:ln>
              <a:effectLst/>
            </p:spPr>
            <p:txBody>
              <a:bodyPr/>
              <a:lstStyle/>
              <a:p>
                <a:endParaRPr lang="en-US">
                  <a:latin typeface="+mj-lt"/>
                </a:endParaRPr>
              </a:p>
            </p:txBody>
          </p:sp>
          <p:sp>
            <p:nvSpPr>
              <p:cNvPr id="46" name="Line 47"/>
              <p:cNvSpPr>
                <a:spLocks noChangeShapeType="1"/>
              </p:cNvSpPr>
              <p:nvPr/>
            </p:nvSpPr>
            <p:spPr bwMode="auto">
              <a:xfrm>
                <a:off x="2976" y="2160"/>
                <a:ext cx="0" cy="192"/>
              </a:xfrm>
              <a:prstGeom prst="line">
                <a:avLst/>
              </a:prstGeom>
              <a:noFill/>
              <a:ln w="9525">
                <a:solidFill>
                  <a:srgbClr val="FF00FF"/>
                </a:solidFill>
                <a:round/>
                <a:headEnd/>
                <a:tailEnd/>
              </a:ln>
              <a:effectLst/>
            </p:spPr>
            <p:txBody>
              <a:bodyPr/>
              <a:lstStyle/>
              <a:p>
                <a:endParaRPr lang="en-US">
                  <a:latin typeface="+mj-lt"/>
                </a:endParaRPr>
              </a:p>
            </p:txBody>
          </p:sp>
        </p:grpSp>
        <p:grpSp>
          <p:nvGrpSpPr>
            <p:cNvPr id="33" name="Group 48"/>
            <p:cNvGrpSpPr>
              <a:grpSpLocks/>
            </p:cNvGrpSpPr>
            <p:nvPr/>
          </p:nvGrpSpPr>
          <p:grpSpPr bwMode="auto">
            <a:xfrm>
              <a:off x="1104" y="2592"/>
              <a:ext cx="144" cy="144"/>
              <a:chOff x="2880" y="2160"/>
              <a:chExt cx="192" cy="192"/>
            </a:xfrm>
          </p:grpSpPr>
          <p:sp>
            <p:nvSpPr>
              <p:cNvPr id="43" name="Line 49"/>
              <p:cNvSpPr>
                <a:spLocks noChangeShapeType="1"/>
              </p:cNvSpPr>
              <p:nvPr/>
            </p:nvSpPr>
            <p:spPr bwMode="auto">
              <a:xfrm>
                <a:off x="2880" y="2256"/>
                <a:ext cx="192" cy="0"/>
              </a:xfrm>
              <a:prstGeom prst="line">
                <a:avLst/>
              </a:prstGeom>
              <a:noFill/>
              <a:ln w="9525">
                <a:solidFill>
                  <a:srgbClr val="FF00FF"/>
                </a:solidFill>
                <a:round/>
                <a:headEnd/>
                <a:tailEnd/>
              </a:ln>
              <a:effectLst/>
            </p:spPr>
            <p:txBody>
              <a:bodyPr/>
              <a:lstStyle/>
              <a:p>
                <a:endParaRPr lang="en-US">
                  <a:latin typeface="+mj-lt"/>
                </a:endParaRPr>
              </a:p>
            </p:txBody>
          </p:sp>
          <p:sp>
            <p:nvSpPr>
              <p:cNvPr id="44" name="Line 50"/>
              <p:cNvSpPr>
                <a:spLocks noChangeShapeType="1"/>
              </p:cNvSpPr>
              <p:nvPr/>
            </p:nvSpPr>
            <p:spPr bwMode="auto">
              <a:xfrm>
                <a:off x="2976" y="2160"/>
                <a:ext cx="0" cy="192"/>
              </a:xfrm>
              <a:prstGeom prst="line">
                <a:avLst/>
              </a:prstGeom>
              <a:noFill/>
              <a:ln w="9525">
                <a:solidFill>
                  <a:srgbClr val="FF00FF"/>
                </a:solidFill>
                <a:round/>
                <a:headEnd/>
                <a:tailEnd/>
              </a:ln>
              <a:effectLst/>
            </p:spPr>
            <p:txBody>
              <a:bodyPr/>
              <a:lstStyle/>
              <a:p>
                <a:endParaRPr lang="en-US">
                  <a:latin typeface="+mj-lt"/>
                </a:endParaRPr>
              </a:p>
            </p:txBody>
          </p:sp>
        </p:grpSp>
        <p:grpSp>
          <p:nvGrpSpPr>
            <p:cNvPr id="34" name="Group 51"/>
            <p:cNvGrpSpPr>
              <a:grpSpLocks/>
            </p:cNvGrpSpPr>
            <p:nvPr/>
          </p:nvGrpSpPr>
          <p:grpSpPr bwMode="auto">
            <a:xfrm>
              <a:off x="1152" y="2832"/>
              <a:ext cx="144" cy="144"/>
              <a:chOff x="2880" y="2160"/>
              <a:chExt cx="192" cy="192"/>
            </a:xfrm>
          </p:grpSpPr>
          <p:sp>
            <p:nvSpPr>
              <p:cNvPr id="41" name="Line 52"/>
              <p:cNvSpPr>
                <a:spLocks noChangeShapeType="1"/>
              </p:cNvSpPr>
              <p:nvPr/>
            </p:nvSpPr>
            <p:spPr bwMode="auto">
              <a:xfrm>
                <a:off x="2880" y="2256"/>
                <a:ext cx="192" cy="0"/>
              </a:xfrm>
              <a:prstGeom prst="line">
                <a:avLst/>
              </a:prstGeom>
              <a:noFill/>
              <a:ln w="9525">
                <a:solidFill>
                  <a:srgbClr val="FF00FF"/>
                </a:solidFill>
                <a:round/>
                <a:headEnd/>
                <a:tailEnd/>
              </a:ln>
              <a:effectLst/>
            </p:spPr>
            <p:txBody>
              <a:bodyPr/>
              <a:lstStyle/>
              <a:p>
                <a:endParaRPr lang="en-US">
                  <a:latin typeface="+mj-lt"/>
                </a:endParaRPr>
              </a:p>
            </p:txBody>
          </p:sp>
          <p:sp>
            <p:nvSpPr>
              <p:cNvPr id="42" name="Line 53"/>
              <p:cNvSpPr>
                <a:spLocks noChangeShapeType="1"/>
              </p:cNvSpPr>
              <p:nvPr/>
            </p:nvSpPr>
            <p:spPr bwMode="auto">
              <a:xfrm>
                <a:off x="2976" y="2160"/>
                <a:ext cx="0" cy="192"/>
              </a:xfrm>
              <a:prstGeom prst="line">
                <a:avLst/>
              </a:prstGeom>
              <a:noFill/>
              <a:ln w="9525">
                <a:solidFill>
                  <a:srgbClr val="FF00FF"/>
                </a:solidFill>
                <a:round/>
                <a:headEnd/>
                <a:tailEnd/>
              </a:ln>
              <a:effectLst/>
            </p:spPr>
            <p:txBody>
              <a:bodyPr/>
              <a:lstStyle/>
              <a:p>
                <a:endParaRPr lang="en-US">
                  <a:latin typeface="+mj-lt"/>
                </a:endParaRPr>
              </a:p>
            </p:txBody>
          </p:sp>
        </p:grpSp>
        <p:grpSp>
          <p:nvGrpSpPr>
            <p:cNvPr id="35" name="Group 54"/>
            <p:cNvGrpSpPr>
              <a:grpSpLocks/>
            </p:cNvGrpSpPr>
            <p:nvPr/>
          </p:nvGrpSpPr>
          <p:grpSpPr bwMode="auto">
            <a:xfrm>
              <a:off x="1296" y="2208"/>
              <a:ext cx="144" cy="144"/>
              <a:chOff x="2880" y="2160"/>
              <a:chExt cx="192" cy="192"/>
            </a:xfrm>
          </p:grpSpPr>
          <p:sp>
            <p:nvSpPr>
              <p:cNvPr id="39" name="Line 55"/>
              <p:cNvSpPr>
                <a:spLocks noChangeShapeType="1"/>
              </p:cNvSpPr>
              <p:nvPr/>
            </p:nvSpPr>
            <p:spPr bwMode="auto">
              <a:xfrm>
                <a:off x="2880" y="2256"/>
                <a:ext cx="192" cy="0"/>
              </a:xfrm>
              <a:prstGeom prst="line">
                <a:avLst/>
              </a:prstGeom>
              <a:noFill/>
              <a:ln w="9525">
                <a:solidFill>
                  <a:srgbClr val="FF00FF"/>
                </a:solidFill>
                <a:round/>
                <a:headEnd/>
                <a:tailEnd/>
              </a:ln>
              <a:effectLst/>
            </p:spPr>
            <p:txBody>
              <a:bodyPr/>
              <a:lstStyle/>
              <a:p>
                <a:endParaRPr lang="en-US">
                  <a:latin typeface="+mj-lt"/>
                </a:endParaRPr>
              </a:p>
            </p:txBody>
          </p:sp>
          <p:sp>
            <p:nvSpPr>
              <p:cNvPr id="40" name="Line 56"/>
              <p:cNvSpPr>
                <a:spLocks noChangeShapeType="1"/>
              </p:cNvSpPr>
              <p:nvPr/>
            </p:nvSpPr>
            <p:spPr bwMode="auto">
              <a:xfrm>
                <a:off x="2976" y="2160"/>
                <a:ext cx="0" cy="192"/>
              </a:xfrm>
              <a:prstGeom prst="line">
                <a:avLst/>
              </a:prstGeom>
              <a:noFill/>
              <a:ln w="9525">
                <a:solidFill>
                  <a:srgbClr val="FF00FF"/>
                </a:solidFill>
                <a:round/>
                <a:headEnd/>
                <a:tailEnd/>
              </a:ln>
              <a:effectLst/>
            </p:spPr>
            <p:txBody>
              <a:bodyPr/>
              <a:lstStyle/>
              <a:p>
                <a:endParaRPr lang="en-US">
                  <a:latin typeface="+mj-lt"/>
                </a:endParaRPr>
              </a:p>
            </p:txBody>
          </p:sp>
        </p:grpSp>
        <p:grpSp>
          <p:nvGrpSpPr>
            <p:cNvPr id="36" name="Group 57"/>
            <p:cNvGrpSpPr>
              <a:grpSpLocks/>
            </p:cNvGrpSpPr>
            <p:nvPr/>
          </p:nvGrpSpPr>
          <p:grpSpPr bwMode="auto">
            <a:xfrm>
              <a:off x="1440" y="2352"/>
              <a:ext cx="144" cy="144"/>
              <a:chOff x="2880" y="2160"/>
              <a:chExt cx="192" cy="192"/>
            </a:xfrm>
          </p:grpSpPr>
          <p:sp>
            <p:nvSpPr>
              <p:cNvPr id="37" name="Line 58"/>
              <p:cNvSpPr>
                <a:spLocks noChangeShapeType="1"/>
              </p:cNvSpPr>
              <p:nvPr/>
            </p:nvSpPr>
            <p:spPr bwMode="auto">
              <a:xfrm>
                <a:off x="2880" y="2256"/>
                <a:ext cx="192" cy="0"/>
              </a:xfrm>
              <a:prstGeom prst="line">
                <a:avLst/>
              </a:prstGeom>
              <a:noFill/>
              <a:ln w="9525">
                <a:solidFill>
                  <a:srgbClr val="FF00FF"/>
                </a:solidFill>
                <a:round/>
                <a:headEnd/>
                <a:tailEnd/>
              </a:ln>
              <a:effectLst/>
            </p:spPr>
            <p:txBody>
              <a:bodyPr/>
              <a:lstStyle/>
              <a:p>
                <a:endParaRPr lang="en-US">
                  <a:latin typeface="+mj-lt"/>
                </a:endParaRPr>
              </a:p>
            </p:txBody>
          </p:sp>
          <p:sp>
            <p:nvSpPr>
              <p:cNvPr id="38" name="Line 59"/>
              <p:cNvSpPr>
                <a:spLocks noChangeShapeType="1"/>
              </p:cNvSpPr>
              <p:nvPr/>
            </p:nvSpPr>
            <p:spPr bwMode="auto">
              <a:xfrm>
                <a:off x="2976" y="2160"/>
                <a:ext cx="0" cy="192"/>
              </a:xfrm>
              <a:prstGeom prst="line">
                <a:avLst/>
              </a:prstGeom>
              <a:noFill/>
              <a:ln w="9525">
                <a:solidFill>
                  <a:srgbClr val="FF00FF"/>
                </a:solidFill>
                <a:round/>
                <a:headEnd/>
                <a:tailEnd/>
              </a:ln>
              <a:effectLst/>
            </p:spPr>
            <p:txBody>
              <a:bodyPr/>
              <a:lstStyle/>
              <a:p>
                <a:endParaRPr lang="en-US">
                  <a:latin typeface="+mj-lt"/>
                </a:endParaRPr>
              </a:p>
            </p:txBody>
          </p:sp>
        </p:grpSp>
      </p:grpSp>
      <p:sp>
        <p:nvSpPr>
          <p:cNvPr id="63" name="Text Box 60"/>
          <p:cNvSpPr txBox="1">
            <a:spLocks noChangeArrowheads="1"/>
          </p:cNvSpPr>
          <p:nvPr/>
        </p:nvSpPr>
        <p:spPr bwMode="auto">
          <a:xfrm>
            <a:off x="2495600" y="1916832"/>
            <a:ext cx="2223750" cy="369332"/>
          </a:xfrm>
          <a:prstGeom prst="rect">
            <a:avLst/>
          </a:prstGeom>
          <a:noFill/>
          <a:ln w="9525">
            <a:noFill/>
            <a:miter lim="800000"/>
            <a:headEnd/>
            <a:tailEnd/>
          </a:ln>
          <a:effectLst/>
        </p:spPr>
        <p:txBody>
          <a:bodyPr wrap="none">
            <a:spAutoFit/>
          </a:bodyPr>
          <a:lstStyle/>
          <a:p>
            <a:r>
              <a:rPr lang="en-US" b="1">
                <a:latin typeface="+mj-lt"/>
                <a:cs typeface="Arial" charset="0"/>
              </a:rPr>
              <a:t>Very impure group</a:t>
            </a:r>
          </a:p>
        </p:txBody>
      </p:sp>
      <p:sp>
        <p:nvSpPr>
          <p:cNvPr id="64" name="Text Box 61"/>
          <p:cNvSpPr txBox="1">
            <a:spLocks noChangeArrowheads="1"/>
          </p:cNvSpPr>
          <p:nvPr/>
        </p:nvSpPr>
        <p:spPr bwMode="auto">
          <a:xfrm>
            <a:off x="5591945" y="1916833"/>
            <a:ext cx="1371529" cy="646331"/>
          </a:xfrm>
          <a:prstGeom prst="rect">
            <a:avLst/>
          </a:prstGeom>
          <a:noFill/>
          <a:ln w="9525">
            <a:noFill/>
            <a:miter lim="800000"/>
            <a:headEnd/>
            <a:tailEnd/>
          </a:ln>
          <a:effectLst/>
        </p:spPr>
        <p:txBody>
          <a:bodyPr wrap="square">
            <a:spAutoFit/>
          </a:bodyPr>
          <a:lstStyle/>
          <a:p>
            <a:pPr algn="ctr"/>
            <a:r>
              <a:rPr lang="en-US" b="1">
                <a:latin typeface="+mj-lt"/>
                <a:cs typeface="Arial" charset="0"/>
              </a:rPr>
              <a:t>Less impure</a:t>
            </a:r>
          </a:p>
        </p:txBody>
      </p:sp>
      <p:grpSp>
        <p:nvGrpSpPr>
          <p:cNvPr id="65" name="Group 62"/>
          <p:cNvGrpSpPr>
            <a:grpSpLocks/>
          </p:cNvGrpSpPr>
          <p:nvPr/>
        </p:nvGrpSpPr>
        <p:grpSpPr bwMode="auto">
          <a:xfrm>
            <a:off x="7924800" y="2492896"/>
            <a:ext cx="2103120" cy="2103120"/>
            <a:chOff x="4032" y="1968"/>
            <a:chExt cx="1152" cy="1104"/>
          </a:xfrm>
        </p:grpSpPr>
        <p:sp>
          <p:nvSpPr>
            <p:cNvPr id="66" name="Oval 63"/>
            <p:cNvSpPr>
              <a:spLocks noChangeArrowheads="1"/>
            </p:cNvSpPr>
            <p:nvPr/>
          </p:nvSpPr>
          <p:spPr bwMode="auto">
            <a:xfrm>
              <a:off x="4512" y="2064"/>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67" name="Oval 64"/>
            <p:cNvSpPr>
              <a:spLocks noChangeArrowheads="1"/>
            </p:cNvSpPr>
            <p:nvPr/>
          </p:nvSpPr>
          <p:spPr bwMode="auto">
            <a:xfrm>
              <a:off x="4032" y="1968"/>
              <a:ext cx="1152" cy="1104"/>
            </a:xfrm>
            <a:prstGeom prst="ellipse">
              <a:avLst/>
            </a:prstGeom>
            <a:noFill/>
            <a:ln w="9525">
              <a:solidFill>
                <a:schemeClr val="tx1"/>
              </a:solidFill>
              <a:round/>
              <a:headEnd/>
              <a:tailEnd/>
            </a:ln>
            <a:effectLst/>
          </p:spPr>
          <p:txBody>
            <a:bodyPr wrap="none" anchor="ctr"/>
            <a:lstStyle/>
            <a:p>
              <a:endParaRPr lang="en-US">
                <a:latin typeface="+mj-lt"/>
              </a:endParaRPr>
            </a:p>
          </p:txBody>
        </p:sp>
        <p:sp>
          <p:nvSpPr>
            <p:cNvPr id="68" name="Oval 65"/>
            <p:cNvSpPr>
              <a:spLocks noChangeArrowheads="1"/>
            </p:cNvSpPr>
            <p:nvPr/>
          </p:nvSpPr>
          <p:spPr bwMode="auto">
            <a:xfrm>
              <a:off x="4800" y="2496"/>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69" name="Oval 66"/>
            <p:cNvSpPr>
              <a:spLocks noChangeArrowheads="1"/>
            </p:cNvSpPr>
            <p:nvPr/>
          </p:nvSpPr>
          <p:spPr bwMode="auto">
            <a:xfrm>
              <a:off x="4656" y="2496"/>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70" name="Oval 67"/>
            <p:cNvSpPr>
              <a:spLocks noChangeArrowheads="1"/>
            </p:cNvSpPr>
            <p:nvPr/>
          </p:nvSpPr>
          <p:spPr bwMode="auto">
            <a:xfrm>
              <a:off x="4416" y="2160"/>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71" name="Oval 68"/>
            <p:cNvSpPr>
              <a:spLocks noChangeArrowheads="1"/>
            </p:cNvSpPr>
            <p:nvPr/>
          </p:nvSpPr>
          <p:spPr bwMode="auto">
            <a:xfrm>
              <a:off x="4800" y="2640"/>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72" name="Oval 69"/>
            <p:cNvSpPr>
              <a:spLocks noChangeArrowheads="1"/>
            </p:cNvSpPr>
            <p:nvPr/>
          </p:nvSpPr>
          <p:spPr bwMode="auto">
            <a:xfrm>
              <a:off x="4800" y="2256"/>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73" name="Oval 70"/>
            <p:cNvSpPr>
              <a:spLocks noChangeArrowheads="1"/>
            </p:cNvSpPr>
            <p:nvPr/>
          </p:nvSpPr>
          <p:spPr bwMode="auto">
            <a:xfrm>
              <a:off x="4224" y="2448"/>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74" name="Oval 71"/>
            <p:cNvSpPr>
              <a:spLocks noChangeArrowheads="1"/>
            </p:cNvSpPr>
            <p:nvPr/>
          </p:nvSpPr>
          <p:spPr bwMode="auto">
            <a:xfrm>
              <a:off x="4320" y="2592"/>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75" name="Oval 72"/>
            <p:cNvSpPr>
              <a:spLocks noChangeArrowheads="1"/>
            </p:cNvSpPr>
            <p:nvPr/>
          </p:nvSpPr>
          <p:spPr bwMode="auto">
            <a:xfrm>
              <a:off x="4416" y="2688"/>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76" name="Oval 73"/>
            <p:cNvSpPr>
              <a:spLocks noChangeArrowheads="1"/>
            </p:cNvSpPr>
            <p:nvPr/>
          </p:nvSpPr>
          <p:spPr bwMode="auto">
            <a:xfrm>
              <a:off x="4608" y="2160"/>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77" name="Oval 74"/>
            <p:cNvSpPr>
              <a:spLocks noChangeArrowheads="1"/>
            </p:cNvSpPr>
            <p:nvPr/>
          </p:nvSpPr>
          <p:spPr bwMode="auto">
            <a:xfrm>
              <a:off x="4656" y="2400"/>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78" name="Oval 75"/>
            <p:cNvSpPr>
              <a:spLocks noChangeArrowheads="1"/>
            </p:cNvSpPr>
            <p:nvPr/>
          </p:nvSpPr>
          <p:spPr bwMode="auto">
            <a:xfrm>
              <a:off x="4896" y="2448"/>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grpSp>
      <p:sp>
        <p:nvSpPr>
          <p:cNvPr id="79" name="Text Box 76"/>
          <p:cNvSpPr txBox="1">
            <a:spLocks noChangeArrowheads="1"/>
          </p:cNvSpPr>
          <p:nvPr/>
        </p:nvSpPr>
        <p:spPr bwMode="auto">
          <a:xfrm>
            <a:off x="7696200" y="1916832"/>
            <a:ext cx="2504256" cy="369332"/>
          </a:xfrm>
          <a:prstGeom prst="rect">
            <a:avLst/>
          </a:prstGeom>
          <a:noFill/>
          <a:ln w="9525">
            <a:noFill/>
            <a:miter lim="800000"/>
            <a:headEnd/>
            <a:tailEnd/>
          </a:ln>
          <a:effectLst/>
        </p:spPr>
        <p:txBody>
          <a:bodyPr wrap="square">
            <a:spAutoFit/>
          </a:bodyPr>
          <a:lstStyle/>
          <a:p>
            <a:pPr algn="ctr"/>
            <a:r>
              <a:rPr lang="en-US" b="1">
                <a:latin typeface="+mj-lt"/>
                <a:cs typeface="Arial" charset="0"/>
              </a:rPr>
              <a:t>Minimum impurity</a:t>
            </a:r>
          </a:p>
        </p:txBody>
      </p:sp>
      <p:grpSp>
        <p:nvGrpSpPr>
          <p:cNvPr id="80" name="Group 77"/>
          <p:cNvGrpSpPr>
            <a:grpSpLocks/>
          </p:cNvGrpSpPr>
          <p:nvPr/>
        </p:nvGrpSpPr>
        <p:grpSpPr bwMode="auto">
          <a:xfrm>
            <a:off x="5210200" y="2492896"/>
            <a:ext cx="2103120" cy="2103120"/>
            <a:chOff x="2352" y="1920"/>
            <a:chExt cx="1152" cy="1104"/>
          </a:xfrm>
        </p:grpSpPr>
        <p:sp>
          <p:nvSpPr>
            <p:cNvPr id="81" name="Oval 78"/>
            <p:cNvSpPr>
              <a:spLocks noChangeArrowheads="1"/>
            </p:cNvSpPr>
            <p:nvPr/>
          </p:nvSpPr>
          <p:spPr bwMode="auto">
            <a:xfrm>
              <a:off x="2832" y="2016"/>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82" name="Oval 79"/>
            <p:cNvSpPr>
              <a:spLocks noChangeArrowheads="1"/>
            </p:cNvSpPr>
            <p:nvPr/>
          </p:nvSpPr>
          <p:spPr bwMode="auto">
            <a:xfrm>
              <a:off x="2352" y="1920"/>
              <a:ext cx="1152" cy="1104"/>
            </a:xfrm>
            <a:prstGeom prst="ellipse">
              <a:avLst/>
            </a:prstGeom>
            <a:noFill/>
            <a:ln w="9525">
              <a:solidFill>
                <a:schemeClr val="tx1"/>
              </a:solidFill>
              <a:round/>
              <a:headEnd/>
              <a:tailEnd/>
            </a:ln>
            <a:effectLst/>
          </p:spPr>
          <p:txBody>
            <a:bodyPr wrap="none" anchor="ctr"/>
            <a:lstStyle/>
            <a:p>
              <a:endParaRPr lang="en-US">
                <a:latin typeface="+mj-lt"/>
              </a:endParaRPr>
            </a:p>
          </p:txBody>
        </p:sp>
        <p:sp>
          <p:nvSpPr>
            <p:cNvPr id="83" name="Oval 80"/>
            <p:cNvSpPr>
              <a:spLocks noChangeArrowheads="1"/>
            </p:cNvSpPr>
            <p:nvPr/>
          </p:nvSpPr>
          <p:spPr bwMode="auto">
            <a:xfrm>
              <a:off x="3120" y="2448"/>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84" name="Oval 81"/>
            <p:cNvSpPr>
              <a:spLocks noChangeArrowheads="1"/>
            </p:cNvSpPr>
            <p:nvPr/>
          </p:nvSpPr>
          <p:spPr bwMode="auto">
            <a:xfrm>
              <a:off x="2976" y="2448"/>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85" name="Oval 82"/>
            <p:cNvSpPr>
              <a:spLocks noChangeArrowheads="1"/>
            </p:cNvSpPr>
            <p:nvPr/>
          </p:nvSpPr>
          <p:spPr bwMode="auto">
            <a:xfrm>
              <a:off x="2736" y="2112"/>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86" name="Oval 83"/>
            <p:cNvSpPr>
              <a:spLocks noChangeArrowheads="1"/>
            </p:cNvSpPr>
            <p:nvPr/>
          </p:nvSpPr>
          <p:spPr bwMode="auto">
            <a:xfrm>
              <a:off x="3120" y="2592"/>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87" name="Oval 84"/>
            <p:cNvSpPr>
              <a:spLocks noChangeArrowheads="1"/>
            </p:cNvSpPr>
            <p:nvPr/>
          </p:nvSpPr>
          <p:spPr bwMode="auto">
            <a:xfrm>
              <a:off x="3120" y="2208"/>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88" name="Oval 85"/>
            <p:cNvSpPr>
              <a:spLocks noChangeArrowheads="1"/>
            </p:cNvSpPr>
            <p:nvPr/>
          </p:nvSpPr>
          <p:spPr bwMode="auto">
            <a:xfrm>
              <a:off x="2544" y="2400"/>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89" name="Oval 86"/>
            <p:cNvSpPr>
              <a:spLocks noChangeArrowheads="1"/>
            </p:cNvSpPr>
            <p:nvPr/>
          </p:nvSpPr>
          <p:spPr bwMode="auto">
            <a:xfrm>
              <a:off x="2640" y="2544"/>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90" name="Oval 87"/>
            <p:cNvSpPr>
              <a:spLocks noChangeArrowheads="1"/>
            </p:cNvSpPr>
            <p:nvPr/>
          </p:nvSpPr>
          <p:spPr bwMode="auto">
            <a:xfrm>
              <a:off x="2736" y="2640"/>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91" name="Oval 88"/>
            <p:cNvSpPr>
              <a:spLocks noChangeArrowheads="1"/>
            </p:cNvSpPr>
            <p:nvPr/>
          </p:nvSpPr>
          <p:spPr bwMode="auto">
            <a:xfrm>
              <a:off x="2928" y="2112"/>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92" name="Oval 89"/>
            <p:cNvSpPr>
              <a:spLocks noChangeArrowheads="1"/>
            </p:cNvSpPr>
            <p:nvPr/>
          </p:nvSpPr>
          <p:spPr bwMode="auto">
            <a:xfrm>
              <a:off x="2976" y="2352"/>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93" name="Oval 90"/>
            <p:cNvSpPr>
              <a:spLocks noChangeArrowheads="1"/>
            </p:cNvSpPr>
            <p:nvPr/>
          </p:nvSpPr>
          <p:spPr bwMode="auto">
            <a:xfrm>
              <a:off x="3216" y="2400"/>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grpSp>
          <p:nvGrpSpPr>
            <p:cNvPr id="94" name="Group 91"/>
            <p:cNvGrpSpPr>
              <a:grpSpLocks/>
            </p:cNvGrpSpPr>
            <p:nvPr/>
          </p:nvGrpSpPr>
          <p:grpSpPr bwMode="auto">
            <a:xfrm>
              <a:off x="2880" y="2544"/>
              <a:ext cx="144" cy="144"/>
              <a:chOff x="2880" y="2160"/>
              <a:chExt cx="192" cy="192"/>
            </a:xfrm>
          </p:grpSpPr>
          <p:sp>
            <p:nvSpPr>
              <p:cNvPr id="98" name="Line 92"/>
              <p:cNvSpPr>
                <a:spLocks noChangeShapeType="1"/>
              </p:cNvSpPr>
              <p:nvPr/>
            </p:nvSpPr>
            <p:spPr bwMode="auto">
              <a:xfrm>
                <a:off x="2880" y="2256"/>
                <a:ext cx="192" cy="0"/>
              </a:xfrm>
              <a:prstGeom prst="line">
                <a:avLst/>
              </a:prstGeom>
              <a:noFill/>
              <a:ln w="9525">
                <a:solidFill>
                  <a:srgbClr val="FF99CC"/>
                </a:solidFill>
                <a:round/>
                <a:headEnd/>
                <a:tailEnd/>
              </a:ln>
              <a:effectLst/>
            </p:spPr>
            <p:txBody>
              <a:bodyPr/>
              <a:lstStyle/>
              <a:p>
                <a:endParaRPr lang="en-US">
                  <a:latin typeface="+mj-lt"/>
                </a:endParaRPr>
              </a:p>
            </p:txBody>
          </p:sp>
          <p:sp>
            <p:nvSpPr>
              <p:cNvPr id="99" name="Line 93"/>
              <p:cNvSpPr>
                <a:spLocks noChangeShapeType="1"/>
              </p:cNvSpPr>
              <p:nvPr/>
            </p:nvSpPr>
            <p:spPr bwMode="auto">
              <a:xfrm>
                <a:off x="2976" y="2160"/>
                <a:ext cx="0" cy="192"/>
              </a:xfrm>
              <a:prstGeom prst="line">
                <a:avLst/>
              </a:prstGeom>
              <a:noFill/>
              <a:ln w="9525">
                <a:solidFill>
                  <a:srgbClr val="FF99CC"/>
                </a:solidFill>
                <a:round/>
                <a:headEnd/>
                <a:tailEnd/>
              </a:ln>
              <a:effectLst/>
            </p:spPr>
            <p:txBody>
              <a:bodyPr/>
              <a:lstStyle/>
              <a:p>
                <a:endParaRPr lang="en-US">
                  <a:latin typeface="+mj-lt"/>
                </a:endParaRPr>
              </a:p>
            </p:txBody>
          </p:sp>
        </p:grpSp>
        <p:grpSp>
          <p:nvGrpSpPr>
            <p:cNvPr id="95" name="Group 94"/>
            <p:cNvGrpSpPr>
              <a:grpSpLocks/>
            </p:cNvGrpSpPr>
            <p:nvPr/>
          </p:nvGrpSpPr>
          <p:grpSpPr bwMode="auto">
            <a:xfrm>
              <a:off x="2976" y="2736"/>
              <a:ext cx="144" cy="144"/>
              <a:chOff x="2880" y="2160"/>
              <a:chExt cx="192" cy="192"/>
            </a:xfrm>
          </p:grpSpPr>
          <p:sp>
            <p:nvSpPr>
              <p:cNvPr id="96" name="Line 95"/>
              <p:cNvSpPr>
                <a:spLocks noChangeShapeType="1"/>
              </p:cNvSpPr>
              <p:nvPr/>
            </p:nvSpPr>
            <p:spPr bwMode="auto">
              <a:xfrm>
                <a:off x="2880" y="2256"/>
                <a:ext cx="192" cy="0"/>
              </a:xfrm>
              <a:prstGeom prst="line">
                <a:avLst/>
              </a:prstGeom>
              <a:noFill/>
              <a:ln w="9525">
                <a:solidFill>
                  <a:srgbClr val="FF99CC"/>
                </a:solidFill>
                <a:round/>
                <a:headEnd/>
                <a:tailEnd/>
              </a:ln>
              <a:effectLst/>
            </p:spPr>
            <p:txBody>
              <a:bodyPr/>
              <a:lstStyle/>
              <a:p>
                <a:endParaRPr lang="en-US">
                  <a:latin typeface="+mj-lt"/>
                </a:endParaRPr>
              </a:p>
            </p:txBody>
          </p:sp>
          <p:sp>
            <p:nvSpPr>
              <p:cNvPr id="97" name="Line 96"/>
              <p:cNvSpPr>
                <a:spLocks noChangeShapeType="1"/>
              </p:cNvSpPr>
              <p:nvPr/>
            </p:nvSpPr>
            <p:spPr bwMode="auto">
              <a:xfrm>
                <a:off x="2976" y="2160"/>
                <a:ext cx="0" cy="192"/>
              </a:xfrm>
              <a:prstGeom prst="line">
                <a:avLst/>
              </a:prstGeom>
              <a:noFill/>
              <a:ln w="9525">
                <a:solidFill>
                  <a:srgbClr val="FF99CC"/>
                </a:solidFill>
                <a:round/>
                <a:headEnd/>
                <a:tailEnd/>
              </a:ln>
              <a:effectLst/>
            </p:spPr>
            <p:txBody>
              <a:bodyPr/>
              <a:lstStyle/>
              <a:p>
                <a:endParaRPr lang="en-US">
                  <a:latin typeface="+mj-lt"/>
                </a:endParaRPr>
              </a:p>
            </p:txBody>
          </p:sp>
        </p:grpSp>
      </p:grpSp>
    </p:spTree>
    <p:extLst>
      <p:ext uri="{BB962C8B-B14F-4D97-AF65-F5344CB8AC3E}">
        <p14:creationId xmlns:p14="http://schemas.microsoft.com/office/powerpoint/2010/main" xmlns="" val="42569066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anim calcmode="lin" valueType="num">
                                      <p:cBhvr>
                                        <p:cTn id="8" dur="1000" fill="hold"/>
                                        <p:tgtEl>
                                          <p:spTgt spid="63"/>
                                        </p:tgtEl>
                                        <p:attrNameLst>
                                          <p:attrName>ppt_x</p:attrName>
                                        </p:attrNameLst>
                                      </p:cBhvr>
                                      <p:tavLst>
                                        <p:tav tm="0">
                                          <p:val>
                                            <p:strVal val="#ppt_x"/>
                                          </p:val>
                                        </p:tav>
                                        <p:tav tm="100000">
                                          <p:val>
                                            <p:strVal val="#ppt_x"/>
                                          </p:val>
                                        </p:tav>
                                      </p:tavLst>
                                    </p:anim>
                                    <p:anim calcmode="lin" valueType="num">
                                      <p:cBhvr>
                                        <p:cTn id="9" dur="1000" fill="hold"/>
                                        <p:tgtEl>
                                          <p:spTgt spid="63"/>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fade">
                                      <p:cBhvr>
                                        <p:cTn id="19" dur="1000"/>
                                        <p:tgtEl>
                                          <p:spTgt spid="64"/>
                                        </p:tgtEl>
                                      </p:cBhvr>
                                    </p:animEffect>
                                    <p:anim calcmode="lin" valueType="num">
                                      <p:cBhvr>
                                        <p:cTn id="20" dur="1000" fill="hold"/>
                                        <p:tgtEl>
                                          <p:spTgt spid="64"/>
                                        </p:tgtEl>
                                        <p:attrNameLst>
                                          <p:attrName>ppt_x</p:attrName>
                                        </p:attrNameLst>
                                      </p:cBhvr>
                                      <p:tavLst>
                                        <p:tav tm="0">
                                          <p:val>
                                            <p:strVal val="#ppt_x"/>
                                          </p:val>
                                        </p:tav>
                                        <p:tav tm="100000">
                                          <p:val>
                                            <p:strVal val="#ppt_x"/>
                                          </p:val>
                                        </p:tav>
                                      </p:tavLst>
                                    </p:anim>
                                    <p:anim calcmode="lin" valueType="num">
                                      <p:cBhvr>
                                        <p:cTn id="21" dur="1000" fill="hold"/>
                                        <p:tgtEl>
                                          <p:spTgt spid="64"/>
                                        </p:tgtEl>
                                        <p:attrNameLst>
                                          <p:attrName>ppt_y</p:attrName>
                                        </p:attrNameLst>
                                      </p:cBhvr>
                                      <p:tavLst>
                                        <p:tav tm="0">
                                          <p:val>
                                            <p:strVal val="#ppt_y-.1"/>
                                          </p:val>
                                        </p:tav>
                                        <p:tav tm="100000">
                                          <p:val>
                                            <p:strVal val="#ppt_y"/>
                                          </p:val>
                                        </p:tav>
                                      </p:tavLst>
                                    </p:anim>
                                  </p:childTnLst>
                                </p:cTn>
                              </p:par>
                              <p:par>
                                <p:cTn id="22" presetID="47" presetClass="entr" presetSubtype="0" fill="hold" nodeType="withEffect">
                                  <p:stCondLst>
                                    <p:cond delay="0"/>
                                  </p:stCondLst>
                                  <p:childTnLst>
                                    <p:set>
                                      <p:cBhvr>
                                        <p:cTn id="23" dur="1" fill="hold">
                                          <p:stCondLst>
                                            <p:cond delay="0"/>
                                          </p:stCondLst>
                                        </p:cTn>
                                        <p:tgtEl>
                                          <p:spTgt spid="80"/>
                                        </p:tgtEl>
                                        <p:attrNameLst>
                                          <p:attrName>style.visibility</p:attrName>
                                        </p:attrNameLst>
                                      </p:cBhvr>
                                      <p:to>
                                        <p:strVal val="visible"/>
                                      </p:to>
                                    </p:set>
                                    <p:animEffect transition="in" filter="fade">
                                      <p:cBhvr>
                                        <p:cTn id="24" dur="1000"/>
                                        <p:tgtEl>
                                          <p:spTgt spid="80"/>
                                        </p:tgtEl>
                                      </p:cBhvr>
                                    </p:animEffect>
                                    <p:anim calcmode="lin" valueType="num">
                                      <p:cBhvr>
                                        <p:cTn id="25" dur="1000" fill="hold"/>
                                        <p:tgtEl>
                                          <p:spTgt spid="80"/>
                                        </p:tgtEl>
                                        <p:attrNameLst>
                                          <p:attrName>ppt_x</p:attrName>
                                        </p:attrNameLst>
                                      </p:cBhvr>
                                      <p:tavLst>
                                        <p:tav tm="0">
                                          <p:val>
                                            <p:strVal val="#ppt_x"/>
                                          </p:val>
                                        </p:tav>
                                        <p:tav tm="100000">
                                          <p:val>
                                            <p:strVal val="#ppt_x"/>
                                          </p:val>
                                        </p:tav>
                                      </p:tavLst>
                                    </p:anim>
                                    <p:anim calcmode="lin" valueType="num">
                                      <p:cBhvr>
                                        <p:cTn id="26"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fade">
                                      <p:cBhvr>
                                        <p:cTn id="31" dur="1000"/>
                                        <p:tgtEl>
                                          <p:spTgt spid="79"/>
                                        </p:tgtEl>
                                      </p:cBhvr>
                                    </p:animEffect>
                                    <p:anim calcmode="lin" valueType="num">
                                      <p:cBhvr>
                                        <p:cTn id="32" dur="1000" fill="hold"/>
                                        <p:tgtEl>
                                          <p:spTgt spid="79"/>
                                        </p:tgtEl>
                                        <p:attrNameLst>
                                          <p:attrName>ppt_x</p:attrName>
                                        </p:attrNameLst>
                                      </p:cBhvr>
                                      <p:tavLst>
                                        <p:tav tm="0">
                                          <p:val>
                                            <p:strVal val="#ppt_x"/>
                                          </p:val>
                                        </p:tav>
                                        <p:tav tm="100000">
                                          <p:val>
                                            <p:strVal val="#ppt_x"/>
                                          </p:val>
                                        </p:tav>
                                      </p:tavLst>
                                    </p:anim>
                                    <p:anim calcmode="lin" valueType="num">
                                      <p:cBhvr>
                                        <p:cTn id="33" dur="1000" fill="hold"/>
                                        <p:tgtEl>
                                          <p:spTgt spid="79"/>
                                        </p:tgtEl>
                                        <p:attrNameLst>
                                          <p:attrName>ppt_y</p:attrName>
                                        </p:attrNameLst>
                                      </p:cBhvr>
                                      <p:tavLst>
                                        <p:tav tm="0">
                                          <p:val>
                                            <p:strVal val="#ppt_y-.1"/>
                                          </p:val>
                                        </p:tav>
                                        <p:tav tm="100000">
                                          <p:val>
                                            <p:strVal val="#ppt_y"/>
                                          </p:val>
                                        </p:tav>
                                      </p:tavLst>
                                    </p:anim>
                                  </p:childTnLst>
                                </p:cTn>
                              </p:par>
                              <p:par>
                                <p:cTn id="34" presetID="47" presetClass="entr" presetSubtype="0" fill="hold" nodeType="with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fade">
                                      <p:cBhvr>
                                        <p:cTn id="36" dur="1000"/>
                                        <p:tgtEl>
                                          <p:spTgt spid="65"/>
                                        </p:tgtEl>
                                      </p:cBhvr>
                                    </p:animEffect>
                                    <p:anim calcmode="lin" valueType="num">
                                      <p:cBhvr>
                                        <p:cTn id="37" dur="1000" fill="hold"/>
                                        <p:tgtEl>
                                          <p:spTgt spid="65"/>
                                        </p:tgtEl>
                                        <p:attrNameLst>
                                          <p:attrName>ppt_x</p:attrName>
                                        </p:attrNameLst>
                                      </p:cBhvr>
                                      <p:tavLst>
                                        <p:tav tm="0">
                                          <p:val>
                                            <p:strVal val="#ppt_x"/>
                                          </p:val>
                                        </p:tav>
                                        <p:tav tm="100000">
                                          <p:val>
                                            <p:strVal val="#ppt_x"/>
                                          </p:val>
                                        </p:tav>
                                      </p:tavLst>
                                    </p:anim>
                                    <p:anim calcmode="lin" valueType="num">
                                      <p:cBhvr>
                                        <p:cTn id="38"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p:bldP spid="7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A84F1FF-EA00-4DFC-8ABA-92BCB195DC3B}" type="slidenum">
              <a:rPr lang="id-ID" smtClean="0"/>
              <a:pPr/>
              <a:t>11</a:t>
            </a:fld>
            <a:endParaRPr lang="id-ID" dirty="0"/>
          </a:p>
        </p:txBody>
      </p:sp>
      <p:pic>
        <p:nvPicPr>
          <p:cNvPr id="6" name="Picture 2"/>
          <p:cNvPicPr>
            <a:picLocks noChangeAspect="1" noChangeArrowheads="1"/>
          </p:cNvPicPr>
          <p:nvPr/>
        </p:nvPicPr>
        <p:blipFill rotWithShape="1">
          <a:blip r:embed="rId2" cstate="print"/>
          <a:srcRect l="53016" t="59859" r="4761" b="2676"/>
          <a:stretch/>
        </p:blipFill>
        <p:spPr bwMode="auto">
          <a:xfrm>
            <a:off x="3262972" y="827589"/>
            <a:ext cx="6264696" cy="4176464"/>
          </a:xfrm>
          <a:prstGeom prst="rect">
            <a:avLst/>
          </a:prstGeom>
          <a:noFill/>
          <a:ln w="9525">
            <a:noFill/>
            <a:miter lim="800000"/>
            <a:headEnd/>
            <a:tailEnd/>
          </a:ln>
        </p:spPr>
      </p:pic>
      <p:sp>
        <p:nvSpPr>
          <p:cNvPr id="7" name="Rectangle 6"/>
          <p:cNvSpPr/>
          <p:nvPr/>
        </p:nvSpPr>
        <p:spPr>
          <a:xfrm>
            <a:off x="3844702" y="5139914"/>
            <a:ext cx="5682966" cy="523220"/>
          </a:xfrm>
          <a:prstGeom prst="rect">
            <a:avLst/>
          </a:prstGeom>
        </p:spPr>
        <p:txBody>
          <a:bodyPr wrap="none">
            <a:spAutoFit/>
          </a:bodyPr>
          <a:lstStyle/>
          <a:p>
            <a:pPr>
              <a:buNone/>
            </a:pPr>
            <a:r>
              <a:rPr lang="en-US" sz="2800" dirty="0"/>
              <a:t>E(D) = –</a:t>
            </a:r>
            <a:r>
              <a:rPr lang="en-US" sz="2800" i="1" dirty="0"/>
              <a:t>p</a:t>
            </a:r>
            <a:r>
              <a:rPr lang="en-US" sz="2800" dirty="0"/>
              <a:t> log</a:t>
            </a:r>
            <a:r>
              <a:rPr lang="en-US" sz="2800" baseline="-25000" dirty="0"/>
              <a:t>2</a:t>
            </a:r>
            <a:r>
              <a:rPr lang="en-US" sz="2800" dirty="0"/>
              <a:t>(</a:t>
            </a:r>
            <a:r>
              <a:rPr lang="en-US" sz="2800" i="1" dirty="0"/>
              <a:t>p</a:t>
            </a:r>
            <a:r>
              <a:rPr lang="en-US" sz="2800" dirty="0"/>
              <a:t>) – (1–</a:t>
            </a:r>
            <a:r>
              <a:rPr lang="en-US" sz="2800" i="1" dirty="0"/>
              <a:t>p</a:t>
            </a:r>
            <a:r>
              <a:rPr lang="en-US" sz="2800" dirty="0"/>
              <a:t>) log</a:t>
            </a:r>
            <a:r>
              <a:rPr lang="en-US" sz="2800" baseline="-25000" dirty="0"/>
              <a:t>2</a:t>
            </a:r>
            <a:r>
              <a:rPr lang="en-US" sz="2800" dirty="0"/>
              <a:t>(1–</a:t>
            </a:r>
            <a:r>
              <a:rPr lang="en-US" sz="2800" i="1" dirty="0"/>
              <a:t>p</a:t>
            </a:r>
            <a:r>
              <a:rPr lang="en-US" sz="2800" dirty="0"/>
              <a:t>)</a:t>
            </a:r>
          </a:p>
        </p:txBody>
      </p:sp>
    </p:spTree>
    <p:extLst>
      <p:ext uri="{BB962C8B-B14F-4D97-AF65-F5344CB8AC3E}">
        <p14:creationId xmlns:p14="http://schemas.microsoft.com/office/powerpoint/2010/main" xmlns="" val="37996201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Entropy </a:t>
            </a:r>
            <a:r>
              <a:rPr lang="en-US" dirty="0" err="1"/>
              <a:t>dan</a:t>
            </a:r>
            <a:r>
              <a:rPr lang="en-US" dirty="0"/>
              <a:t> Information Gain</a:t>
            </a:r>
            <a:br>
              <a:rPr lang="en-US" dirty="0"/>
            </a:br>
            <a:endParaRPr lang="en-US" dirty="0"/>
          </a:p>
        </p:txBody>
      </p:sp>
      <p:sp>
        <p:nvSpPr>
          <p:cNvPr id="5" name="Content Placeholder 4"/>
          <p:cNvSpPr>
            <a:spLocks noGrp="1"/>
          </p:cNvSpPr>
          <p:nvPr>
            <p:ph idx="1"/>
          </p:nvPr>
        </p:nvSpPr>
        <p:spPr/>
        <p:txBody>
          <a:bodyPr>
            <a:normAutofit fontScale="92500" lnSpcReduction="10000"/>
          </a:bodyPr>
          <a:lstStyle/>
          <a:p>
            <a:r>
              <a:rPr lang="en-US" dirty="0" err="1"/>
              <a:t>Andaikan</a:t>
            </a:r>
            <a:r>
              <a:rPr lang="en-US" dirty="0"/>
              <a:t> </a:t>
            </a:r>
            <a:r>
              <a:rPr lang="en-US" dirty="0" err="1"/>
              <a:t>sebuah</a:t>
            </a:r>
            <a:r>
              <a:rPr lang="en-US" dirty="0"/>
              <a:t> </a:t>
            </a:r>
            <a:r>
              <a:rPr lang="en-US" dirty="0" err="1"/>
              <a:t>gugus</a:t>
            </a:r>
            <a:r>
              <a:rPr lang="en-US" dirty="0"/>
              <a:t> data D </a:t>
            </a:r>
            <a:r>
              <a:rPr lang="en-US" dirty="0" err="1"/>
              <a:t>dibagi</a:t>
            </a:r>
            <a:r>
              <a:rPr lang="en-US" dirty="0"/>
              <a:t> </a:t>
            </a:r>
            <a:r>
              <a:rPr lang="en-US" dirty="0" err="1"/>
              <a:t>menjadi</a:t>
            </a:r>
            <a:r>
              <a:rPr lang="en-US" dirty="0"/>
              <a:t> </a:t>
            </a:r>
            <a:r>
              <a:rPr lang="en-US" dirty="0" err="1"/>
              <a:t>beberapa</a:t>
            </a:r>
            <a:r>
              <a:rPr lang="en-US" dirty="0"/>
              <a:t> </a:t>
            </a:r>
            <a:r>
              <a:rPr lang="en-US" dirty="0" err="1"/>
              <a:t>kelompok</a:t>
            </a:r>
            <a:r>
              <a:rPr lang="en-US" dirty="0"/>
              <a:t>, </a:t>
            </a:r>
            <a:r>
              <a:rPr lang="en-US" dirty="0" err="1"/>
              <a:t>misalnya</a:t>
            </a:r>
            <a:r>
              <a:rPr lang="en-US" dirty="0"/>
              <a:t> D</a:t>
            </a:r>
            <a:r>
              <a:rPr lang="en-US" baseline="-25000" dirty="0"/>
              <a:t>1</a:t>
            </a:r>
            <a:r>
              <a:rPr lang="en-US" dirty="0"/>
              <a:t>, D</a:t>
            </a:r>
            <a:r>
              <a:rPr lang="en-US" baseline="-25000" dirty="0"/>
              <a:t>2</a:t>
            </a:r>
            <a:r>
              <a:rPr lang="en-US" dirty="0"/>
              <a:t>, …, </a:t>
            </a:r>
            <a:r>
              <a:rPr lang="en-US" dirty="0" err="1"/>
              <a:t>D</a:t>
            </a:r>
            <a:r>
              <a:rPr lang="en-US" baseline="-25000" dirty="0" err="1"/>
              <a:t>k</a:t>
            </a:r>
            <a:r>
              <a:rPr lang="en-US" dirty="0"/>
              <a:t> </a:t>
            </a:r>
            <a:r>
              <a:rPr lang="en-US" dirty="0" err="1"/>
              <a:t>berdasarkan</a:t>
            </a:r>
            <a:r>
              <a:rPr lang="en-US" dirty="0"/>
              <a:t> </a:t>
            </a:r>
            <a:r>
              <a:rPr lang="en-US" dirty="0" err="1"/>
              <a:t>variabel</a:t>
            </a:r>
            <a:r>
              <a:rPr lang="en-US" dirty="0"/>
              <a:t> </a:t>
            </a:r>
            <a:r>
              <a:rPr lang="en-US" dirty="0" err="1"/>
              <a:t>prediktor</a:t>
            </a:r>
            <a:r>
              <a:rPr lang="en-US" dirty="0"/>
              <a:t> V</a:t>
            </a:r>
          </a:p>
          <a:p>
            <a:endParaRPr lang="en-US" dirty="0"/>
          </a:p>
          <a:p>
            <a:r>
              <a:rPr lang="en-US" dirty="0"/>
              <a:t>Dari </a:t>
            </a:r>
            <a:r>
              <a:rPr lang="en-US" dirty="0" err="1"/>
              <a:t>setiap</a:t>
            </a:r>
            <a:r>
              <a:rPr lang="en-US" dirty="0"/>
              <a:t> D</a:t>
            </a:r>
            <a:r>
              <a:rPr lang="en-US" baseline="-25000" dirty="0"/>
              <a:t>i</a:t>
            </a:r>
            <a:r>
              <a:rPr lang="en-US" dirty="0"/>
              <a:t> </a:t>
            </a:r>
            <a:r>
              <a:rPr lang="en-US" dirty="0" err="1"/>
              <a:t>bisa</a:t>
            </a:r>
            <a:r>
              <a:rPr lang="en-US" dirty="0"/>
              <a:t> </a:t>
            </a:r>
            <a:r>
              <a:rPr lang="en-US" dirty="0" err="1"/>
              <a:t>dihitung</a:t>
            </a:r>
            <a:r>
              <a:rPr lang="en-US" dirty="0"/>
              <a:t> </a:t>
            </a:r>
            <a:r>
              <a:rPr lang="en-US" dirty="0" err="1"/>
              <a:t>entropinya</a:t>
            </a:r>
            <a:r>
              <a:rPr lang="en-US" dirty="0"/>
              <a:t>, </a:t>
            </a:r>
            <a:r>
              <a:rPr lang="en-US" dirty="0" err="1"/>
              <a:t>yaitu</a:t>
            </a:r>
            <a:r>
              <a:rPr lang="en-US" dirty="0"/>
              <a:t> E(D</a:t>
            </a:r>
            <a:r>
              <a:rPr lang="en-US" baseline="-25000" dirty="0"/>
              <a:t>i</a:t>
            </a:r>
            <a:r>
              <a:rPr lang="en-US" dirty="0"/>
              <a:t>)</a:t>
            </a:r>
          </a:p>
          <a:p>
            <a:endParaRPr lang="en-US" dirty="0"/>
          </a:p>
          <a:p>
            <a:r>
              <a:rPr lang="en-US" dirty="0"/>
              <a:t>Information Gain </a:t>
            </a:r>
            <a:r>
              <a:rPr lang="en-US" dirty="0" err="1"/>
              <a:t>adalah</a:t>
            </a:r>
            <a:endParaRPr lang="en-US" dirty="0"/>
          </a:p>
          <a:p>
            <a:endParaRPr lang="en-US" dirty="0"/>
          </a:p>
          <a:p>
            <a:endParaRPr lang="en-US" dirty="0"/>
          </a:p>
          <a:p>
            <a:r>
              <a:rPr lang="en-US" dirty="0" err="1"/>
              <a:t>Pemisahan</a:t>
            </a:r>
            <a:r>
              <a:rPr lang="en-US" dirty="0"/>
              <a:t> yang </a:t>
            </a:r>
            <a:r>
              <a:rPr lang="en-US" dirty="0" err="1"/>
              <a:t>menghasilkan</a:t>
            </a:r>
            <a:r>
              <a:rPr lang="en-US" dirty="0"/>
              <a:t> </a:t>
            </a:r>
            <a:r>
              <a:rPr lang="en-US" dirty="0" err="1"/>
              <a:t>kelompok-kelompok</a:t>
            </a:r>
            <a:r>
              <a:rPr lang="en-US" dirty="0"/>
              <a:t> yang </a:t>
            </a:r>
            <a:r>
              <a:rPr lang="en-US" dirty="0" err="1"/>
              <a:t>homogen</a:t>
            </a:r>
            <a:r>
              <a:rPr lang="en-US" dirty="0"/>
              <a:t> </a:t>
            </a:r>
            <a:r>
              <a:rPr lang="en-US" dirty="0">
                <a:sym typeface="Wingdings" panose="05000000000000000000" pitchFamily="2" charset="2"/>
              </a:rPr>
              <a:t> </a:t>
            </a:r>
            <a:r>
              <a:rPr lang="en-US" dirty="0" err="1">
                <a:sym typeface="Wingdings" panose="05000000000000000000" pitchFamily="2" charset="2"/>
              </a:rPr>
              <a:t>memiliki</a:t>
            </a:r>
            <a:r>
              <a:rPr lang="en-US" dirty="0">
                <a:sym typeface="Wingdings" panose="05000000000000000000" pitchFamily="2" charset="2"/>
              </a:rPr>
              <a:t> </a:t>
            </a:r>
            <a:r>
              <a:rPr lang="en-US" dirty="0"/>
              <a:t>information gain yang </a:t>
            </a:r>
            <a:r>
              <a:rPr lang="en-US" dirty="0" err="1"/>
              <a:t>semakin</a:t>
            </a:r>
            <a:r>
              <a:rPr lang="en-US" dirty="0"/>
              <a:t> </a:t>
            </a:r>
            <a:r>
              <a:rPr lang="en-US" dirty="0" err="1"/>
              <a:t>besar</a:t>
            </a:r>
            <a:endParaRPr lang="en-US" dirty="0"/>
          </a:p>
          <a:p>
            <a:pPr>
              <a:buNone/>
            </a:pPr>
            <a:r>
              <a:rPr lang="en-US" dirty="0"/>
              <a:t> </a:t>
            </a:r>
          </a:p>
          <a:p>
            <a:endParaRPr lang="en-US" dirty="0"/>
          </a:p>
        </p:txBody>
      </p:sp>
      <p:sp>
        <p:nvSpPr>
          <p:cNvPr id="2" name="Slide Number Placeholder 1"/>
          <p:cNvSpPr>
            <a:spLocks noGrp="1"/>
          </p:cNvSpPr>
          <p:nvPr>
            <p:ph type="sldNum" sz="quarter" idx="12"/>
          </p:nvPr>
        </p:nvSpPr>
        <p:spPr/>
        <p:txBody>
          <a:bodyPr/>
          <a:lstStyle/>
          <a:p>
            <a:fld id="{FA84F1FF-EA00-4DFC-8ABA-92BCB195DC3B}" type="slidenum">
              <a:rPr lang="id-ID" smtClean="0"/>
              <a:pPr/>
              <a:t>12</a:t>
            </a:fld>
            <a:endParaRPr lang="id-ID"/>
          </a:p>
        </p:txBody>
      </p:sp>
      <p:graphicFrame>
        <p:nvGraphicFramePr>
          <p:cNvPr id="6" name="Object 5"/>
          <p:cNvGraphicFramePr>
            <a:graphicFrameLocks noChangeAspect="1"/>
          </p:cNvGraphicFramePr>
          <p:nvPr>
            <p:extLst/>
          </p:nvPr>
        </p:nvGraphicFramePr>
        <p:xfrm>
          <a:off x="4170835" y="4001295"/>
          <a:ext cx="4032447" cy="888873"/>
        </p:xfrm>
        <a:graphic>
          <a:graphicData uri="http://schemas.openxmlformats.org/presentationml/2006/ole">
            <p:oleObj spid="_x0000_s1028" name="Equation" r:id="rId3" imgW="2362200" imgH="520700" progId="Equation.3">
              <p:embed/>
            </p:oleObj>
          </a:graphicData>
        </a:graphic>
      </p:graphicFrame>
    </p:spTree>
    <p:extLst>
      <p:ext uri="{BB962C8B-B14F-4D97-AF65-F5344CB8AC3E}">
        <p14:creationId xmlns:p14="http://schemas.microsoft.com/office/powerpoint/2010/main" xmlns="" val="27924551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Entropy </a:t>
            </a:r>
            <a:r>
              <a:rPr lang="en-US" dirty="0" err="1"/>
              <a:t>dan</a:t>
            </a:r>
            <a:r>
              <a:rPr lang="en-US" dirty="0"/>
              <a:t> Information Gain</a:t>
            </a:r>
            <a:br>
              <a:rPr lang="en-US" dirty="0"/>
            </a:br>
            <a:endParaRPr lang="en-US" dirty="0"/>
          </a:p>
        </p:txBody>
      </p:sp>
      <p:sp>
        <p:nvSpPr>
          <p:cNvPr id="5" name="Slide Number Placeholder 4"/>
          <p:cNvSpPr>
            <a:spLocks noGrp="1"/>
          </p:cNvSpPr>
          <p:nvPr>
            <p:ph type="sldNum" sz="quarter" idx="12"/>
          </p:nvPr>
        </p:nvSpPr>
        <p:spPr/>
        <p:txBody>
          <a:bodyPr/>
          <a:lstStyle/>
          <a:p>
            <a:fld id="{FA84F1FF-EA00-4DFC-8ABA-92BCB195DC3B}" type="slidenum">
              <a:rPr lang="id-ID" smtClean="0"/>
              <a:pPr/>
              <a:t>13</a:t>
            </a:fld>
            <a:endParaRPr lang="id-ID" dirty="0"/>
          </a:p>
        </p:txBody>
      </p:sp>
      <p:sp>
        <p:nvSpPr>
          <p:cNvPr id="6" name="Rectangle 5"/>
          <p:cNvSpPr/>
          <p:nvPr/>
        </p:nvSpPr>
        <p:spPr>
          <a:xfrm>
            <a:off x="5387424" y="1522155"/>
            <a:ext cx="5690982" cy="5016758"/>
          </a:xfrm>
          <a:prstGeom prst="rect">
            <a:avLst/>
          </a:prstGeom>
        </p:spPr>
        <p:txBody>
          <a:bodyPr wrap="none">
            <a:spAutoFit/>
          </a:bodyPr>
          <a:lstStyle/>
          <a:p>
            <a:r>
              <a:rPr lang="en-US" sz="1600" dirty="0"/>
              <a:t>E(TOTAL) = –</a:t>
            </a:r>
            <a:r>
              <a:rPr lang="en-US" sz="1600" i="1" dirty="0"/>
              <a:t>p</a:t>
            </a:r>
            <a:r>
              <a:rPr lang="en-US" sz="1600" dirty="0"/>
              <a:t> log</a:t>
            </a:r>
            <a:r>
              <a:rPr lang="en-US" sz="1600" baseline="-25000" dirty="0"/>
              <a:t>2</a:t>
            </a:r>
            <a:r>
              <a:rPr lang="en-US" sz="1600" dirty="0"/>
              <a:t>(</a:t>
            </a:r>
            <a:r>
              <a:rPr lang="en-US" sz="1600" i="1" dirty="0"/>
              <a:t>p</a:t>
            </a:r>
            <a:r>
              <a:rPr lang="en-US" sz="1600" dirty="0"/>
              <a:t>) – (1–</a:t>
            </a:r>
            <a:r>
              <a:rPr lang="en-US" sz="1600" i="1" dirty="0"/>
              <a:t>p</a:t>
            </a:r>
            <a:r>
              <a:rPr lang="en-US" sz="1600" dirty="0"/>
              <a:t>) log</a:t>
            </a:r>
            <a:r>
              <a:rPr lang="en-US" sz="1600" baseline="-25000" dirty="0"/>
              <a:t>2</a:t>
            </a:r>
            <a:r>
              <a:rPr lang="en-US" sz="1600" dirty="0"/>
              <a:t>(1–</a:t>
            </a:r>
            <a:r>
              <a:rPr lang="en-US" sz="1600" i="1" dirty="0"/>
              <a:t>p</a:t>
            </a:r>
            <a:r>
              <a:rPr lang="en-US" sz="1600" dirty="0"/>
              <a:t>)</a:t>
            </a:r>
          </a:p>
          <a:p>
            <a:r>
              <a:rPr lang="en-US" sz="1600" dirty="0">
                <a:solidFill>
                  <a:schemeClr val="bg1"/>
                </a:solidFill>
              </a:rPr>
              <a:t>E(TOTAL) </a:t>
            </a:r>
            <a:r>
              <a:rPr lang="en-US" sz="1600" dirty="0"/>
              <a:t>= –</a:t>
            </a:r>
            <a:r>
              <a:rPr lang="en-US" sz="1600" i="1" dirty="0"/>
              <a:t>0.3081</a:t>
            </a:r>
            <a:r>
              <a:rPr lang="en-US" sz="1600" dirty="0"/>
              <a:t> log</a:t>
            </a:r>
            <a:r>
              <a:rPr lang="en-US" sz="1600" baseline="-25000" dirty="0"/>
              <a:t>2</a:t>
            </a:r>
            <a:r>
              <a:rPr lang="en-US" sz="1600" dirty="0"/>
              <a:t>(</a:t>
            </a:r>
            <a:r>
              <a:rPr lang="en-US" sz="1600" i="1" dirty="0"/>
              <a:t>0.3081</a:t>
            </a:r>
            <a:r>
              <a:rPr lang="en-US" sz="1600" dirty="0"/>
              <a:t>) – 0.6919 log</a:t>
            </a:r>
            <a:r>
              <a:rPr lang="en-US" sz="1600" baseline="-25000" dirty="0"/>
              <a:t>2</a:t>
            </a:r>
            <a:r>
              <a:rPr lang="en-US" sz="1600" dirty="0"/>
              <a:t>(0.6919)</a:t>
            </a:r>
          </a:p>
          <a:p>
            <a:r>
              <a:rPr lang="en-US" sz="1600" dirty="0">
                <a:solidFill>
                  <a:schemeClr val="bg1"/>
                </a:solidFill>
              </a:rPr>
              <a:t>E(TOTAL) </a:t>
            </a:r>
            <a:r>
              <a:rPr lang="en-US" sz="1600" dirty="0"/>
              <a:t>= 0.8910</a:t>
            </a:r>
          </a:p>
          <a:p>
            <a:endParaRPr lang="en-US" sz="1600" dirty="0"/>
          </a:p>
          <a:p>
            <a:r>
              <a:rPr lang="en-US" sz="1600" dirty="0"/>
              <a:t>E(</a:t>
            </a:r>
            <a:r>
              <a:rPr lang="en-US" sz="1600" dirty="0" err="1"/>
              <a:t>Perempuan</a:t>
            </a:r>
            <a:r>
              <a:rPr lang="en-US" sz="1600" dirty="0"/>
              <a:t>) = –</a:t>
            </a:r>
            <a:r>
              <a:rPr lang="en-US" sz="1600" i="1" dirty="0"/>
              <a:t>p</a:t>
            </a:r>
            <a:r>
              <a:rPr lang="en-US" sz="1600" dirty="0"/>
              <a:t> log</a:t>
            </a:r>
            <a:r>
              <a:rPr lang="en-US" sz="1600" baseline="-25000" dirty="0"/>
              <a:t>2</a:t>
            </a:r>
            <a:r>
              <a:rPr lang="en-US" sz="1600" dirty="0"/>
              <a:t>(</a:t>
            </a:r>
            <a:r>
              <a:rPr lang="en-US" sz="1600" i="1" dirty="0"/>
              <a:t>p</a:t>
            </a:r>
            <a:r>
              <a:rPr lang="en-US" sz="1600" dirty="0"/>
              <a:t>) – (1–</a:t>
            </a:r>
            <a:r>
              <a:rPr lang="en-US" sz="1600" i="1" dirty="0"/>
              <a:t>p</a:t>
            </a:r>
            <a:r>
              <a:rPr lang="en-US" sz="1600" dirty="0"/>
              <a:t>) log</a:t>
            </a:r>
            <a:r>
              <a:rPr lang="en-US" sz="1600" baseline="-25000" dirty="0"/>
              <a:t>2</a:t>
            </a:r>
            <a:r>
              <a:rPr lang="en-US" sz="1600" dirty="0"/>
              <a:t>(1–</a:t>
            </a:r>
            <a:r>
              <a:rPr lang="en-US" sz="1600" i="1" dirty="0"/>
              <a:t>p</a:t>
            </a:r>
            <a:r>
              <a:rPr lang="en-US" sz="1600" dirty="0"/>
              <a:t>)</a:t>
            </a:r>
          </a:p>
          <a:p>
            <a:r>
              <a:rPr lang="en-US" sz="1600" dirty="0">
                <a:solidFill>
                  <a:schemeClr val="bg1"/>
                </a:solidFill>
              </a:rPr>
              <a:t>E(</a:t>
            </a:r>
            <a:r>
              <a:rPr lang="en-US" sz="1600" dirty="0" err="1">
                <a:solidFill>
                  <a:schemeClr val="bg1"/>
                </a:solidFill>
              </a:rPr>
              <a:t>Perempuan</a:t>
            </a:r>
            <a:r>
              <a:rPr lang="en-US" sz="1600" dirty="0">
                <a:solidFill>
                  <a:schemeClr val="bg1"/>
                </a:solidFill>
              </a:rPr>
              <a:t>) </a:t>
            </a:r>
            <a:r>
              <a:rPr lang="en-US" sz="1600" dirty="0"/>
              <a:t>= –</a:t>
            </a:r>
            <a:r>
              <a:rPr lang="en-US" sz="1600" i="1" dirty="0"/>
              <a:t>0.0459 </a:t>
            </a:r>
            <a:r>
              <a:rPr lang="en-US" sz="1600" dirty="0"/>
              <a:t>log</a:t>
            </a:r>
            <a:r>
              <a:rPr lang="en-US" sz="1600" baseline="-25000" dirty="0"/>
              <a:t>2</a:t>
            </a:r>
            <a:r>
              <a:rPr lang="en-US" sz="1600" dirty="0"/>
              <a:t>(</a:t>
            </a:r>
            <a:r>
              <a:rPr lang="en-US" sz="1600" i="1" dirty="0"/>
              <a:t>0.0459</a:t>
            </a:r>
            <a:r>
              <a:rPr lang="en-US" sz="1600" dirty="0"/>
              <a:t>) – 0.9541 log</a:t>
            </a:r>
            <a:r>
              <a:rPr lang="en-US" sz="1600" baseline="-25000" dirty="0"/>
              <a:t>2</a:t>
            </a:r>
            <a:r>
              <a:rPr lang="en-US" sz="1600" dirty="0"/>
              <a:t>(0.9541)</a:t>
            </a:r>
          </a:p>
          <a:p>
            <a:r>
              <a:rPr lang="en-US" sz="1600" dirty="0">
                <a:solidFill>
                  <a:schemeClr val="bg1"/>
                </a:solidFill>
              </a:rPr>
              <a:t>E(</a:t>
            </a:r>
            <a:r>
              <a:rPr lang="en-US" sz="1600" dirty="0" err="1">
                <a:solidFill>
                  <a:schemeClr val="bg1"/>
                </a:solidFill>
              </a:rPr>
              <a:t>Perempuan</a:t>
            </a:r>
            <a:r>
              <a:rPr lang="en-US" sz="1600" dirty="0">
                <a:solidFill>
                  <a:schemeClr val="bg1"/>
                </a:solidFill>
              </a:rPr>
              <a:t>) </a:t>
            </a:r>
            <a:r>
              <a:rPr lang="en-US" sz="1600" dirty="0"/>
              <a:t>= 0.2688</a:t>
            </a:r>
          </a:p>
          <a:p>
            <a:endParaRPr lang="en-US" sz="1600" dirty="0"/>
          </a:p>
          <a:p>
            <a:r>
              <a:rPr lang="en-US" sz="1600" dirty="0"/>
              <a:t>E(</a:t>
            </a:r>
            <a:r>
              <a:rPr lang="en-US" sz="1600" dirty="0" err="1"/>
              <a:t>Laki-Laki</a:t>
            </a:r>
            <a:r>
              <a:rPr lang="en-US" sz="1600" dirty="0"/>
              <a:t>) = –</a:t>
            </a:r>
            <a:r>
              <a:rPr lang="en-US" sz="1600" i="1" dirty="0"/>
              <a:t>p</a:t>
            </a:r>
            <a:r>
              <a:rPr lang="en-US" sz="1600" dirty="0"/>
              <a:t> log</a:t>
            </a:r>
            <a:r>
              <a:rPr lang="en-US" sz="1600" baseline="-25000" dirty="0"/>
              <a:t>2</a:t>
            </a:r>
            <a:r>
              <a:rPr lang="en-US" sz="1600" dirty="0"/>
              <a:t>(</a:t>
            </a:r>
            <a:r>
              <a:rPr lang="en-US" sz="1600" i="1" dirty="0"/>
              <a:t>p</a:t>
            </a:r>
            <a:r>
              <a:rPr lang="en-US" sz="1600" dirty="0"/>
              <a:t>) – (1–</a:t>
            </a:r>
            <a:r>
              <a:rPr lang="en-US" sz="1600" i="1" dirty="0"/>
              <a:t>p</a:t>
            </a:r>
            <a:r>
              <a:rPr lang="en-US" sz="1600" dirty="0"/>
              <a:t>) log</a:t>
            </a:r>
            <a:r>
              <a:rPr lang="en-US" sz="1600" baseline="-25000" dirty="0"/>
              <a:t>2</a:t>
            </a:r>
            <a:r>
              <a:rPr lang="en-US" sz="1600" dirty="0"/>
              <a:t>(1–</a:t>
            </a:r>
            <a:r>
              <a:rPr lang="en-US" sz="1600" i="1" dirty="0"/>
              <a:t>p</a:t>
            </a:r>
            <a:r>
              <a:rPr lang="en-US" sz="1600" dirty="0"/>
              <a:t>)</a:t>
            </a:r>
          </a:p>
          <a:p>
            <a:r>
              <a:rPr lang="en-US" sz="1600" dirty="0">
                <a:solidFill>
                  <a:schemeClr val="bg1"/>
                </a:solidFill>
              </a:rPr>
              <a:t>E(</a:t>
            </a:r>
            <a:r>
              <a:rPr lang="en-US" sz="1600" dirty="0" err="1">
                <a:solidFill>
                  <a:schemeClr val="bg1"/>
                </a:solidFill>
              </a:rPr>
              <a:t>Laki-Laki</a:t>
            </a:r>
            <a:r>
              <a:rPr lang="en-US" sz="1600" dirty="0">
                <a:solidFill>
                  <a:schemeClr val="bg1"/>
                </a:solidFill>
              </a:rPr>
              <a:t>) </a:t>
            </a:r>
            <a:r>
              <a:rPr lang="en-US" sz="1600" dirty="0"/>
              <a:t>= –0.</a:t>
            </a:r>
            <a:r>
              <a:rPr lang="en-US" sz="1600" i="1" dirty="0"/>
              <a:t>6190 </a:t>
            </a:r>
            <a:r>
              <a:rPr lang="en-US" sz="1600" dirty="0"/>
              <a:t>log</a:t>
            </a:r>
            <a:r>
              <a:rPr lang="en-US" sz="1600" baseline="-25000" dirty="0"/>
              <a:t>2</a:t>
            </a:r>
            <a:r>
              <a:rPr lang="en-US" sz="1600" dirty="0"/>
              <a:t>(</a:t>
            </a:r>
            <a:r>
              <a:rPr lang="en-US" sz="1600" i="1" dirty="0"/>
              <a:t>0.6190</a:t>
            </a:r>
            <a:r>
              <a:rPr lang="en-US" sz="1600" dirty="0"/>
              <a:t>) – 0.3810 log</a:t>
            </a:r>
            <a:r>
              <a:rPr lang="en-US" sz="1600" baseline="-25000" dirty="0"/>
              <a:t>2</a:t>
            </a:r>
            <a:r>
              <a:rPr lang="en-US" sz="1600" dirty="0"/>
              <a:t>(0.3810)</a:t>
            </a:r>
          </a:p>
          <a:p>
            <a:r>
              <a:rPr lang="en-US" sz="1600" dirty="0">
                <a:solidFill>
                  <a:schemeClr val="bg1"/>
                </a:solidFill>
              </a:rPr>
              <a:t>E(</a:t>
            </a:r>
            <a:r>
              <a:rPr lang="en-US" sz="1600" dirty="0" err="1">
                <a:solidFill>
                  <a:schemeClr val="bg1"/>
                </a:solidFill>
              </a:rPr>
              <a:t>Laki-Laki</a:t>
            </a:r>
            <a:r>
              <a:rPr lang="en-US" sz="1600" dirty="0">
                <a:solidFill>
                  <a:schemeClr val="bg1"/>
                </a:solidFill>
              </a:rPr>
              <a:t>) </a:t>
            </a:r>
            <a:r>
              <a:rPr lang="en-US" sz="1600" dirty="0"/>
              <a:t>= 0.9588</a:t>
            </a:r>
          </a:p>
          <a:p>
            <a:endParaRPr lang="en-US" sz="1600" dirty="0"/>
          </a:p>
          <a:p>
            <a:r>
              <a:rPr lang="en-US" sz="1600" dirty="0"/>
              <a:t>Information Gain </a:t>
            </a:r>
            <a:r>
              <a:rPr lang="en-US" sz="1600" dirty="0" err="1"/>
              <a:t>dari</a:t>
            </a:r>
            <a:r>
              <a:rPr lang="en-US" sz="1600" dirty="0"/>
              <a:t> </a:t>
            </a:r>
            <a:r>
              <a:rPr lang="en-US" sz="1600" dirty="0" err="1"/>
              <a:t>pemisahan</a:t>
            </a:r>
            <a:r>
              <a:rPr lang="en-US" sz="1600" dirty="0"/>
              <a:t> </a:t>
            </a:r>
            <a:r>
              <a:rPr lang="en-US" sz="1600" dirty="0" err="1"/>
              <a:t>berdasarkan</a:t>
            </a:r>
            <a:r>
              <a:rPr lang="en-US" sz="1600" dirty="0"/>
              <a:t> </a:t>
            </a:r>
            <a:r>
              <a:rPr lang="en-US" sz="1600" dirty="0" err="1"/>
              <a:t>Jenis</a:t>
            </a:r>
            <a:r>
              <a:rPr lang="en-US" sz="1600" dirty="0"/>
              <a:t> </a:t>
            </a:r>
            <a:r>
              <a:rPr lang="en-US" sz="1600" dirty="0" err="1"/>
              <a:t>Kelamin</a:t>
            </a:r>
            <a:endParaRPr lang="en-US" sz="1600" dirty="0"/>
          </a:p>
          <a:p>
            <a:r>
              <a:rPr lang="en-US" sz="1600" dirty="0"/>
              <a:t>IG = 0.8910 – ( 588/1084 * 0.2688 + 496/1084 * 0.9588)</a:t>
            </a:r>
          </a:p>
          <a:p>
            <a:r>
              <a:rPr lang="en-US" sz="1600" dirty="0">
                <a:solidFill>
                  <a:schemeClr val="bg1"/>
                </a:solidFill>
              </a:rPr>
              <a:t>IG</a:t>
            </a:r>
            <a:r>
              <a:rPr lang="en-US" sz="1600" dirty="0"/>
              <a:t> = 0.8910 – 0.5845</a:t>
            </a:r>
          </a:p>
          <a:p>
            <a:r>
              <a:rPr lang="en-US" sz="1600" dirty="0">
                <a:solidFill>
                  <a:schemeClr val="bg1"/>
                </a:solidFill>
              </a:rPr>
              <a:t>IG</a:t>
            </a:r>
            <a:r>
              <a:rPr lang="en-US" sz="1600" dirty="0"/>
              <a:t> = 0.3065</a:t>
            </a:r>
          </a:p>
          <a:p>
            <a:endParaRPr lang="en-US" sz="1600" dirty="0"/>
          </a:p>
          <a:p>
            <a:endParaRPr lang="en-US" sz="1600" dirty="0"/>
          </a:p>
          <a:p>
            <a:endParaRPr lang="en-US" sz="1600" dirty="0"/>
          </a:p>
          <a:p>
            <a:endParaRPr lang="en-US" sz="1600" dirty="0"/>
          </a:p>
        </p:txBody>
      </p:sp>
      <p:pic>
        <p:nvPicPr>
          <p:cNvPr id="7"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4421" b="48093"/>
          <a:stretch/>
        </p:blipFill>
        <p:spPr bwMode="auto">
          <a:xfrm>
            <a:off x="1293510" y="1681112"/>
            <a:ext cx="3929633" cy="27717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1275557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Classification Tree</a:t>
            </a:r>
            <a:endParaRPr lang="en-US" dirty="0"/>
          </a:p>
        </p:txBody>
      </p:sp>
      <p:sp>
        <p:nvSpPr>
          <p:cNvPr id="7" name="Text Placeholder 6"/>
          <p:cNvSpPr>
            <a:spLocks noGrp="1"/>
          </p:cNvSpPr>
          <p:nvPr>
            <p:ph type="body" idx="1"/>
          </p:nvPr>
        </p:nvSpPr>
        <p:spPr/>
        <p:txBody>
          <a:bodyPr/>
          <a:lstStyle/>
          <a:p>
            <a:endParaRPr lang="en-US" dirty="0"/>
          </a:p>
        </p:txBody>
      </p:sp>
      <p:sp>
        <p:nvSpPr>
          <p:cNvPr id="5" name="Slide Number Placeholder 4"/>
          <p:cNvSpPr>
            <a:spLocks noGrp="1"/>
          </p:cNvSpPr>
          <p:nvPr>
            <p:ph type="sldNum" sz="quarter" idx="12"/>
          </p:nvPr>
        </p:nvSpPr>
        <p:spPr/>
        <p:txBody>
          <a:bodyPr/>
          <a:lstStyle/>
          <a:p>
            <a:fld id="{FA84F1FF-EA00-4DFC-8ABA-92BCB195DC3B}" type="slidenum">
              <a:rPr lang="id-ID" smtClean="0"/>
              <a:pPr/>
              <a:t>14</a:t>
            </a:fld>
            <a:endParaRPr lang="id-ID" dirty="0"/>
          </a:p>
        </p:txBody>
      </p:sp>
    </p:spTree>
    <p:extLst>
      <p:ext uri="{BB962C8B-B14F-4D97-AF65-F5344CB8AC3E}">
        <p14:creationId xmlns:p14="http://schemas.microsoft.com/office/powerpoint/2010/main" xmlns="" val="31497032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152650" y="365127"/>
            <a:ext cx="7886700" cy="759618"/>
          </a:xfrm>
        </p:spPr>
        <p:txBody>
          <a:bodyPr/>
          <a:lstStyle/>
          <a:p>
            <a:r>
              <a:rPr lang="en-US" dirty="0" smtClean="0"/>
              <a:t>Ide </a:t>
            </a:r>
            <a:r>
              <a:rPr lang="en-US" dirty="0" err="1" smtClean="0"/>
              <a:t>Dasar</a:t>
            </a:r>
            <a:endParaRPr lang="en-US" dirty="0"/>
          </a:p>
        </p:txBody>
      </p:sp>
      <p:sp>
        <p:nvSpPr>
          <p:cNvPr id="4" name="Slide Number Placeholder 3"/>
          <p:cNvSpPr>
            <a:spLocks noGrp="1"/>
          </p:cNvSpPr>
          <p:nvPr>
            <p:ph type="sldNum" sz="quarter" idx="12"/>
          </p:nvPr>
        </p:nvSpPr>
        <p:spPr/>
        <p:txBody>
          <a:bodyPr/>
          <a:lstStyle/>
          <a:p>
            <a:fld id="{FA84F1FF-EA00-4DFC-8ABA-92BCB195DC3B}" type="slidenum">
              <a:rPr lang="id-ID" smtClean="0"/>
              <a:pPr/>
              <a:t>15</a:t>
            </a:fld>
            <a:endParaRPr lang="id-ID"/>
          </a:p>
        </p:txBody>
      </p:sp>
      <p:sp>
        <p:nvSpPr>
          <p:cNvPr id="8" name="5-Point Star 7"/>
          <p:cNvSpPr/>
          <p:nvPr/>
        </p:nvSpPr>
        <p:spPr>
          <a:xfrm>
            <a:off x="8328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8328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688288" y="1484784"/>
            <a:ext cx="1008112" cy="369332"/>
          </a:xfrm>
          <a:prstGeom prst="rect">
            <a:avLst/>
          </a:prstGeom>
          <a:noFill/>
        </p:spPr>
        <p:txBody>
          <a:bodyPr wrap="square" rtlCol="0">
            <a:spAutoFit/>
          </a:bodyPr>
          <a:lstStyle/>
          <a:p>
            <a:r>
              <a:rPr lang="en-US"/>
              <a:t>16 obs</a:t>
            </a:r>
          </a:p>
        </p:txBody>
      </p:sp>
      <p:sp>
        <p:nvSpPr>
          <p:cNvPr id="11" name="TextBox 10"/>
          <p:cNvSpPr txBox="1"/>
          <p:nvPr/>
        </p:nvSpPr>
        <p:spPr>
          <a:xfrm>
            <a:off x="8688288" y="1860590"/>
            <a:ext cx="1008112" cy="369332"/>
          </a:xfrm>
          <a:prstGeom prst="rect">
            <a:avLst/>
          </a:prstGeom>
          <a:noFill/>
        </p:spPr>
        <p:txBody>
          <a:bodyPr wrap="square" rtlCol="0">
            <a:spAutoFit/>
          </a:bodyPr>
          <a:lstStyle/>
          <a:p>
            <a:r>
              <a:rPr lang="en-US"/>
              <a:t>13 obs</a:t>
            </a:r>
          </a:p>
        </p:txBody>
      </p:sp>
      <p:sp>
        <p:nvSpPr>
          <p:cNvPr id="12" name="TextBox 11"/>
          <p:cNvSpPr txBox="1"/>
          <p:nvPr/>
        </p:nvSpPr>
        <p:spPr>
          <a:xfrm>
            <a:off x="7464152" y="2617190"/>
            <a:ext cx="2880320" cy="1815882"/>
          </a:xfrm>
          <a:prstGeom prst="rect">
            <a:avLst/>
          </a:prstGeom>
          <a:noFill/>
        </p:spPr>
        <p:txBody>
          <a:bodyPr wrap="square" rtlCol="0">
            <a:spAutoFit/>
          </a:bodyPr>
          <a:lstStyle/>
          <a:p>
            <a:r>
              <a:rPr lang="en-US" sz="2800" dirty="0" err="1"/>
              <a:t>Mencari</a:t>
            </a:r>
            <a:r>
              <a:rPr lang="en-US" sz="2800" dirty="0"/>
              <a:t> </a:t>
            </a:r>
            <a:r>
              <a:rPr lang="en-US" sz="2800" dirty="0" err="1"/>
              <a:t>pemisah</a:t>
            </a:r>
            <a:r>
              <a:rPr lang="en-US" sz="2800" dirty="0"/>
              <a:t> </a:t>
            </a:r>
            <a:r>
              <a:rPr lang="en-US" sz="2800" dirty="0" err="1"/>
              <a:t>terbaik</a:t>
            </a:r>
            <a:r>
              <a:rPr lang="en-US" sz="2800" dirty="0"/>
              <a:t> </a:t>
            </a:r>
            <a:r>
              <a:rPr lang="en-US" sz="2800" dirty="0" err="1"/>
              <a:t>antara</a:t>
            </a:r>
            <a:r>
              <a:rPr lang="en-US" sz="2800" dirty="0"/>
              <a:t> </a:t>
            </a:r>
            <a:r>
              <a:rPr lang="en-US" sz="2800" dirty="0" err="1"/>
              <a:t>individu</a:t>
            </a:r>
            <a:r>
              <a:rPr lang="en-US" sz="2800" dirty="0"/>
              <a:t>      </a:t>
            </a:r>
            <a:r>
              <a:rPr lang="en-US" sz="2800" dirty="0" err="1"/>
              <a:t>dengan</a:t>
            </a:r>
            <a:r>
              <a:rPr lang="en-US" sz="2800" dirty="0"/>
              <a:t> </a:t>
            </a:r>
            <a:r>
              <a:rPr lang="en-US" sz="2800" dirty="0" err="1"/>
              <a:t>individu</a:t>
            </a:r>
            <a:endParaRPr lang="en-US" sz="2800" dirty="0"/>
          </a:p>
        </p:txBody>
      </p:sp>
      <p:sp>
        <p:nvSpPr>
          <p:cNvPr id="13" name="5-Point Star 12"/>
          <p:cNvSpPr/>
          <p:nvPr/>
        </p:nvSpPr>
        <p:spPr>
          <a:xfrm>
            <a:off x="10006424" y="3629951"/>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10131008" y="4077072"/>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536160" y="4697850"/>
            <a:ext cx="2880320" cy="1323439"/>
          </a:xfrm>
          <a:prstGeom prst="rect">
            <a:avLst/>
          </a:prstGeom>
          <a:noFill/>
        </p:spPr>
        <p:txBody>
          <a:bodyPr wrap="square" rtlCol="0">
            <a:spAutoFit/>
          </a:bodyPr>
          <a:lstStyle/>
          <a:p>
            <a:r>
              <a:rPr lang="en-US" sz="2000" dirty="0" err="1"/>
              <a:t>Pemisahan</a:t>
            </a:r>
            <a:r>
              <a:rPr lang="en-US" sz="2000" dirty="0"/>
              <a:t> </a:t>
            </a:r>
            <a:r>
              <a:rPr lang="en-US" sz="2000" dirty="0" err="1"/>
              <a:t>dilakukan</a:t>
            </a:r>
            <a:r>
              <a:rPr lang="en-US" sz="2000" dirty="0"/>
              <a:t> </a:t>
            </a:r>
            <a:r>
              <a:rPr lang="en-US" sz="2000" dirty="0" err="1"/>
              <a:t>untuk</a:t>
            </a:r>
            <a:r>
              <a:rPr lang="en-US" sz="2000" dirty="0"/>
              <a:t> </a:t>
            </a:r>
            <a:r>
              <a:rPr lang="en-US" sz="2000" dirty="0" err="1"/>
              <a:t>masing-masing</a:t>
            </a:r>
            <a:r>
              <a:rPr lang="en-US" sz="2000" dirty="0"/>
              <a:t> </a:t>
            </a:r>
            <a:r>
              <a:rPr lang="en-US" sz="2000" dirty="0" err="1"/>
              <a:t>variabel</a:t>
            </a:r>
            <a:r>
              <a:rPr lang="en-US" sz="2000" dirty="0"/>
              <a:t>, </a:t>
            </a:r>
            <a:r>
              <a:rPr lang="en-US" sz="2000" dirty="0" err="1"/>
              <a:t>bukan</a:t>
            </a:r>
            <a:r>
              <a:rPr lang="en-US" sz="2000" dirty="0"/>
              <a:t> </a:t>
            </a:r>
            <a:r>
              <a:rPr lang="en-US" sz="2000" dirty="0" err="1"/>
              <a:t>kombinasinya</a:t>
            </a:r>
            <a:r>
              <a:rPr lang="en-US" sz="2000" dirty="0"/>
              <a:t>.</a:t>
            </a:r>
          </a:p>
        </p:txBody>
      </p:sp>
      <p:grpSp>
        <p:nvGrpSpPr>
          <p:cNvPr id="16" name="Group 15"/>
          <p:cNvGrpSpPr/>
          <p:nvPr/>
        </p:nvGrpSpPr>
        <p:grpSpPr>
          <a:xfrm>
            <a:off x="1434912" y="1556792"/>
            <a:ext cx="4536504" cy="4617804"/>
            <a:chOff x="1331640" y="1052736"/>
            <a:chExt cx="4536504" cy="4617804"/>
          </a:xfrm>
        </p:grpSpPr>
        <p:grpSp>
          <p:nvGrpSpPr>
            <p:cNvPr id="17" name="Group 16"/>
            <p:cNvGrpSpPr/>
            <p:nvPr/>
          </p:nvGrpSpPr>
          <p:grpSpPr>
            <a:xfrm>
              <a:off x="1475656" y="1268760"/>
              <a:ext cx="4392488" cy="4401780"/>
              <a:chOff x="1475656" y="1268760"/>
              <a:chExt cx="4392488" cy="4401780"/>
            </a:xfrm>
          </p:grpSpPr>
          <p:cxnSp>
            <p:nvCxnSpPr>
              <p:cNvPr id="49" name="Straight Connector 48"/>
              <p:cNvCxnSpPr/>
              <p:nvPr/>
            </p:nvCxnSpPr>
            <p:spPr>
              <a:xfrm flipV="1">
                <a:off x="1835696" y="1268760"/>
                <a:ext cx="0" cy="4114800"/>
              </a:xfrm>
              <a:prstGeom prst="line">
                <a:avLst/>
              </a:prstGeom>
              <a:ln w="38100">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flipV="1">
                <a:off x="3765024" y="3126080"/>
                <a:ext cx="0" cy="4206240"/>
              </a:xfrm>
              <a:prstGeom prst="line">
                <a:avLst/>
              </a:prstGeom>
              <a:ln w="38100">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475656" y="4124370"/>
                <a:ext cx="216024" cy="369332"/>
              </a:xfrm>
              <a:prstGeom prst="rect">
                <a:avLst/>
              </a:prstGeom>
              <a:noFill/>
            </p:spPr>
            <p:txBody>
              <a:bodyPr wrap="square" rtlCol="0">
                <a:spAutoFit/>
              </a:bodyPr>
              <a:lstStyle/>
              <a:p>
                <a:r>
                  <a:rPr lang="en-US"/>
                  <a:t>1</a:t>
                </a:r>
              </a:p>
            </p:txBody>
          </p:sp>
          <p:sp>
            <p:nvSpPr>
              <p:cNvPr id="52" name="TextBox 51"/>
              <p:cNvSpPr txBox="1"/>
              <p:nvPr/>
            </p:nvSpPr>
            <p:spPr>
              <a:xfrm>
                <a:off x="1475656" y="3212976"/>
                <a:ext cx="216024" cy="369332"/>
              </a:xfrm>
              <a:prstGeom prst="rect">
                <a:avLst/>
              </a:prstGeom>
              <a:noFill/>
            </p:spPr>
            <p:txBody>
              <a:bodyPr wrap="square" rtlCol="0">
                <a:spAutoFit/>
              </a:bodyPr>
              <a:lstStyle/>
              <a:p>
                <a:r>
                  <a:rPr lang="en-US"/>
                  <a:t>2</a:t>
                </a:r>
              </a:p>
            </p:txBody>
          </p:sp>
          <p:sp>
            <p:nvSpPr>
              <p:cNvPr id="53" name="TextBox 52"/>
              <p:cNvSpPr txBox="1"/>
              <p:nvPr/>
            </p:nvSpPr>
            <p:spPr>
              <a:xfrm>
                <a:off x="1475656" y="2348880"/>
                <a:ext cx="216024" cy="369332"/>
              </a:xfrm>
              <a:prstGeom prst="rect">
                <a:avLst/>
              </a:prstGeom>
              <a:noFill/>
            </p:spPr>
            <p:txBody>
              <a:bodyPr wrap="square" rtlCol="0">
                <a:spAutoFit/>
              </a:bodyPr>
              <a:lstStyle/>
              <a:p>
                <a:r>
                  <a:rPr lang="en-US"/>
                  <a:t>3</a:t>
                </a:r>
              </a:p>
            </p:txBody>
          </p:sp>
          <p:sp>
            <p:nvSpPr>
              <p:cNvPr id="54" name="TextBox 53"/>
              <p:cNvSpPr txBox="1"/>
              <p:nvPr/>
            </p:nvSpPr>
            <p:spPr>
              <a:xfrm>
                <a:off x="1475656" y="1412776"/>
                <a:ext cx="216024" cy="369332"/>
              </a:xfrm>
              <a:prstGeom prst="rect">
                <a:avLst/>
              </a:prstGeom>
              <a:noFill/>
            </p:spPr>
            <p:txBody>
              <a:bodyPr wrap="square" rtlCol="0">
                <a:spAutoFit/>
              </a:bodyPr>
              <a:lstStyle/>
              <a:p>
                <a:r>
                  <a:rPr lang="en-US"/>
                  <a:t>4</a:t>
                </a:r>
              </a:p>
            </p:txBody>
          </p:sp>
          <p:sp>
            <p:nvSpPr>
              <p:cNvPr id="55" name="TextBox 54"/>
              <p:cNvSpPr txBox="1"/>
              <p:nvPr/>
            </p:nvSpPr>
            <p:spPr>
              <a:xfrm>
                <a:off x="2627784" y="5301208"/>
                <a:ext cx="216024" cy="369332"/>
              </a:xfrm>
              <a:prstGeom prst="rect">
                <a:avLst/>
              </a:prstGeom>
              <a:noFill/>
            </p:spPr>
            <p:txBody>
              <a:bodyPr wrap="square" rtlCol="0">
                <a:spAutoFit/>
              </a:bodyPr>
              <a:lstStyle/>
              <a:p>
                <a:r>
                  <a:rPr lang="en-US"/>
                  <a:t>1</a:t>
                </a:r>
              </a:p>
            </p:txBody>
          </p:sp>
          <p:sp>
            <p:nvSpPr>
              <p:cNvPr id="56" name="TextBox 55"/>
              <p:cNvSpPr txBox="1"/>
              <p:nvPr/>
            </p:nvSpPr>
            <p:spPr>
              <a:xfrm>
                <a:off x="3563888" y="5301208"/>
                <a:ext cx="216024" cy="369332"/>
              </a:xfrm>
              <a:prstGeom prst="rect">
                <a:avLst/>
              </a:prstGeom>
              <a:noFill/>
            </p:spPr>
            <p:txBody>
              <a:bodyPr wrap="square" rtlCol="0">
                <a:spAutoFit/>
              </a:bodyPr>
              <a:lstStyle/>
              <a:p>
                <a:r>
                  <a:rPr lang="en-US"/>
                  <a:t>2</a:t>
                </a:r>
              </a:p>
            </p:txBody>
          </p:sp>
          <p:sp>
            <p:nvSpPr>
              <p:cNvPr id="57" name="TextBox 56"/>
              <p:cNvSpPr txBox="1"/>
              <p:nvPr/>
            </p:nvSpPr>
            <p:spPr>
              <a:xfrm>
                <a:off x="4427984" y="5301208"/>
                <a:ext cx="216024" cy="369332"/>
              </a:xfrm>
              <a:prstGeom prst="rect">
                <a:avLst/>
              </a:prstGeom>
              <a:noFill/>
            </p:spPr>
            <p:txBody>
              <a:bodyPr wrap="square" rtlCol="0">
                <a:spAutoFit/>
              </a:bodyPr>
              <a:lstStyle/>
              <a:p>
                <a:r>
                  <a:rPr lang="en-US"/>
                  <a:t>3</a:t>
                </a:r>
              </a:p>
            </p:txBody>
          </p:sp>
          <p:sp>
            <p:nvSpPr>
              <p:cNvPr id="58" name="TextBox 57"/>
              <p:cNvSpPr txBox="1"/>
              <p:nvPr/>
            </p:nvSpPr>
            <p:spPr>
              <a:xfrm>
                <a:off x="5364088" y="5301208"/>
                <a:ext cx="216024" cy="369332"/>
              </a:xfrm>
              <a:prstGeom prst="rect">
                <a:avLst/>
              </a:prstGeom>
              <a:noFill/>
            </p:spPr>
            <p:txBody>
              <a:bodyPr wrap="square" rtlCol="0">
                <a:spAutoFit/>
              </a:bodyPr>
              <a:lstStyle/>
              <a:p>
                <a:r>
                  <a:rPr lang="en-US"/>
                  <a:t>4</a:t>
                </a:r>
              </a:p>
            </p:txBody>
          </p:sp>
        </p:grpSp>
        <p:sp>
          <p:nvSpPr>
            <p:cNvPr id="18" name="5-Point Star 17"/>
            <p:cNvSpPr/>
            <p:nvPr/>
          </p:nvSpPr>
          <p:spPr>
            <a:xfrm>
              <a:off x="2987824" y="184482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p:cNvSpPr/>
            <p:nvPr/>
          </p:nvSpPr>
          <p:spPr>
            <a:xfrm>
              <a:off x="2555776" y="227687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p:cNvSpPr/>
            <p:nvPr/>
          </p:nvSpPr>
          <p:spPr>
            <a:xfrm>
              <a:off x="3419872" y="256490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p:cNvSpPr/>
            <p:nvPr/>
          </p:nvSpPr>
          <p:spPr>
            <a:xfrm>
              <a:off x="3635896" y="1988840"/>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p:cNvSpPr/>
            <p:nvPr/>
          </p:nvSpPr>
          <p:spPr>
            <a:xfrm>
              <a:off x="4572000" y="2492896"/>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p:cNvSpPr/>
            <p:nvPr/>
          </p:nvSpPr>
          <p:spPr>
            <a:xfrm>
              <a:off x="3419872" y="328498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p:cNvSpPr/>
            <p:nvPr/>
          </p:nvSpPr>
          <p:spPr>
            <a:xfrm>
              <a:off x="4067944" y="256490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p:cNvSpPr/>
            <p:nvPr/>
          </p:nvSpPr>
          <p:spPr>
            <a:xfrm>
              <a:off x="4283968" y="371703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p:cNvSpPr/>
            <p:nvPr/>
          </p:nvSpPr>
          <p:spPr>
            <a:xfrm>
              <a:off x="4067944" y="328498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p:cNvSpPr/>
            <p:nvPr/>
          </p:nvSpPr>
          <p:spPr>
            <a:xfrm>
              <a:off x="4788024" y="3140968"/>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p:cNvSpPr/>
            <p:nvPr/>
          </p:nvSpPr>
          <p:spPr>
            <a:xfrm>
              <a:off x="3923928" y="407707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p:cNvSpPr/>
            <p:nvPr/>
          </p:nvSpPr>
          <p:spPr>
            <a:xfrm>
              <a:off x="5004048" y="3861048"/>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p:cNvSpPr/>
            <p:nvPr/>
          </p:nvSpPr>
          <p:spPr>
            <a:xfrm>
              <a:off x="2915816" y="3068960"/>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p:cNvSpPr/>
            <p:nvPr/>
          </p:nvSpPr>
          <p:spPr>
            <a:xfrm>
              <a:off x="2339752" y="3068960"/>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p:cNvSpPr/>
            <p:nvPr/>
          </p:nvSpPr>
          <p:spPr>
            <a:xfrm>
              <a:off x="2915816" y="256490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p:cNvSpPr/>
            <p:nvPr/>
          </p:nvSpPr>
          <p:spPr>
            <a:xfrm>
              <a:off x="4644008" y="443711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Connector 33"/>
            <p:cNvSpPr/>
            <p:nvPr/>
          </p:nvSpPr>
          <p:spPr>
            <a:xfrm>
              <a:off x="2699792" y="357301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Connector 34"/>
            <p:cNvSpPr/>
            <p:nvPr/>
          </p:nvSpPr>
          <p:spPr>
            <a:xfrm>
              <a:off x="3347864" y="357301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Connector 35"/>
            <p:cNvSpPr/>
            <p:nvPr/>
          </p:nvSpPr>
          <p:spPr>
            <a:xfrm>
              <a:off x="2987824" y="393305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Connector 36"/>
            <p:cNvSpPr/>
            <p:nvPr/>
          </p:nvSpPr>
          <p:spPr>
            <a:xfrm>
              <a:off x="2411760" y="4077072"/>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Connector 37"/>
            <p:cNvSpPr/>
            <p:nvPr/>
          </p:nvSpPr>
          <p:spPr>
            <a:xfrm>
              <a:off x="2987824" y="4581128"/>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Connector 38"/>
            <p:cNvSpPr/>
            <p:nvPr/>
          </p:nvSpPr>
          <p:spPr>
            <a:xfrm>
              <a:off x="3419872" y="414908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Connector 39"/>
            <p:cNvSpPr/>
            <p:nvPr/>
          </p:nvSpPr>
          <p:spPr>
            <a:xfrm>
              <a:off x="2771800" y="4221088"/>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Connector 40"/>
            <p:cNvSpPr/>
            <p:nvPr/>
          </p:nvSpPr>
          <p:spPr>
            <a:xfrm>
              <a:off x="4067944" y="465313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Connector 41"/>
            <p:cNvSpPr/>
            <p:nvPr/>
          </p:nvSpPr>
          <p:spPr>
            <a:xfrm>
              <a:off x="3419872" y="4725144"/>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Connector 42"/>
            <p:cNvSpPr/>
            <p:nvPr/>
          </p:nvSpPr>
          <p:spPr>
            <a:xfrm>
              <a:off x="2627784" y="306896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Connector 43"/>
            <p:cNvSpPr/>
            <p:nvPr/>
          </p:nvSpPr>
          <p:spPr>
            <a:xfrm>
              <a:off x="2123728" y="37890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Connector 44"/>
            <p:cNvSpPr/>
            <p:nvPr/>
          </p:nvSpPr>
          <p:spPr>
            <a:xfrm>
              <a:off x="2627784" y="465313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Connector 45"/>
            <p:cNvSpPr/>
            <p:nvPr/>
          </p:nvSpPr>
          <p:spPr>
            <a:xfrm>
              <a:off x="2195736" y="465313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1331640" y="1052736"/>
              <a:ext cx="432048" cy="523220"/>
            </a:xfrm>
            <a:prstGeom prst="rect">
              <a:avLst/>
            </a:prstGeom>
            <a:noFill/>
          </p:spPr>
          <p:txBody>
            <a:bodyPr wrap="square" rtlCol="0">
              <a:spAutoFit/>
            </a:bodyPr>
            <a:lstStyle/>
            <a:p>
              <a:r>
                <a:rPr lang="en-US" sz="2800" b="1"/>
                <a:t>B</a:t>
              </a:r>
            </a:p>
          </p:txBody>
        </p:sp>
        <p:sp>
          <p:nvSpPr>
            <p:cNvPr id="48" name="TextBox 47"/>
            <p:cNvSpPr txBox="1"/>
            <p:nvPr/>
          </p:nvSpPr>
          <p:spPr>
            <a:xfrm>
              <a:off x="5436096" y="4725144"/>
              <a:ext cx="432048" cy="523220"/>
            </a:xfrm>
            <a:prstGeom prst="rect">
              <a:avLst/>
            </a:prstGeom>
            <a:noFill/>
          </p:spPr>
          <p:txBody>
            <a:bodyPr wrap="square" rtlCol="0">
              <a:spAutoFit/>
            </a:bodyPr>
            <a:lstStyle/>
            <a:p>
              <a:r>
                <a:rPr lang="en-US" sz="2800" b="1"/>
                <a:t>A</a:t>
              </a:r>
            </a:p>
          </p:txBody>
        </p:sp>
      </p:grpSp>
    </p:spTree>
    <p:extLst>
      <p:ext uri="{BB962C8B-B14F-4D97-AF65-F5344CB8AC3E}">
        <p14:creationId xmlns:p14="http://schemas.microsoft.com/office/powerpoint/2010/main" xmlns="" val="33126522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152650" y="365127"/>
            <a:ext cx="7886700" cy="759618"/>
          </a:xfrm>
        </p:spPr>
        <p:txBody>
          <a:bodyPr/>
          <a:lstStyle/>
          <a:p>
            <a:r>
              <a:rPr lang="en-US" dirty="0" smtClean="0"/>
              <a:t>Ide </a:t>
            </a:r>
            <a:r>
              <a:rPr lang="en-US" dirty="0" err="1" smtClean="0"/>
              <a:t>Dasar</a:t>
            </a:r>
            <a:endParaRPr lang="en-US" dirty="0"/>
          </a:p>
        </p:txBody>
      </p:sp>
      <p:sp>
        <p:nvSpPr>
          <p:cNvPr id="4" name="Slide Number Placeholder 3"/>
          <p:cNvSpPr>
            <a:spLocks noGrp="1"/>
          </p:cNvSpPr>
          <p:nvPr>
            <p:ph type="sldNum" sz="quarter" idx="12"/>
          </p:nvPr>
        </p:nvSpPr>
        <p:spPr/>
        <p:txBody>
          <a:bodyPr/>
          <a:lstStyle/>
          <a:p>
            <a:fld id="{FA84F1FF-EA00-4DFC-8ABA-92BCB195DC3B}" type="slidenum">
              <a:rPr lang="id-ID" smtClean="0"/>
              <a:pPr/>
              <a:t>16</a:t>
            </a:fld>
            <a:endParaRPr lang="id-ID"/>
          </a:p>
        </p:txBody>
      </p:sp>
      <p:sp>
        <p:nvSpPr>
          <p:cNvPr id="59" name="5-Point Star 58"/>
          <p:cNvSpPr/>
          <p:nvPr/>
        </p:nvSpPr>
        <p:spPr>
          <a:xfrm>
            <a:off x="8328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Connector 59"/>
          <p:cNvSpPr/>
          <p:nvPr/>
        </p:nvSpPr>
        <p:spPr>
          <a:xfrm>
            <a:off x="8328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8688288" y="1484784"/>
            <a:ext cx="1008112" cy="369332"/>
          </a:xfrm>
          <a:prstGeom prst="rect">
            <a:avLst/>
          </a:prstGeom>
          <a:noFill/>
        </p:spPr>
        <p:txBody>
          <a:bodyPr wrap="square" rtlCol="0">
            <a:spAutoFit/>
          </a:bodyPr>
          <a:lstStyle/>
          <a:p>
            <a:r>
              <a:rPr lang="en-US"/>
              <a:t>16 obs</a:t>
            </a:r>
          </a:p>
        </p:txBody>
      </p:sp>
      <p:sp>
        <p:nvSpPr>
          <p:cNvPr id="62" name="TextBox 61"/>
          <p:cNvSpPr txBox="1"/>
          <p:nvPr/>
        </p:nvSpPr>
        <p:spPr>
          <a:xfrm>
            <a:off x="8688288" y="1860590"/>
            <a:ext cx="1008112" cy="369332"/>
          </a:xfrm>
          <a:prstGeom prst="rect">
            <a:avLst/>
          </a:prstGeom>
          <a:noFill/>
        </p:spPr>
        <p:txBody>
          <a:bodyPr wrap="square" rtlCol="0">
            <a:spAutoFit/>
          </a:bodyPr>
          <a:lstStyle/>
          <a:p>
            <a:r>
              <a:rPr lang="en-US"/>
              <a:t>13 obs</a:t>
            </a:r>
          </a:p>
        </p:txBody>
      </p:sp>
      <p:sp>
        <p:nvSpPr>
          <p:cNvPr id="63" name="TextBox 62"/>
          <p:cNvSpPr txBox="1"/>
          <p:nvPr/>
        </p:nvSpPr>
        <p:spPr>
          <a:xfrm>
            <a:off x="7536160" y="2492896"/>
            <a:ext cx="2880320" cy="3970318"/>
          </a:xfrm>
          <a:prstGeom prst="rect">
            <a:avLst/>
          </a:prstGeom>
          <a:noFill/>
        </p:spPr>
        <p:txBody>
          <a:bodyPr wrap="square" rtlCol="0">
            <a:spAutoFit/>
          </a:bodyPr>
          <a:lstStyle/>
          <a:p>
            <a:r>
              <a:rPr lang="en-US" sz="2800"/>
              <a:t>Pemisah yang dicari adalah yang menyebabkan data hasil pemisahannya bersifat homogen kelasnya.</a:t>
            </a:r>
          </a:p>
        </p:txBody>
      </p:sp>
      <p:grpSp>
        <p:nvGrpSpPr>
          <p:cNvPr id="64" name="Group 75"/>
          <p:cNvGrpSpPr/>
          <p:nvPr/>
        </p:nvGrpSpPr>
        <p:grpSpPr>
          <a:xfrm>
            <a:off x="1828096" y="1664804"/>
            <a:ext cx="4536504" cy="4617804"/>
            <a:chOff x="1331640" y="1052736"/>
            <a:chExt cx="4536504" cy="4617804"/>
          </a:xfrm>
        </p:grpSpPr>
        <p:grpSp>
          <p:nvGrpSpPr>
            <p:cNvPr id="65" name="Group 35"/>
            <p:cNvGrpSpPr/>
            <p:nvPr/>
          </p:nvGrpSpPr>
          <p:grpSpPr>
            <a:xfrm>
              <a:off x="1475656" y="1268760"/>
              <a:ext cx="4392488" cy="4401780"/>
              <a:chOff x="1475656" y="1268760"/>
              <a:chExt cx="4392488" cy="4401780"/>
            </a:xfrm>
          </p:grpSpPr>
          <p:cxnSp>
            <p:nvCxnSpPr>
              <p:cNvPr id="97" name="Straight Connector 96"/>
              <p:cNvCxnSpPr/>
              <p:nvPr/>
            </p:nvCxnSpPr>
            <p:spPr>
              <a:xfrm flipV="1">
                <a:off x="1835696" y="1268760"/>
                <a:ext cx="0" cy="4114800"/>
              </a:xfrm>
              <a:prstGeom prst="line">
                <a:avLst/>
              </a:prstGeom>
              <a:ln w="38100">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rot="5400000" flipV="1">
                <a:off x="3765024" y="3126080"/>
                <a:ext cx="0" cy="4206240"/>
              </a:xfrm>
              <a:prstGeom prst="line">
                <a:avLst/>
              </a:prstGeom>
              <a:ln w="38100">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475656" y="4124370"/>
                <a:ext cx="216024" cy="369332"/>
              </a:xfrm>
              <a:prstGeom prst="rect">
                <a:avLst/>
              </a:prstGeom>
              <a:noFill/>
            </p:spPr>
            <p:txBody>
              <a:bodyPr wrap="square" rtlCol="0">
                <a:spAutoFit/>
              </a:bodyPr>
              <a:lstStyle/>
              <a:p>
                <a:r>
                  <a:rPr lang="en-US"/>
                  <a:t>1</a:t>
                </a:r>
              </a:p>
            </p:txBody>
          </p:sp>
          <p:sp>
            <p:nvSpPr>
              <p:cNvPr id="100" name="TextBox 99"/>
              <p:cNvSpPr txBox="1"/>
              <p:nvPr/>
            </p:nvSpPr>
            <p:spPr>
              <a:xfrm>
                <a:off x="1475656" y="3212976"/>
                <a:ext cx="216024" cy="369332"/>
              </a:xfrm>
              <a:prstGeom prst="rect">
                <a:avLst/>
              </a:prstGeom>
              <a:noFill/>
            </p:spPr>
            <p:txBody>
              <a:bodyPr wrap="square" rtlCol="0">
                <a:spAutoFit/>
              </a:bodyPr>
              <a:lstStyle/>
              <a:p>
                <a:r>
                  <a:rPr lang="en-US"/>
                  <a:t>2</a:t>
                </a:r>
              </a:p>
            </p:txBody>
          </p:sp>
          <p:sp>
            <p:nvSpPr>
              <p:cNvPr id="101" name="TextBox 100"/>
              <p:cNvSpPr txBox="1"/>
              <p:nvPr/>
            </p:nvSpPr>
            <p:spPr>
              <a:xfrm>
                <a:off x="1475656" y="2348880"/>
                <a:ext cx="216024" cy="369332"/>
              </a:xfrm>
              <a:prstGeom prst="rect">
                <a:avLst/>
              </a:prstGeom>
              <a:noFill/>
            </p:spPr>
            <p:txBody>
              <a:bodyPr wrap="square" rtlCol="0">
                <a:spAutoFit/>
              </a:bodyPr>
              <a:lstStyle/>
              <a:p>
                <a:r>
                  <a:rPr lang="en-US"/>
                  <a:t>3</a:t>
                </a:r>
              </a:p>
            </p:txBody>
          </p:sp>
          <p:sp>
            <p:nvSpPr>
              <p:cNvPr id="102" name="TextBox 101"/>
              <p:cNvSpPr txBox="1"/>
              <p:nvPr/>
            </p:nvSpPr>
            <p:spPr>
              <a:xfrm>
                <a:off x="1475656" y="1412776"/>
                <a:ext cx="216024" cy="369332"/>
              </a:xfrm>
              <a:prstGeom prst="rect">
                <a:avLst/>
              </a:prstGeom>
              <a:noFill/>
            </p:spPr>
            <p:txBody>
              <a:bodyPr wrap="square" rtlCol="0">
                <a:spAutoFit/>
              </a:bodyPr>
              <a:lstStyle/>
              <a:p>
                <a:r>
                  <a:rPr lang="en-US"/>
                  <a:t>4</a:t>
                </a:r>
              </a:p>
            </p:txBody>
          </p:sp>
          <p:sp>
            <p:nvSpPr>
              <p:cNvPr id="103" name="TextBox 102"/>
              <p:cNvSpPr txBox="1"/>
              <p:nvPr/>
            </p:nvSpPr>
            <p:spPr>
              <a:xfrm>
                <a:off x="2627784" y="5301208"/>
                <a:ext cx="216024" cy="369332"/>
              </a:xfrm>
              <a:prstGeom prst="rect">
                <a:avLst/>
              </a:prstGeom>
              <a:noFill/>
            </p:spPr>
            <p:txBody>
              <a:bodyPr wrap="square" rtlCol="0">
                <a:spAutoFit/>
              </a:bodyPr>
              <a:lstStyle/>
              <a:p>
                <a:r>
                  <a:rPr lang="en-US"/>
                  <a:t>1</a:t>
                </a:r>
              </a:p>
            </p:txBody>
          </p:sp>
          <p:sp>
            <p:nvSpPr>
              <p:cNvPr id="104" name="TextBox 103"/>
              <p:cNvSpPr txBox="1"/>
              <p:nvPr/>
            </p:nvSpPr>
            <p:spPr>
              <a:xfrm>
                <a:off x="3563888" y="5301208"/>
                <a:ext cx="216024" cy="369332"/>
              </a:xfrm>
              <a:prstGeom prst="rect">
                <a:avLst/>
              </a:prstGeom>
              <a:noFill/>
            </p:spPr>
            <p:txBody>
              <a:bodyPr wrap="square" rtlCol="0">
                <a:spAutoFit/>
              </a:bodyPr>
              <a:lstStyle/>
              <a:p>
                <a:r>
                  <a:rPr lang="en-US"/>
                  <a:t>2</a:t>
                </a:r>
              </a:p>
            </p:txBody>
          </p:sp>
          <p:sp>
            <p:nvSpPr>
              <p:cNvPr id="105" name="TextBox 104"/>
              <p:cNvSpPr txBox="1"/>
              <p:nvPr/>
            </p:nvSpPr>
            <p:spPr>
              <a:xfrm>
                <a:off x="4427984" y="5301208"/>
                <a:ext cx="216024" cy="369332"/>
              </a:xfrm>
              <a:prstGeom prst="rect">
                <a:avLst/>
              </a:prstGeom>
              <a:noFill/>
            </p:spPr>
            <p:txBody>
              <a:bodyPr wrap="square" rtlCol="0">
                <a:spAutoFit/>
              </a:bodyPr>
              <a:lstStyle/>
              <a:p>
                <a:r>
                  <a:rPr lang="en-US"/>
                  <a:t>3</a:t>
                </a:r>
              </a:p>
            </p:txBody>
          </p:sp>
          <p:sp>
            <p:nvSpPr>
              <p:cNvPr id="106" name="TextBox 105"/>
              <p:cNvSpPr txBox="1"/>
              <p:nvPr/>
            </p:nvSpPr>
            <p:spPr>
              <a:xfrm>
                <a:off x="5364088" y="5301208"/>
                <a:ext cx="216024" cy="369332"/>
              </a:xfrm>
              <a:prstGeom prst="rect">
                <a:avLst/>
              </a:prstGeom>
              <a:noFill/>
            </p:spPr>
            <p:txBody>
              <a:bodyPr wrap="square" rtlCol="0">
                <a:spAutoFit/>
              </a:bodyPr>
              <a:lstStyle/>
              <a:p>
                <a:r>
                  <a:rPr lang="en-US"/>
                  <a:t>4</a:t>
                </a:r>
              </a:p>
            </p:txBody>
          </p:sp>
        </p:grpSp>
        <p:sp>
          <p:nvSpPr>
            <p:cNvPr id="66" name="5-Point Star 65"/>
            <p:cNvSpPr/>
            <p:nvPr/>
          </p:nvSpPr>
          <p:spPr>
            <a:xfrm>
              <a:off x="2987824" y="184482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5-Point Star 66"/>
            <p:cNvSpPr/>
            <p:nvPr/>
          </p:nvSpPr>
          <p:spPr>
            <a:xfrm>
              <a:off x="2555776" y="227687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5-Point Star 67"/>
            <p:cNvSpPr/>
            <p:nvPr/>
          </p:nvSpPr>
          <p:spPr>
            <a:xfrm>
              <a:off x="3419872" y="256490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5-Point Star 68"/>
            <p:cNvSpPr/>
            <p:nvPr/>
          </p:nvSpPr>
          <p:spPr>
            <a:xfrm>
              <a:off x="3635896" y="1988840"/>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5-Point Star 69"/>
            <p:cNvSpPr/>
            <p:nvPr/>
          </p:nvSpPr>
          <p:spPr>
            <a:xfrm>
              <a:off x="4572000" y="2492896"/>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5-Point Star 70"/>
            <p:cNvSpPr/>
            <p:nvPr/>
          </p:nvSpPr>
          <p:spPr>
            <a:xfrm>
              <a:off x="3419872" y="328498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5-Point Star 71"/>
            <p:cNvSpPr/>
            <p:nvPr/>
          </p:nvSpPr>
          <p:spPr>
            <a:xfrm>
              <a:off x="4067944" y="256490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5-Point Star 72"/>
            <p:cNvSpPr/>
            <p:nvPr/>
          </p:nvSpPr>
          <p:spPr>
            <a:xfrm>
              <a:off x="4283968" y="371703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5-Point Star 73"/>
            <p:cNvSpPr/>
            <p:nvPr/>
          </p:nvSpPr>
          <p:spPr>
            <a:xfrm>
              <a:off x="4067944" y="328498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5-Point Star 74"/>
            <p:cNvSpPr/>
            <p:nvPr/>
          </p:nvSpPr>
          <p:spPr>
            <a:xfrm>
              <a:off x="4788024" y="3140968"/>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5-Point Star 75"/>
            <p:cNvSpPr/>
            <p:nvPr/>
          </p:nvSpPr>
          <p:spPr>
            <a:xfrm>
              <a:off x="3923928" y="407707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5-Point Star 76"/>
            <p:cNvSpPr/>
            <p:nvPr/>
          </p:nvSpPr>
          <p:spPr>
            <a:xfrm>
              <a:off x="5004048" y="3861048"/>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5-Point Star 77"/>
            <p:cNvSpPr/>
            <p:nvPr/>
          </p:nvSpPr>
          <p:spPr>
            <a:xfrm>
              <a:off x="2915816" y="3068960"/>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5-Point Star 78"/>
            <p:cNvSpPr/>
            <p:nvPr/>
          </p:nvSpPr>
          <p:spPr>
            <a:xfrm>
              <a:off x="2339752" y="3068960"/>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5-Point Star 79"/>
            <p:cNvSpPr/>
            <p:nvPr/>
          </p:nvSpPr>
          <p:spPr>
            <a:xfrm>
              <a:off x="2915816" y="256490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5-Point Star 80"/>
            <p:cNvSpPr/>
            <p:nvPr/>
          </p:nvSpPr>
          <p:spPr>
            <a:xfrm>
              <a:off x="4644008" y="443711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lowchart: Connector 81"/>
            <p:cNvSpPr/>
            <p:nvPr/>
          </p:nvSpPr>
          <p:spPr>
            <a:xfrm>
              <a:off x="2699792" y="357301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lowchart: Connector 82"/>
            <p:cNvSpPr/>
            <p:nvPr/>
          </p:nvSpPr>
          <p:spPr>
            <a:xfrm>
              <a:off x="3347864" y="357301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lowchart: Connector 83"/>
            <p:cNvSpPr/>
            <p:nvPr/>
          </p:nvSpPr>
          <p:spPr>
            <a:xfrm>
              <a:off x="2987824" y="393305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lowchart: Connector 84"/>
            <p:cNvSpPr/>
            <p:nvPr/>
          </p:nvSpPr>
          <p:spPr>
            <a:xfrm>
              <a:off x="2411760" y="4077072"/>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lowchart: Connector 85"/>
            <p:cNvSpPr/>
            <p:nvPr/>
          </p:nvSpPr>
          <p:spPr>
            <a:xfrm>
              <a:off x="2987824" y="4581128"/>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lowchart: Connector 86"/>
            <p:cNvSpPr/>
            <p:nvPr/>
          </p:nvSpPr>
          <p:spPr>
            <a:xfrm>
              <a:off x="3419872" y="414908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lowchart: Connector 87"/>
            <p:cNvSpPr/>
            <p:nvPr/>
          </p:nvSpPr>
          <p:spPr>
            <a:xfrm>
              <a:off x="2771800" y="4221088"/>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lowchart: Connector 88"/>
            <p:cNvSpPr/>
            <p:nvPr/>
          </p:nvSpPr>
          <p:spPr>
            <a:xfrm>
              <a:off x="4067944" y="465313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lowchart: Connector 89"/>
            <p:cNvSpPr/>
            <p:nvPr/>
          </p:nvSpPr>
          <p:spPr>
            <a:xfrm>
              <a:off x="3419872" y="4725144"/>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lowchart: Connector 90"/>
            <p:cNvSpPr/>
            <p:nvPr/>
          </p:nvSpPr>
          <p:spPr>
            <a:xfrm>
              <a:off x="2627784" y="306896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lowchart: Connector 91"/>
            <p:cNvSpPr/>
            <p:nvPr/>
          </p:nvSpPr>
          <p:spPr>
            <a:xfrm>
              <a:off x="2123728" y="37890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lowchart: Connector 92"/>
            <p:cNvSpPr/>
            <p:nvPr/>
          </p:nvSpPr>
          <p:spPr>
            <a:xfrm>
              <a:off x="2627784" y="465313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lowchart: Connector 93"/>
            <p:cNvSpPr/>
            <p:nvPr/>
          </p:nvSpPr>
          <p:spPr>
            <a:xfrm>
              <a:off x="2195736" y="465313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331640" y="1052736"/>
              <a:ext cx="432048" cy="523220"/>
            </a:xfrm>
            <a:prstGeom prst="rect">
              <a:avLst/>
            </a:prstGeom>
            <a:noFill/>
          </p:spPr>
          <p:txBody>
            <a:bodyPr wrap="square" rtlCol="0">
              <a:spAutoFit/>
            </a:bodyPr>
            <a:lstStyle/>
            <a:p>
              <a:r>
                <a:rPr lang="en-US" sz="2800" b="1"/>
                <a:t>B</a:t>
              </a:r>
            </a:p>
          </p:txBody>
        </p:sp>
        <p:sp>
          <p:nvSpPr>
            <p:cNvPr id="96" name="TextBox 95"/>
            <p:cNvSpPr txBox="1"/>
            <p:nvPr/>
          </p:nvSpPr>
          <p:spPr>
            <a:xfrm>
              <a:off x="5436096" y="4725144"/>
              <a:ext cx="432048" cy="523220"/>
            </a:xfrm>
            <a:prstGeom prst="rect">
              <a:avLst/>
            </a:prstGeom>
            <a:noFill/>
          </p:spPr>
          <p:txBody>
            <a:bodyPr wrap="square" rtlCol="0">
              <a:spAutoFit/>
            </a:bodyPr>
            <a:lstStyle/>
            <a:p>
              <a:r>
                <a:rPr lang="en-US" sz="2800" b="1"/>
                <a:t>A</a:t>
              </a:r>
            </a:p>
          </p:txBody>
        </p:sp>
      </p:grpSp>
    </p:spTree>
    <p:extLst>
      <p:ext uri="{BB962C8B-B14F-4D97-AF65-F5344CB8AC3E}">
        <p14:creationId xmlns:p14="http://schemas.microsoft.com/office/powerpoint/2010/main" xmlns="" val="34867376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152650" y="365127"/>
            <a:ext cx="7886700" cy="759618"/>
          </a:xfrm>
        </p:spPr>
        <p:txBody>
          <a:bodyPr/>
          <a:lstStyle/>
          <a:p>
            <a:r>
              <a:rPr lang="en-US" dirty="0" smtClean="0"/>
              <a:t>Ide </a:t>
            </a:r>
            <a:r>
              <a:rPr lang="en-US" dirty="0" err="1" smtClean="0"/>
              <a:t>Dasar</a:t>
            </a:r>
            <a:endParaRPr lang="en-US" dirty="0"/>
          </a:p>
        </p:txBody>
      </p:sp>
      <p:sp>
        <p:nvSpPr>
          <p:cNvPr id="4" name="Slide Number Placeholder 3"/>
          <p:cNvSpPr>
            <a:spLocks noGrp="1"/>
          </p:cNvSpPr>
          <p:nvPr>
            <p:ph type="sldNum" sz="quarter" idx="12"/>
          </p:nvPr>
        </p:nvSpPr>
        <p:spPr/>
        <p:txBody>
          <a:bodyPr/>
          <a:lstStyle/>
          <a:p>
            <a:fld id="{FA84F1FF-EA00-4DFC-8ABA-92BCB195DC3B}" type="slidenum">
              <a:rPr lang="id-ID" smtClean="0"/>
              <a:pPr/>
              <a:t>17</a:t>
            </a:fld>
            <a:endParaRPr lang="id-ID"/>
          </a:p>
        </p:txBody>
      </p:sp>
      <p:grpSp>
        <p:nvGrpSpPr>
          <p:cNvPr id="53" name="Group 52"/>
          <p:cNvGrpSpPr/>
          <p:nvPr/>
        </p:nvGrpSpPr>
        <p:grpSpPr>
          <a:xfrm>
            <a:off x="1535983" y="5876326"/>
            <a:ext cx="1368152" cy="745138"/>
            <a:chOff x="6804248" y="1484784"/>
            <a:chExt cx="1368152" cy="745138"/>
          </a:xfrm>
        </p:grpSpPr>
        <p:sp>
          <p:nvSpPr>
            <p:cNvPr id="54" name="5-Point Star 53"/>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Connector 54"/>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7164288" y="1484784"/>
              <a:ext cx="1008112" cy="369332"/>
            </a:xfrm>
            <a:prstGeom prst="rect">
              <a:avLst/>
            </a:prstGeom>
            <a:noFill/>
          </p:spPr>
          <p:txBody>
            <a:bodyPr wrap="square" rtlCol="0">
              <a:spAutoFit/>
            </a:bodyPr>
            <a:lstStyle/>
            <a:p>
              <a:r>
                <a:rPr lang="en-US"/>
                <a:t>16 obs</a:t>
              </a:r>
            </a:p>
          </p:txBody>
        </p:sp>
        <p:sp>
          <p:nvSpPr>
            <p:cNvPr id="57" name="TextBox 56"/>
            <p:cNvSpPr txBox="1"/>
            <p:nvPr/>
          </p:nvSpPr>
          <p:spPr>
            <a:xfrm>
              <a:off x="7164288" y="1860590"/>
              <a:ext cx="1008112" cy="369332"/>
            </a:xfrm>
            <a:prstGeom prst="rect">
              <a:avLst/>
            </a:prstGeom>
            <a:noFill/>
          </p:spPr>
          <p:txBody>
            <a:bodyPr wrap="square" rtlCol="0">
              <a:spAutoFit/>
            </a:bodyPr>
            <a:lstStyle/>
            <a:p>
              <a:r>
                <a:rPr lang="en-US"/>
                <a:t>13 obs</a:t>
              </a:r>
            </a:p>
          </p:txBody>
        </p:sp>
      </p:grpSp>
      <p:sp>
        <p:nvSpPr>
          <p:cNvPr id="58" name="TextBox 57"/>
          <p:cNvSpPr txBox="1"/>
          <p:nvPr/>
        </p:nvSpPr>
        <p:spPr>
          <a:xfrm>
            <a:off x="7159030" y="1644508"/>
            <a:ext cx="2880320" cy="3785652"/>
          </a:xfrm>
          <a:prstGeom prst="rect">
            <a:avLst/>
          </a:prstGeom>
          <a:noFill/>
        </p:spPr>
        <p:txBody>
          <a:bodyPr wrap="square" rtlCol="0">
            <a:spAutoFit/>
          </a:bodyPr>
          <a:lstStyle/>
          <a:p>
            <a:r>
              <a:rPr lang="en-US" sz="2000" dirty="0" err="1"/>
              <a:t>Pemisahan</a:t>
            </a:r>
            <a:r>
              <a:rPr lang="en-US" sz="2000" dirty="0"/>
              <a:t> </a:t>
            </a:r>
            <a:r>
              <a:rPr lang="en-US" sz="2000" dirty="0" err="1"/>
              <a:t>menggunakan</a:t>
            </a:r>
            <a:r>
              <a:rPr lang="en-US" sz="2000" dirty="0"/>
              <a:t> </a:t>
            </a:r>
            <a:r>
              <a:rPr lang="en-US" sz="2000" dirty="0" err="1"/>
              <a:t>garis</a:t>
            </a:r>
            <a:r>
              <a:rPr lang="en-US" sz="2000" dirty="0"/>
              <a:t> A = 2, </a:t>
            </a:r>
            <a:r>
              <a:rPr lang="en-US" sz="2000" dirty="0" err="1"/>
              <a:t>menghasilkan</a:t>
            </a:r>
            <a:r>
              <a:rPr lang="en-US" sz="2000" dirty="0"/>
              <a:t> </a:t>
            </a:r>
            <a:r>
              <a:rPr lang="en-US" sz="2000" dirty="0" err="1"/>
              <a:t>dua</a:t>
            </a:r>
            <a:r>
              <a:rPr lang="en-US" sz="2000" dirty="0"/>
              <a:t> </a:t>
            </a:r>
            <a:r>
              <a:rPr lang="en-US" sz="2000" dirty="0" err="1"/>
              <a:t>kelompok</a:t>
            </a:r>
            <a:r>
              <a:rPr lang="en-US" sz="2000" dirty="0"/>
              <a:t>:</a:t>
            </a:r>
          </a:p>
          <a:p>
            <a:endParaRPr lang="en-US" sz="2000" dirty="0"/>
          </a:p>
          <a:p>
            <a:r>
              <a:rPr lang="en-US" sz="2000" dirty="0" err="1"/>
              <a:t>Kelompok</a:t>
            </a:r>
            <a:r>
              <a:rPr lang="en-US" sz="2000" dirty="0"/>
              <a:t> 1    A &lt; 2</a:t>
            </a:r>
          </a:p>
          <a:p>
            <a:endParaRPr lang="en-US" sz="2000" dirty="0"/>
          </a:p>
          <a:p>
            <a:endParaRPr lang="en-US" sz="2000" dirty="0"/>
          </a:p>
          <a:p>
            <a:endParaRPr lang="en-US" sz="2000" b="1" dirty="0"/>
          </a:p>
          <a:p>
            <a:endParaRPr lang="en-US" sz="2000" dirty="0"/>
          </a:p>
          <a:p>
            <a:r>
              <a:rPr lang="en-US" sz="2000" dirty="0" err="1"/>
              <a:t>Kelompok</a:t>
            </a:r>
            <a:r>
              <a:rPr lang="en-US" sz="2000" dirty="0"/>
              <a:t> 2   A </a:t>
            </a:r>
            <a:r>
              <a:rPr lang="en-US" sz="2000" dirty="0">
                <a:sym typeface="Symbol"/>
              </a:rPr>
              <a:t> 2</a:t>
            </a:r>
            <a:endParaRPr lang="en-US" sz="2000" dirty="0"/>
          </a:p>
          <a:p>
            <a:endParaRPr lang="en-US" sz="2000" dirty="0"/>
          </a:p>
        </p:txBody>
      </p:sp>
      <p:grpSp>
        <p:nvGrpSpPr>
          <p:cNvPr id="107" name="Group 75"/>
          <p:cNvGrpSpPr/>
          <p:nvPr/>
        </p:nvGrpSpPr>
        <p:grpSpPr>
          <a:xfrm>
            <a:off x="2478510" y="1572500"/>
            <a:ext cx="4536504" cy="4617804"/>
            <a:chOff x="1331640" y="1052736"/>
            <a:chExt cx="4536504" cy="4617804"/>
          </a:xfrm>
        </p:grpSpPr>
        <p:grpSp>
          <p:nvGrpSpPr>
            <p:cNvPr id="108" name="Group 35"/>
            <p:cNvGrpSpPr/>
            <p:nvPr/>
          </p:nvGrpSpPr>
          <p:grpSpPr>
            <a:xfrm>
              <a:off x="1475656" y="1268760"/>
              <a:ext cx="4392488" cy="4401780"/>
              <a:chOff x="1475656" y="1268760"/>
              <a:chExt cx="4392488" cy="4401780"/>
            </a:xfrm>
          </p:grpSpPr>
          <p:cxnSp>
            <p:nvCxnSpPr>
              <p:cNvPr id="140" name="Straight Connector 139"/>
              <p:cNvCxnSpPr/>
              <p:nvPr/>
            </p:nvCxnSpPr>
            <p:spPr>
              <a:xfrm flipV="1">
                <a:off x="1835696" y="1268760"/>
                <a:ext cx="0" cy="4114800"/>
              </a:xfrm>
              <a:prstGeom prst="line">
                <a:avLst/>
              </a:prstGeom>
              <a:ln w="38100">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rot="5400000" flipV="1">
                <a:off x="3765024" y="3126080"/>
                <a:ext cx="0" cy="4206240"/>
              </a:xfrm>
              <a:prstGeom prst="line">
                <a:avLst/>
              </a:prstGeom>
              <a:ln w="38100">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1475656" y="4124370"/>
                <a:ext cx="216024" cy="369332"/>
              </a:xfrm>
              <a:prstGeom prst="rect">
                <a:avLst/>
              </a:prstGeom>
              <a:noFill/>
            </p:spPr>
            <p:txBody>
              <a:bodyPr wrap="square" rtlCol="0">
                <a:spAutoFit/>
              </a:bodyPr>
              <a:lstStyle/>
              <a:p>
                <a:r>
                  <a:rPr lang="en-US"/>
                  <a:t>1</a:t>
                </a:r>
              </a:p>
            </p:txBody>
          </p:sp>
          <p:sp>
            <p:nvSpPr>
              <p:cNvPr id="143" name="TextBox 142"/>
              <p:cNvSpPr txBox="1"/>
              <p:nvPr/>
            </p:nvSpPr>
            <p:spPr>
              <a:xfrm>
                <a:off x="1475656" y="3212976"/>
                <a:ext cx="216024" cy="369332"/>
              </a:xfrm>
              <a:prstGeom prst="rect">
                <a:avLst/>
              </a:prstGeom>
              <a:noFill/>
            </p:spPr>
            <p:txBody>
              <a:bodyPr wrap="square" rtlCol="0">
                <a:spAutoFit/>
              </a:bodyPr>
              <a:lstStyle/>
              <a:p>
                <a:r>
                  <a:rPr lang="en-US"/>
                  <a:t>2</a:t>
                </a:r>
              </a:p>
            </p:txBody>
          </p:sp>
          <p:sp>
            <p:nvSpPr>
              <p:cNvPr id="144" name="TextBox 143"/>
              <p:cNvSpPr txBox="1"/>
              <p:nvPr/>
            </p:nvSpPr>
            <p:spPr>
              <a:xfrm>
                <a:off x="1475656" y="2348880"/>
                <a:ext cx="216024" cy="369332"/>
              </a:xfrm>
              <a:prstGeom prst="rect">
                <a:avLst/>
              </a:prstGeom>
              <a:noFill/>
            </p:spPr>
            <p:txBody>
              <a:bodyPr wrap="square" rtlCol="0">
                <a:spAutoFit/>
              </a:bodyPr>
              <a:lstStyle/>
              <a:p>
                <a:r>
                  <a:rPr lang="en-US"/>
                  <a:t>3</a:t>
                </a:r>
              </a:p>
            </p:txBody>
          </p:sp>
          <p:sp>
            <p:nvSpPr>
              <p:cNvPr id="145" name="TextBox 144"/>
              <p:cNvSpPr txBox="1"/>
              <p:nvPr/>
            </p:nvSpPr>
            <p:spPr>
              <a:xfrm>
                <a:off x="1475656" y="1412776"/>
                <a:ext cx="216024" cy="369332"/>
              </a:xfrm>
              <a:prstGeom prst="rect">
                <a:avLst/>
              </a:prstGeom>
              <a:noFill/>
            </p:spPr>
            <p:txBody>
              <a:bodyPr wrap="square" rtlCol="0">
                <a:spAutoFit/>
              </a:bodyPr>
              <a:lstStyle/>
              <a:p>
                <a:r>
                  <a:rPr lang="en-US"/>
                  <a:t>4</a:t>
                </a:r>
              </a:p>
            </p:txBody>
          </p:sp>
          <p:sp>
            <p:nvSpPr>
              <p:cNvPr id="146" name="TextBox 145"/>
              <p:cNvSpPr txBox="1"/>
              <p:nvPr/>
            </p:nvSpPr>
            <p:spPr>
              <a:xfrm>
                <a:off x="2627784" y="5301208"/>
                <a:ext cx="216024" cy="369332"/>
              </a:xfrm>
              <a:prstGeom prst="rect">
                <a:avLst/>
              </a:prstGeom>
              <a:noFill/>
            </p:spPr>
            <p:txBody>
              <a:bodyPr wrap="square" rtlCol="0">
                <a:spAutoFit/>
              </a:bodyPr>
              <a:lstStyle/>
              <a:p>
                <a:r>
                  <a:rPr lang="en-US"/>
                  <a:t>1</a:t>
                </a:r>
              </a:p>
            </p:txBody>
          </p:sp>
          <p:sp>
            <p:nvSpPr>
              <p:cNvPr id="147" name="TextBox 146"/>
              <p:cNvSpPr txBox="1"/>
              <p:nvPr/>
            </p:nvSpPr>
            <p:spPr>
              <a:xfrm>
                <a:off x="3563888" y="5301208"/>
                <a:ext cx="216024" cy="369332"/>
              </a:xfrm>
              <a:prstGeom prst="rect">
                <a:avLst/>
              </a:prstGeom>
              <a:noFill/>
            </p:spPr>
            <p:txBody>
              <a:bodyPr wrap="square" rtlCol="0">
                <a:spAutoFit/>
              </a:bodyPr>
              <a:lstStyle/>
              <a:p>
                <a:r>
                  <a:rPr lang="en-US"/>
                  <a:t>2</a:t>
                </a:r>
              </a:p>
            </p:txBody>
          </p:sp>
          <p:sp>
            <p:nvSpPr>
              <p:cNvPr id="148" name="TextBox 147"/>
              <p:cNvSpPr txBox="1"/>
              <p:nvPr/>
            </p:nvSpPr>
            <p:spPr>
              <a:xfrm>
                <a:off x="4427984" y="5301208"/>
                <a:ext cx="216024" cy="369332"/>
              </a:xfrm>
              <a:prstGeom prst="rect">
                <a:avLst/>
              </a:prstGeom>
              <a:noFill/>
            </p:spPr>
            <p:txBody>
              <a:bodyPr wrap="square" rtlCol="0">
                <a:spAutoFit/>
              </a:bodyPr>
              <a:lstStyle/>
              <a:p>
                <a:r>
                  <a:rPr lang="en-US"/>
                  <a:t>3</a:t>
                </a:r>
              </a:p>
            </p:txBody>
          </p:sp>
          <p:sp>
            <p:nvSpPr>
              <p:cNvPr id="149" name="TextBox 148"/>
              <p:cNvSpPr txBox="1"/>
              <p:nvPr/>
            </p:nvSpPr>
            <p:spPr>
              <a:xfrm>
                <a:off x="5364088" y="5301208"/>
                <a:ext cx="216024" cy="369332"/>
              </a:xfrm>
              <a:prstGeom prst="rect">
                <a:avLst/>
              </a:prstGeom>
              <a:noFill/>
            </p:spPr>
            <p:txBody>
              <a:bodyPr wrap="square" rtlCol="0">
                <a:spAutoFit/>
              </a:bodyPr>
              <a:lstStyle/>
              <a:p>
                <a:r>
                  <a:rPr lang="en-US"/>
                  <a:t>4</a:t>
                </a:r>
              </a:p>
            </p:txBody>
          </p:sp>
        </p:grpSp>
        <p:sp>
          <p:nvSpPr>
            <p:cNvPr id="109" name="5-Point Star 108"/>
            <p:cNvSpPr/>
            <p:nvPr/>
          </p:nvSpPr>
          <p:spPr>
            <a:xfrm>
              <a:off x="2987824" y="184482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5-Point Star 109"/>
            <p:cNvSpPr/>
            <p:nvPr/>
          </p:nvSpPr>
          <p:spPr>
            <a:xfrm>
              <a:off x="2555776" y="227687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5-Point Star 110"/>
            <p:cNvSpPr/>
            <p:nvPr/>
          </p:nvSpPr>
          <p:spPr>
            <a:xfrm>
              <a:off x="3419872" y="256490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5-Point Star 111"/>
            <p:cNvSpPr/>
            <p:nvPr/>
          </p:nvSpPr>
          <p:spPr>
            <a:xfrm>
              <a:off x="3635896" y="1988840"/>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5-Point Star 112"/>
            <p:cNvSpPr/>
            <p:nvPr/>
          </p:nvSpPr>
          <p:spPr>
            <a:xfrm>
              <a:off x="4572000" y="2492896"/>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5-Point Star 113"/>
            <p:cNvSpPr/>
            <p:nvPr/>
          </p:nvSpPr>
          <p:spPr>
            <a:xfrm>
              <a:off x="3419872" y="328498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5-Point Star 114"/>
            <p:cNvSpPr/>
            <p:nvPr/>
          </p:nvSpPr>
          <p:spPr>
            <a:xfrm>
              <a:off x="4067944" y="256490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5-Point Star 115"/>
            <p:cNvSpPr/>
            <p:nvPr/>
          </p:nvSpPr>
          <p:spPr>
            <a:xfrm>
              <a:off x="4283968" y="371703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5-Point Star 116"/>
            <p:cNvSpPr/>
            <p:nvPr/>
          </p:nvSpPr>
          <p:spPr>
            <a:xfrm>
              <a:off x="4067944" y="328498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5-Point Star 117"/>
            <p:cNvSpPr/>
            <p:nvPr/>
          </p:nvSpPr>
          <p:spPr>
            <a:xfrm>
              <a:off x="4788024" y="3140968"/>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5-Point Star 118"/>
            <p:cNvSpPr/>
            <p:nvPr/>
          </p:nvSpPr>
          <p:spPr>
            <a:xfrm>
              <a:off x="3923928" y="407707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5-Point Star 119"/>
            <p:cNvSpPr/>
            <p:nvPr/>
          </p:nvSpPr>
          <p:spPr>
            <a:xfrm>
              <a:off x="5004048" y="3861048"/>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5-Point Star 120"/>
            <p:cNvSpPr/>
            <p:nvPr/>
          </p:nvSpPr>
          <p:spPr>
            <a:xfrm>
              <a:off x="2915816" y="3068960"/>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2339752" y="3068960"/>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5-Point Star 122"/>
            <p:cNvSpPr/>
            <p:nvPr/>
          </p:nvSpPr>
          <p:spPr>
            <a:xfrm>
              <a:off x="2915816" y="256490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5-Point Star 123"/>
            <p:cNvSpPr/>
            <p:nvPr/>
          </p:nvSpPr>
          <p:spPr>
            <a:xfrm>
              <a:off x="4644008" y="443711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lowchart: Connector 124"/>
            <p:cNvSpPr/>
            <p:nvPr/>
          </p:nvSpPr>
          <p:spPr>
            <a:xfrm>
              <a:off x="2699792" y="357301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lowchart: Connector 125"/>
            <p:cNvSpPr/>
            <p:nvPr/>
          </p:nvSpPr>
          <p:spPr>
            <a:xfrm>
              <a:off x="3347864" y="357301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lowchart: Connector 126"/>
            <p:cNvSpPr/>
            <p:nvPr/>
          </p:nvSpPr>
          <p:spPr>
            <a:xfrm>
              <a:off x="2987824" y="393305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lowchart: Connector 127"/>
            <p:cNvSpPr/>
            <p:nvPr/>
          </p:nvSpPr>
          <p:spPr>
            <a:xfrm>
              <a:off x="2411760" y="4077072"/>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lowchart: Connector 128"/>
            <p:cNvSpPr/>
            <p:nvPr/>
          </p:nvSpPr>
          <p:spPr>
            <a:xfrm>
              <a:off x="2987824" y="4581128"/>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lowchart: Connector 129"/>
            <p:cNvSpPr/>
            <p:nvPr/>
          </p:nvSpPr>
          <p:spPr>
            <a:xfrm>
              <a:off x="3419872" y="414908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Connector 130"/>
            <p:cNvSpPr/>
            <p:nvPr/>
          </p:nvSpPr>
          <p:spPr>
            <a:xfrm>
              <a:off x="2771800" y="4221088"/>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lowchart: Connector 131"/>
            <p:cNvSpPr/>
            <p:nvPr/>
          </p:nvSpPr>
          <p:spPr>
            <a:xfrm>
              <a:off x="4067944" y="465313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lowchart: Connector 132"/>
            <p:cNvSpPr/>
            <p:nvPr/>
          </p:nvSpPr>
          <p:spPr>
            <a:xfrm>
              <a:off x="3419872" y="4725144"/>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lowchart: Connector 133"/>
            <p:cNvSpPr/>
            <p:nvPr/>
          </p:nvSpPr>
          <p:spPr>
            <a:xfrm>
              <a:off x="2627784" y="306896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lowchart: Connector 134"/>
            <p:cNvSpPr/>
            <p:nvPr/>
          </p:nvSpPr>
          <p:spPr>
            <a:xfrm>
              <a:off x="2123728" y="37890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lowchart: Connector 135"/>
            <p:cNvSpPr/>
            <p:nvPr/>
          </p:nvSpPr>
          <p:spPr>
            <a:xfrm>
              <a:off x="2627784" y="465313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lowchart: Connector 136"/>
            <p:cNvSpPr/>
            <p:nvPr/>
          </p:nvSpPr>
          <p:spPr>
            <a:xfrm>
              <a:off x="2195736" y="465313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1331640" y="1052736"/>
              <a:ext cx="432048" cy="523220"/>
            </a:xfrm>
            <a:prstGeom prst="rect">
              <a:avLst/>
            </a:prstGeom>
            <a:noFill/>
          </p:spPr>
          <p:txBody>
            <a:bodyPr wrap="square" rtlCol="0">
              <a:spAutoFit/>
            </a:bodyPr>
            <a:lstStyle/>
            <a:p>
              <a:r>
                <a:rPr lang="en-US" sz="2800" b="1"/>
                <a:t>B</a:t>
              </a:r>
            </a:p>
          </p:txBody>
        </p:sp>
        <p:sp>
          <p:nvSpPr>
            <p:cNvPr id="139" name="TextBox 138"/>
            <p:cNvSpPr txBox="1"/>
            <p:nvPr/>
          </p:nvSpPr>
          <p:spPr>
            <a:xfrm>
              <a:off x="5436096" y="4725144"/>
              <a:ext cx="432048" cy="523220"/>
            </a:xfrm>
            <a:prstGeom prst="rect">
              <a:avLst/>
            </a:prstGeom>
            <a:noFill/>
          </p:spPr>
          <p:txBody>
            <a:bodyPr wrap="square" rtlCol="0">
              <a:spAutoFit/>
            </a:bodyPr>
            <a:lstStyle/>
            <a:p>
              <a:r>
                <a:rPr lang="en-US" sz="2800" b="1"/>
                <a:t>A</a:t>
              </a:r>
            </a:p>
          </p:txBody>
        </p:sp>
      </p:grpSp>
      <p:cxnSp>
        <p:nvCxnSpPr>
          <p:cNvPr id="150" name="Straight Connector 149"/>
          <p:cNvCxnSpPr/>
          <p:nvPr/>
        </p:nvCxnSpPr>
        <p:spPr>
          <a:xfrm flipV="1">
            <a:off x="4782766" y="1572500"/>
            <a:ext cx="0" cy="4824536"/>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51" name="TextBox 150"/>
          <p:cNvSpPr txBox="1"/>
          <p:nvPr/>
        </p:nvSpPr>
        <p:spPr>
          <a:xfrm>
            <a:off x="3630638" y="1572500"/>
            <a:ext cx="1080120" cy="369332"/>
          </a:xfrm>
          <a:prstGeom prst="rect">
            <a:avLst/>
          </a:prstGeom>
          <a:noFill/>
        </p:spPr>
        <p:txBody>
          <a:bodyPr wrap="square" rtlCol="0">
            <a:spAutoFit/>
          </a:bodyPr>
          <a:lstStyle/>
          <a:p>
            <a:pPr algn="ctr"/>
            <a:r>
              <a:rPr lang="en-US" b="1">
                <a:solidFill>
                  <a:srgbClr val="FF0000"/>
                </a:solidFill>
              </a:rPr>
              <a:t>A  &lt; 2</a:t>
            </a:r>
          </a:p>
        </p:txBody>
      </p:sp>
      <p:sp>
        <p:nvSpPr>
          <p:cNvPr id="152" name="TextBox 151"/>
          <p:cNvSpPr txBox="1"/>
          <p:nvPr/>
        </p:nvSpPr>
        <p:spPr>
          <a:xfrm>
            <a:off x="5070798" y="1572500"/>
            <a:ext cx="1080120" cy="369332"/>
          </a:xfrm>
          <a:prstGeom prst="rect">
            <a:avLst/>
          </a:prstGeom>
          <a:noFill/>
        </p:spPr>
        <p:txBody>
          <a:bodyPr wrap="square" rtlCol="0">
            <a:spAutoFit/>
          </a:bodyPr>
          <a:lstStyle/>
          <a:p>
            <a:pPr algn="ctr"/>
            <a:r>
              <a:rPr lang="en-US" b="1">
                <a:solidFill>
                  <a:srgbClr val="FF0000"/>
                </a:solidFill>
              </a:rPr>
              <a:t>A  </a:t>
            </a:r>
            <a:r>
              <a:rPr lang="en-US" b="1">
                <a:solidFill>
                  <a:srgbClr val="FF0000"/>
                </a:solidFill>
                <a:sym typeface="Symbol"/>
              </a:rPr>
              <a:t> </a:t>
            </a:r>
            <a:r>
              <a:rPr lang="en-US" b="1">
                <a:solidFill>
                  <a:srgbClr val="FF0000"/>
                </a:solidFill>
              </a:rPr>
              <a:t> 2</a:t>
            </a:r>
          </a:p>
        </p:txBody>
      </p:sp>
      <p:grpSp>
        <p:nvGrpSpPr>
          <p:cNvPr id="153" name="Group 152"/>
          <p:cNvGrpSpPr/>
          <p:nvPr/>
        </p:nvGrpSpPr>
        <p:grpSpPr>
          <a:xfrm>
            <a:off x="7483066" y="3661353"/>
            <a:ext cx="1368152" cy="745138"/>
            <a:chOff x="6804248" y="1484784"/>
            <a:chExt cx="1368152" cy="745138"/>
          </a:xfrm>
        </p:grpSpPr>
        <p:sp>
          <p:nvSpPr>
            <p:cNvPr id="154" name="5-Point Star 153"/>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Flowchart: Connector 154"/>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7164288" y="1484784"/>
              <a:ext cx="1008112" cy="369332"/>
            </a:xfrm>
            <a:prstGeom prst="rect">
              <a:avLst/>
            </a:prstGeom>
            <a:noFill/>
          </p:spPr>
          <p:txBody>
            <a:bodyPr wrap="square" rtlCol="0">
              <a:spAutoFit/>
            </a:bodyPr>
            <a:lstStyle/>
            <a:p>
              <a:r>
                <a:rPr lang="en-US"/>
                <a:t>7 obs</a:t>
              </a:r>
            </a:p>
          </p:txBody>
        </p:sp>
        <p:sp>
          <p:nvSpPr>
            <p:cNvPr id="157" name="TextBox 156"/>
            <p:cNvSpPr txBox="1"/>
            <p:nvPr/>
          </p:nvSpPr>
          <p:spPr>
            <a:xfrm>
              <a:off x="7164288" y="1860590"/>
              <a:ext cx="1008112" cy="369332"/>
            </a:xfrm>
            <a:prstGeom prst="rect">
              <a:avLst/>
            </a:prstGeom>
            <a:noFill/>
          </p:spPr>
          <p:txBody>
            <a:bodyPr wrap="square" rtlCol="0">
              <a:spAutoFit/>
            </a:bodyPr>
            <a:lstStyle/>
            <a:p>
              <a:r>
                <a:rPr lang="en-US" dirty="0"/>
                <a:t>12 </a:t>
              </a:r>
              <a:r>
                <a:rPr lang="en-US" dirty="0" err="1"/>
                <a:t>obs</a:t>
              </a:r>
              <a:endParaRPr lang="en-US" dirty="0"/>
            </a:p>
          </p:txBody>
        </p:sp>
      </p:grpSp>
      <p:grpSp>
        <p:nvGrpSpPr>
          <p:cNvPr id="158" name="Group 157"/>
          <p:cNvGrpSpPr/>
          <p:nvPr/>
        </p:nvGrpSpPr>
        <p:grpSpPr>
          <a:xfrm>
            <a:off x="7411058" y="5203196"/>
            <a:ext cx="1368152" cy="745138"/>
            <a:chOff x="6804248" y="1484784"/>
            <a:chExt cx="1368152" cy="745138"/>
          </a:xfrm>
        </p:grpSpPr>
        <p:sp>
          <p:nvSpPr>
            <p:cNvPr id="159" name="5-Point Star 158"/>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Flowchart: Connector 159"/>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extBox 160"/>
            <p:cNvSpPr txBox="1"/>
            <p:nvPr/>
          </p:nvSpPr>
          <p:spPr>
            <a:xfrm>
              <a:off x="7164288" y="1484784"/>
              <a:ext cx="1008112" cy="369332"/>
            </a:xfrm>
            <a:prstGeom prst="rect">
              <a:avLst/>
            </a:prstGeom>
            <a:noFill/>
          </p:spPr>
          <p:txBody>
            <a:bodyPr wrap="square" rtlCol="0">
              <a:spAutoFit/>
            </a:bodyPr>
            <a:lstStyle/>
            <a:p>
              <a:r>
                <a:rPr lang="en-US"/>
                <a:t>9 obs</a:t>
              </a:r>
            </a:p>
          </p:txBody>
        </p:sp>
        <p:sp>
          <p:nvSpPr>
            <p:cNvPr id="162" name="TextBox 161"/>
            <p:cNvSpPr txBox="1"/>
            <p:nvPr/>
          </p:nvSpPr>
          <p:spPr>
            <a:xfrm>
              <a:off x="7164288" y="1860590"/>
              <a:ext cx="1008112" cy="369332"/>
            </a:xfrm>
            <a:prstGeom prst="rect">
              <a:avLst/>
            </a:prstGeom>
            <a:noFill/>
          </p:spPr>
          <p:txBody>
            <a:bodyPr wrap="square" rtlCol="0">
              <a:spAutoFit/>
            </a:bodyPr>
            <a:lstStyle/>
            <a:p>
              <a:r>
                <a:rPr lang="en-US"/>
                <a:t>1 obs</a:t>
              </a:r>
            </a:p>
          </p:txBody>
        </p:sp>
      </p:grpSp>
    </p:spTree>
    <p:extLst>
      <p:ext uri="{BB962C8B-B14F-4D97-AF65-F5344CB8AC3E}">
        <p14:creationId xmlns:p14="http://schemas.microsoft.com/office/powerpoint/2010/main" xmlns="" val="125248722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152650" y="365127"/>
            <a:ext cx="7886700" cy="759618"/>
          </a:xfrm>
        </p:spPr>
        <p:txBody>
          <a:bodyPr/>
          <a:lstStyle/>
          <a:p>
            <a:r>
              <a:rPr lang="en-US" dirty="0" smtClean="0"/>
              <a:t>Ide </a:t>
            </a:r>
            <a:r>
              <a:rPr lang="en-US" dirty="0" err="1" smtClean="0"/>
              <a:t>Dasar</a:t>
            </a:r>
            <a:endParaRPr lang="en-US" dirty="0"/>
          </a:p>
        </p:txBody>
      </p:sp>
      <p:sp>
        <p:nvSpPr>
          <p:cNvPr id="4" name="Slide Number Placeholder 3"/>
          <p:cNvSpPr>
            <a:spLocks noGrp="1"/>
          </p:cNvSpPr>
          <p:nvPr>
            <p:ph type="sldNum" sz="quarter" idx="12"/>
          </p:nvPr>
        </p:nvSpPr>
        <p:spPr/>
        <p:txBody>
          <a:bodyPr/>
          <a:lstStyle/>
          <a:p>
            <a:fld id="{FA84F1FF-EA00-4DFC-8ABA-92BCB195DC3B}" type="slidenum">
              <a:rPr lang="id-ID" smtClean="0"/>
              <a:pPr/>
              <a:t>18</a:t>
            </a:fld>
            <a:endParaRPr lang="id-ID"/>
          </a:p>
        </p:txBody>
      </p:sp>
      <p:grpSp>
        <p:nvGrpSpPr>
          <p:cNvPr id="53" name="Group 52"/>
          <p:cNvGrpSpPr/>
          <p:nvPr/>
        </p:nvGrpSpPr>
        <p:grpSpPr>
          <a:xfrm>
            <a:off x="1210123" y="5976338"/>
            <a:ext cx="1368152" cy="745138"/>
            <a:chOff x="6804248" y="1484784"/>
            <a:chExt cx="1368152" cy="745138"/>
          </a:xfrm>
        </p:grpSpPr>
        <p:sp>
          <p:nvSpPr>
            <p:cNvPr id="54" name="5-Point Star 53"/>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Connector 54"/>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7164288" y="1484784"/>
              <a:ext cx="1008112" cy="369332"/>
            </a:xfrm>
            <a:prstGeom prst="rect">
              <a:avLst/>
            </a:prstGeom>
            <a:noFill/>
          </p:spPr>
          <p:txBody>
            <a:bodyPr wrap="square" rtlCol="0">
              <a:spAutoFit/>
            </a:bodyPr>
            <a:lstStyle/>
            <a:p>
              <a:r>
                <a:rPr lang="en-US"/>
                <a:t>16 obs</a:t>
              </a:r>
            </a:p>
          </p:txBody>
        </p:sp>
        <p:sp>
          <p:nvSpPr>
            <p:cNvPr id="57" name="TextBox 56"/>
            <p:cNvSpPr txBox="1"/>
            <p:nvPr/>
          </p:nvSpPr>
          <p:spPr>
            <a:xfrm>
              <a:off x="7164288" y="1860590"/>
              <a:ext cx="1008112" cy="369332"/>
            </a:xfrm>
            <a:prstGeom prst="rect">
              <a:avLst/>
            </a:prstGeom>
            <a:noFill/>
          </p:spPr>
          <p:txBody>
            <a:bodyPr wrap="square" rtlCol="0">
              <a:spAutoFit/>
            </a:bodyPr>
            <a:lstStyle/>
            <a:p>
              <a:r>
                <a:rPr lang="en-US"/>
                <a:t>13 obs</a:t>
              </a:r>
            </a:p>
          </p:txBody>
        </p:sp>
      </p:grpSp>
      <p:sp>
        <p:nvSpPr>
          <p:cNvPr id="67" name="TextBox 66"/>
          <p:cNvSpPr txBox="1"/>
          <p:nvPr/>
        </p:nvSpPr>
        <p:spPr>
          <a:xfrm>
            <a:off x="6833170" y="1744520"/>
            <a:ext cx="3131840" cy="3785652"/>
          </a:xfrm>
          <a:prstGeom prst="rect">
            <a:avLst/>
          </a:prstGeom>
          <a:noFill/>
        </p:spPr>
        <p:txBody>
          <a:bodyPr wrap="square" rtlCol="0">
            <a:spAutoFit/>
          </a:bodyPr>
          <a:lstStyle/>
          <a:p>
            <a:r>
              <a:rPr lang="en-US" sz="2000"/>
              <a:t>Pemisahan menggunakan garis A = 2.7, menghasilkan dua kelompok:</a:t>
            </a:r>
          </a:p>
          <a:p>
            <a:endParaRPr lang="en-US" sz="2000"/>
          </a:p>
          <a:p>
            <a:r>
              <a:rPr lang="en-US" sz="2000"/>
              <a:t>Kelompok 1    A &lt; 2.7</a:t>
            </a:r>
          </a:p>
          <a:p>
            <a:endParaRPr lang="en-US" sz="2000"/>
          </a:p>
          <a:p>
            <a:endParaRPr lang="en-US" sz="2000"/>
          </a:p>
          <a:p>
            <a:endParaRPr lang="en-US" sz="2000"/>
          </a:p>
          <a:p>
            <a:endParaRPr lang="en-US" sz="2000"/>
          </a:p>
          <a:p>
            <a:r>
              <a:rPr lang="en-US" sz="2000"/>
              <a:t>Kelompok 2   A </a:t>
            </a:r>
            <a:r>
              <a:rPr lang="en-US" sz="2000">
                <a:sym typeface="Symbol"/>
              </a:rPr>
              <a:t> 2.7</a:t>
            </a:r>
            <a:endParaRPr lang="en-US" sz="2000"/>
          </a:p>
          <a:p>
            <a:endParaRPr lang="en-US" sz="2000"/>
          </a:p>
        </p:txBody>
      </p:sp>
      <p:grpSp>
        <p:nvGrpSpPr>
          <p:cNvPr id="68" name="Group 75"/>
          <p:cNvGrpSpPr/>
          <p:nvPr/>
        </p:nvGrpSpPr>
        <p:grpSpPr>
          <a:xfrm>
            <a:off x="2152650" y="1672512"/>
            <a:ext cx="4536504" cy="4617804"/>
            <a:chOff x="1331640" y="1052736"/>
            <a:chExt cx="4536504" cy="4617804"/>
          </a:xfrm>
        </p:grpSpPr>
        <p:grpSp>
          <p:nvGrpSpPr>
            <p:cNvPr id="69" name="Group 35"/>
            <p:cNvGrpSpPr/>
            <p:nvPr/>
          </p:nvGrpSpPr>
          <p:grpSpPr>
            <a:xfrm>
              <a:off x="1475656" y="1268760"/>
              <a:ext cx="4392488" cy="4401780"/>
              <a:chOff x="1475656" y="1268760"/>
              <a:chExt cx="4392488" cy="4401780"/>
            </a:xfrm>
          </p:grpSpPr>
          <p:cxnSp>
            <p:nvCxnSpPr>
              <p:cNvPr id="101" name="Straight Connector 100"/>
              <p:cNvCxnSpPr/>
              <p:nvPr/>
            </p:nvCxnSpPr>
            <p:spPr>
              <a:xfrm flipV="1">
                <a:off x="1835696" y="1268760"/>
                <a:ext cx="0" cy="4114800"/>
              </a:xfrm>
              <a:prstGeom prst="line">
                <a:avLst/>
              </a:prstGeom>
              <a:ln w="38100">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5400000" flipV="1">
                <a:off x="3765024" y="3126080"/>
                <a:ext cx="0" cy="4206240"/>
              </a:xfrm>
              <a:prstGeom prst="line">
                <a:avLst/>
              </a:prstGeom>
              <a:ln w="38100">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1475656" y="4124370"/>
                <a:ext cx="216024" cy="369332"/>
              </a:xfrm>
              <a:prstGeom prst="rect">
                <a:avLst/>
              </a:prstGeom>
              <a:noFill/>
            </p:spPr>
            <p:txBody>
              <a:bodyPr wrap="square" rtlCol="0">
                <a:spAutoFit/>
              </a:bodyPr>
              <a:lstStyle/>
              <a:p>
                <a:r>
                  <a:rPr lang="en-US"/>
                  <a:t>1</a:t>
                </a:r>
              </a:p>
            </p:txBody>
          </p:sp>
          <p:sp>
            <p:nvSpPr>
              <p:cNvPr id="104" name="TextBox 103"/>
              <p:cNvSpPr txBox="1"/>
              <p:nvPr/>
            </p:nvSpPr>
            <p:spPr>
              <a:xfrm>
                <a:off x="1475656" y="3212976"/>
                <a:ext cx="216024" cy="369332"/>
              </a:xfrm>
              <a:prstGeom prst="rect">
                <a:avLst/>
              </a:prstGeom>
              <a:noFill/>
            </p:spPr>
            <p:txBody>
              <a:bodyPr wrap="square" rtlCol="0">
                <a:spAutoFit/>
              </a:bodyPr>
              <a:lstStyle/>
              <a:p>
                <a:r>
                  <a:rPr lang="en-US"/>
                  <a:t>2</a:t>
                </a:r>
              </a:p>
            </p:txBody>
          </p:sp>
          <p:sp>
            <p:nvSpPr>
              <p:cNvPr id="105" name="TextBox 104"/>
              <p:cNvSpPr txBox="1"/>
              <p:nvPr/>
            </p:nvSpPr>
            <p:spPr>
              <a:xfrm>
                <a:off x="1475656" y="2348880"/>
                <a:ext cx="216024" cy="369332"/>
              </a:xfrm>
              <a:prstGeom prst="rect">
                <a:avLst/>
              </a:prstGeom>
              <a:noFill/>
            </p:spPr>
            <p:txBody>
              <a:bodyPr wrap="square" rtlCol="0">
                <a:spAutoFit/>
              </a:bodyPr>
              <a:lstStyle/>
              <a:p>
                <a:r>
                  <a:rPr lang="en-US"/>
                  <a:t>3</a:t>
                </a:r>
              </a:p>
            </p:txBody>
          </p:sp>
          <p:sp>
            <p:nvSpPr>
              <p:cNvPr id="106" name="TextBox 105"/>
              <p:cNvSpPr txBox="1"/>
              <p:nvPr/>
            </p:nvSpPr>
            <p:spPr>
              <a:xfrm>
                <a:off x="1475656" y="1412776"/>
                <a:ext cx="216024" cy="369332"/>
              </a:xfrm>
              <a:prstGeom prst="rect">
                <a:avLst/>
              </a:prstGeom>
              <a:noFill/>
            </p:spPr>
            <p:txBody>
              <a:bodyPr wrap="square" rtlCol="0">
                <a:spAutoFit/>
              </a:bodyPr>
              <a:lstStyle/>
              <a:p>
                <a:r>
                  <a:rPr lang="en-US"/>
                  <a:t>4</a:t>
                </a:r>
              </a:p>
            </p:txBody>
          </p:sp>
          <p:sp>
            <p:nvSpPr>
              <p:cNvPr id="163" name="TextBox 162"/>
              <p:cNvSpPr txBox="1"/>
              <p:nvPr/>
            </p:nvSpPr>
            <p:spPr>
              <a:xfrm>
                <a:off x="2627784" y="5301208"/>
                <a:ext cx="216024" cy="369332"/>
              </a:xfrm>
              <a:prstGeom prst="rect">
                <a:avLst/>
              </a:prstGeom>
              <a:noFill/>
            </p:spPr>
            <p:txBody>
              <a:bodyPr wrap="square" rtlCol="0">
                <a:spAutoFit/>
              </a:bodyPr>
              <a:lstStyle/>
              <a:p>
                <a:r>
                  <a:rPr lang="en-US"/>
                  <a:t>1</a:t>
                </a:r>
              </a:p>
            </p:txBody>
          </p:sp>
          <p:sp>
            <p:nvSpPr>
              <p:cNvPr id="164" name="TextBox 163"/>
              <p:cNvSpPr txBox="1"/>
              <p:nvPr/>
            </p:nvSpPr>
            <p:spPr>
              <a:xfrm>
                <a:off x="3563888" y="5301208"/>
                <a:ext cx="216024" cy="369332"/>
              </a:xfrm>
              <a:prstGeom prst="rect">
                <a:avLst/>
              </a:prstGeom>
              <a:noFill/>
            </p:spPr>
            <p:txBody>
              <a:bodyPr wrap="square" rtlCol="0">
                <a:spAutoFit/>
              </a:bodyPr>
              <a:lstStyle/>
              <a:p>
                <a:r>
                  <a:rPr lang="en-US"/>
                  <a:t>2</a:t>
                </a:r>
              </a:p>
            </p:txBody>
          </p:sp>
          <p:sp>
            <p:nvSpPr>
              <p:cNvPr id="165" name="TextBox 164"/>
              <p:cNvSpPr txBox="1"/>
              <p:nvPr/>
            </p:nvSpPr>
            <p:spPr>
              <a:xfrm>
                <a:off x="4427984" y="5301208"/>
                <a:ext cx="216024" cy="369332"/>
              </a:xfrm>
              <a:prstGeom prst="rect">
                <a:avLst/>
              </a:prstGeom>
              <a:noFill/>
            </p:spPr>
            <p:txBody>
              <a:bodyPr wrap="square" rtlCol="0">
                <a:spAutoFit/>
              </a:bodyPr>
              <a:lstStyle/>
              <a:p>
                <a:r>
                  <a:rPr lang="en-US"/>
                  <a:t>3</a:t>
                </a:r>
              </a:p>
            </p:txBody>
          </p:sp>
          <p:sp>
            <p:nvSpPr>
              <p:cNvPr id="166" name="TextBox 165"/>
              <p:cNvSpPr txBox="1"/>
              <p:nvPr/>
            </p:nvSpPr>
            <p:spPr>
              <a:xfrm>
                <a:off x="5364088" y="5301208"/>
                <a:ext cx="216024" cy="369332"/>
              </a:xfrm>
              <a:prstGeom prst="rect">
                <a:avLst/>
              </a:prstGeom>
              <a:noFill/>
            </p:spPr>
            <p:txBody>
              <a:bodyPr wrap="square" rtlCol="0">
                <a:spAutoFit/>
              </a:bodyPr>
              <a:lstStyle/>
              <a:p>
                <a:r>
                  <a:rPr lang="en-US"/>
                  <a:t>4</a:t>
                </a:r>
              </a:p>
            </p:txBody>
          </p:sp>
        </p:grpSp>
        <p:sp>
          <p:nvSpPr>
            <p:cNvPr id="70" name="5-Point Star 69"/>
            <p:cNvSpPr/>
            <p:nvPr/>
          </p:nvSpPr>
          <p:spPr>
            <a:xfrm>
              <a:off x="2987824" y="184482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5-Point Star 70"/>
            <p:cNvSpPr/>
            <p:nvPr/>
          </p:nvSpPr>
          <p:spPr>
            <a:xfrm>
              <a:off x="2555776" y="227687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5-Point Star 71"/>
            <p:cNvSpPr/>
            <p:nvPr/>
          </p:nvSpPr>
          <p:spPr>
            <a:xfrm>
              <a:off x="3419872" y="256490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5-Point Star 72"/>
            <p:cNvSpPr/>
            <p:nvPr/>
          </p:nvSpPr>
          <p:spPr>
            <a:xfrm>
              <a:off x="3635896" y="1988840"/>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5-Point Star 73"/>
            <p:cNvSpPr/>
            <p:nvPr/>
          </p:nvSpPr>
          <p:spPr>
            <a:xfrm>
              <a:off x="4572000" y="2492896"/>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5-Point Star 74"/>
            <p:cNvSpPr/>
            <p:nvPr/>
          </p:nvSpPr>
          <p:spPr>
            <a:xfrm>
              <a:off x="3419872" y="328498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5-Point Star 75"/>
            <p:cNvSpPr/>
            <p:nvPr/>
          </p:nvSpPr>
          <p:spPr>
            <a:xfrm>
              <a:off x="4067944" y="256490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5-Point Star 76"/>
            <p:cNvSpPr/>
            <p:nvPr/>
          </p:nvSpPr>
          <p:spPr>
            <a:xfrm>
              <a:off x="4283968" y="371703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5-Point Star 77"/>
            <p:cNvSpPr/>
            <p:nvPr/>
          </p:nvSpPr>
          <p:spPr>
            <a:xfrm>
              <a:off x="4067944" y="328498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5-Point Star 78"/>
            <p:cNvSpPr/>
            <p:nvPr/>
          </p:nvSpPr>
          <p:spPr>
            <a:xfrm>
              <a:off x="4788024" y="3140968"/>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5-Point Star 79"/>
            <p:cNvSpPr/>
            <p:nvPr/>
          </p:nvSpPr>
          <p:spPr>
            <a:xfrm>
              <a:off x="3923928" y="407707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5-Point Star 80"/>
            <p:cNvSpPr/>
            <p:nvPr/>
          </p:nvSpPr>
          <p:spPr>
            <a:xfrm>
              <a:off x="5004048" y="3861048"/>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5-Point Star 81"/>
            <p:cNvSpPr/>
            <p:nvPr/>
          </p:nvSpPr>
          <p:spPr>
            <a:xfrm>
              <a:off x="2915816" y="3068960"/>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5-Point Star 82"/>
            <p:cNvSpPr/>
            <p:nvPr/>
          </p:nvSpPr>
          <p:spPr>
            <a:xfrm>
              <a:off x="2339752" y="3068960"/>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5-Point Star 83"/>
            <p:cNvSpPr/>
            <p:nvPr/>
          </p:nvSpPr>
          <p:spPr>
            <a:xfrm>
              <a:off x="2915816" y="256490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5-Point Star 84"/>
            <p:cNvSpPr/>
            <p:nvPr/>
          </p:nvSpPr>
          <p:spPr>
            <a:xfrm>
              <a:off x="4644008" y="443711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lowchart: Connector 85"/>
            <p:cNvSpPr/>
            <p:nvPr/>
          </p:nvSpPr>
          <p:spPr>
            <a:xfrm>
              <a:off x="2699792" y="357301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lowchart: Connector 86"/>
            <p:cNvSpPr/>
            <p:nvPr/>
          </p:nvSpPr>
          <p:spPr>
            <a:xfrm>
              <a:off x="3347864" y="357301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lowchart: Connector 87"/>
            <p:cNvSpPr/>
            <p:nvPr/>
          </p:nvSpPr>
          <p:spPr>
            <a:xfrm>
              <a:off x="2987824" y="393305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lowchart: Connector 88"/>
            <p:cNvSpPr/>
            <p:nvPr/>
          </p:nvSpPr>
          <p:spPr>
            <a:xfrm>
              <a:off x="2411760" y="4077072"/>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lowchart: Connector 89"/>
            <p:cNvSpPr/>
            <p:nvPr/>
          </p:nvSpPr>
          <p:spPr>
            <a:xfrm>
              <a:off x="2987824" y="4581128"/>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lowchart: Connector 90"/>
            <p:cNvSpPr/>
            <p:nvPr/>
          </p:nvSpPr>
          <p:spPr>
            <a:xfrm>
              <a:off x="3419872" y="414908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lowchart: Connector 91"/>
            <p:cNvSpPr/>
            <p:nvPr/>
          </p:nvSpPr>
          <p:spPr>
            <a:xfrm>
              <a:off x="2771800" y="4221088"/>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lowchart: Connector 92"/>
            <p:cNvSpPr/>
            <p:nvPr/>
          </p:nvSpPr>
          <p:spPr>
            <a:xfrm>
              <a:off x="4067944" y="465313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lowchart: Connector 93"/>
            <p:cNvSpPr/>
            <p:nvPr/>
          </p:nvSpPr>
          <p:spPr>
            <a:xfrm>
              <a:off x="3419872" y="4725144"/>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lowchart: Connector 94"/>
            <p:cNvSpPr/>
            <p:nvPr/>
          </p:nvSpPr>
          <p:spPr>
            <a:xfrm>
              <a:off x="2627784" y="306896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lowchart: Connector 95"/>
            <p:cNvSpPr/>
            <p:nvPr/>
          </p:nvSpPr>
          <p:spPr>
            <a:xfrm>
              <a:off x="2123728" y="37890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lowchart: Connector 96"/>
            <p:cNvSpPr/>
            <p:nvPr/>
          </p:nvSpPr>
          <p:spPr>
            <a:xfrm>
              <a:off x="2627784" y="465313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lowchart: Connector 97"/>
            <p:cNvSpPr/>
            <p:nvPr/>
          </p:nvSpPr>
          <p:spPr>
            <a:xfrm>
              <a:off x="2195736" y="465313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1331640" y="1052736"/>
              <a:ext cx="432048" cy="523220"/>
            </a:xfrm>
            <a:prstGeom prst="rect">
              <a:avLst/>
            </a:prstGeom>
            <a:noFill/>
          </p:spPr>
          <p:txBody>
            <a:bodyPr wrap="square" rtlCol="0">
              <a:spAutoFit/>
            </a:bodyPr>
            <a:lstStyle/>
            <a:p>
              <a:r>
                <a:rPr lang="en-US" sz="2800" b="1"/>
                <a:t>B</a:t>
              </a:r>
            </a:p>
          </p:txBody>
        </p:sp>
        <p:sp>
          <p:nvSpPr>
            <p:cNvPr id="100" name="TextBox 99"/>
            <p:cNvSpPr txBox="1"/>
            <p:nvPr/>
          </p:nvSpPr>
          <p:spPr>
            <a:xfrm>
              <a:off x="5436096" y="4725144"/>
              <a:ext cx="432048" cy="523220"/>
            </a:xfrm>
            <a:prstGeom prst="rect">
              <a:avLst/>
            </a:prstGeom>
            <a:noFill/>
          </p:spPr>
          <p:txBody>
            <a:bodyPr wrap="square" rtlCol="0">
              <a:spAutoFit/>
            </a:bodyPr>
            <a:lstStyle/>
            <a:p>
              <a:r>
                <a:rPr lang="en-US" sz="2800" b="1"/>
                <a:t>A</a:t>
              </a:r>
            </a:p>
          </p:txBody>
        </p:sp>
      </p:grpSp>
      <p:cxnSp>
        <p:nvCxnSpPr>
          <p:cNvPr id="167" name="Straight Connector 166"/>
          <p:cNvCxnSpPr/>
          <p:nvPr/>
        </p:nvCxnSpPr>
        <p:spPr>
          <a:xfrm flipV="1">
            <a:off x="5104978" y="1672512"/>
            <a:ext cx="0" cy="4824536"/>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3304778" y="1672512"/>
            <a:ext cx="1080120" cy="369332"/>
          </a:xfrm>
          <a:prstGeom prst="rect">
            <a:avLst/>
          </a:prstGeom>
          <a:noFill/>
        </p:spPr>
        <p:txBody>
          <a:bodyPr wrap="square" rtlCol="0">
            <a:spAutoFit/>
          </a:bodyPr>
          <a:lstStyle/>
          <a:p>
            <a:pPr algn="ctr"/>
            <a:r>
              <a:rPr lang="en-US" b="1">
                <a:solidFill>
                  <a:srgbClr val="FF0000"/>
                </a:solidFill>
              </a:rPr>
              <a:t>A  &lt; 2.7</a:t>
            </a:r>
          </a:p>
        </p:txBody>
      </p:sp>
      <p:sp>
        <p:nvSpPr>
          <p:cNvPr id="169" name="TextBox 168"/>
          <p:cNvSpPr txBox="1"/>
          <p:nvPr/>
        </p:nvSpPr>
        <p:spPr>
          <a:xfrm>
            <a:off x="5248994" y="1672512"/>
            <a:ext cx="1080120" cy="369332"/>
          </a:xfrm>
          <a:prstGeom prst="rect">
            <a:avLst/>
          </a:prstGeom>
          <a:noFill/>
        </p:spPr>
        <p:txBody>
          <a:bodyPr wrap="square" rtlCol="0">
            <a:spAutoFit/>
          </a:bodyPr>
          <a:lstStyle/>
          <a:p>
            <a:pPr algn="ctr"/>
            <a:r>
              <a:rPr lang="en-US" b="1">
                <a:solidFill>
                  <a:srgbClr val="FF0000"/>
                </a:solidFill>
              </a:rPr>
              <a:t>A  </a:t>
            </a:r>
            <a:r>
              <a:rPr lang="en-US" b="1">
                <a:solidFill>
                  <a:srgbClr val="FF0000"/>
                </a:solidFill>
                <a:sym typeface="Symbol"/>
              </a:rPr>
              <a:t> </a:t>
            </a:r>
            <a:r>
              <a:rPr lang="en-US" b="1">
                <a:solidFill>
                  <a:srgbClr val="FF0000"/>
                </a:solidFill>
              </a:rPr>
              <a:t> 2.7</a:t>
            </a:r>
          </a:p>
        </p:txBody>
      </p:sp>
      <p:grpSp>
        <p:nvGrpSpPr>
          <p:cNvPr id="170" name="Group 80"/>
          <p:cNvGrpSpPr/>
          <p:nvPr/>
        </p:nvGrpSpPr>
        <p:grpSpPr>
          <a:xfrm>
            <a:off x="7481242" y="3714747"/>
            <a:ext cx="1368152" cy="745138"/>
            <a:chOff x="6804248" y="1484784"/>
            <a:chExt cx="1368152" cy="745138"/>
          </a:xfrm>
        </p:grpSpPr>
        <p:sp>
          <p:nvSpPr>
            <p:cNvPr id="171" name="5-Point Star 170"/>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lowchart: Connector 171"/>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TextBox 172"/>
            <p:cNvSpPr txBox="1"/>
            <p:nvPr/>
          </p:nvSpPr>
          <p:spPr>
            <a:xfrm>
              <a:off x="7164288" y="1484784"/>
              <a:ext cx="1008112" cy="369332"/>
            </a:xfrm>
            <a:prstGeom prst="rect">
              <a:avLst/>
            </a:prstGeom>
            <a:noFill/>
          </p:spPr>
          <p:txBody>
            <a:bodyPr wrap="square" rtlCol="0">
              <a:spAutoFit/>
            </a:bodyPr>
            <a:lstStyle/>
            <a:p>
              <a:r>
                <a:rPr lang="en-US"/>
                <a:t>11 obs</a:t>
              </a:r>
            </a:p>
          </p:txBody>
        </p:sp>
        <p:sp>
          <p:nvSpPr>
            <p:cNvPr id="174" name="TextBox 173"/>
            <p:cNvSpPr txBox="1"/>
            <p:nvPr/>
          </p:nvSpPr>
          <p:spPr>
            <a:xfrm>
              <a:off x="7164288" y="1860590"/>
              <a:ext cx="1008112" cy="369332"/>
            </a:xfrm>
            <a:prstGeom prst="rect">
              <a:avLst/>
            </a:prstGeom>
            <a:noFill/>
          </p:spPr>
          <p:txBody>
            <a:bodyPr wrap="square" rtlCol="0">
              <a:spAutoFit/>
            </a:bodyPr>
            <a:lstStyle/>
            <a:p>
              <a:r>
                <a:rPr lang="en-US" dirty="0"/>
                <a:t>13 </a:t>
              </a:r>
              <a:r>
                <a:rPr lang="en-US" dirty="0" err="1"/>
                <a:t>obs</a:t>
              </a:r>
              <a:endParaRPr lang="en-US" dirty="0"/>
            </a:p>
          </p:txBody>
        </p:sp>
      </p:grpSp>
      <p:grpSp>
        <p:nvGrpSpPr>
          <p:cNvPr id="175" name="Group 85"/>
          <p:cNvGrpSpPr/>
          <p:nvPr/>
        </p:nvGrpSpPr>
        <p:grpSpPr>
          <a:xfrm>
            <a:off x="7481242" y="5056888"/>
            <a:ext cx="1368152" cy="745138"/>
            <a:chOff x="6804248" y="1484784"/>
            <a:chExt cx="1368152" cy="745138"/>
          </a:xfrm>
        </p:grpSpPr>
        <p:sp>
          <p:nvSpPr>
            <p:cNvPr id="176" name="5-Point Star 175"/>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lowchart: Connector 176"/>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TextBox 177"/>
            <p:cNvSpPr txBox="1"/>
            <p:nvPr/>
          </p:nvSpPr>
          <p:spPr>
            <a:xfrm>
              <a:off x="7164288" y="1484784"/>
              <a:ext cx="1008112" cy="369332"/>
            </a:xfrm>
            <a:prstGeom prst="rect">
              <a:avLst/>
            </a:prstGeom>
            <a:noFill/>
          </p:spPr>
          <p:txBody>
            <a:bodyPr wrap="square" rtlCol="0">
              <a:spAutoFit/>
            </a:bodyPr>
            <a:lstStyle/>
            <a:p>
              <a:r>
                <a:rPr lang="en-US"/>
                <a:t>5 obs</a:t>
              </a:r>
            </a:p>
          </p:txBody>
        </p:sp>
        <p:sp>
          <p:nvSpPr>
            <p:cNvPr id="179" name="TextBox 178"/>
            <p:cNvSpPr txBox="1"/>
            <p:nvPr/>
          </p:nvSpPr>
          <p:spPr>
            <a:xfrm>
              <a:off x="7164288" y="1860590"/>
              <a:ext cx="1008112" cy="369332"/>
            </a:xfrm>
            <a:prstGeom prst="rect">
              <a:avLst/>
            </a:prstGeom>
            <a:noFill/>
          </p:spPr>
          <p:txBody>
            <a:bodyPr wrap="square" rtlCol="0">
              <a:spAutoFit/>
            </a:bodyPr>
            <a:lstStyle/>
            <a:p>
              <a:r>
                <a:rPr lang="en-US"/>
                <a:t>0 obs</a:t>
              </a:r>
            </a:p>
          </p:txBody>
        </p:sp>
      </p:grpSp>
    </p:spTree>
    <p:extLst>
      <p:ext uri="{BB962C8B-B14F-4D97-AF65-F5344CB8AC3E}">
        <p14:creationId xmlns:p14="http://schemas.microsoft.com/office/powerpoint/2010/main" xmlns="" val="4152631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152650" y="365127"/>
            <a:ext cx="7886700" cy="759618"/>
          </a:xfrm>
        </p:spPr>
        <p:txBody>
          <a:bodyPr/>
          <a:lstStyle/>
          <a:p>
            <a:r>
              <a:rPr lang="en-US" dirty="0" smtClean="0"/>
              <a:t>Ide </a:t>
            </a:r>
            <a:r>
              <a:rPr lang="en-US" dirty="0" err="1" smtClean="0"/>
              <a:t>Dasar</a:t>
            </a:r>
            <a:endParaRPr lang="en-US" dirty="0"/>
          </a:p>
        </p:txBody>
      </p:sp>
      <p:sp>
        <p:nvSpPr>
          <p:cNvPr id="4" name="Slide Number Placeholder 3"/>
          <p:cNvSpPr>
            <a:spLocks noGrp="1"/>
          </p:cNvSpPr>
          <p:nvPr>
            <p:ph type="sldNum" sz="quarter" idx="12"/>
          </p:nvPr>
        </p:nvSpPr>
        <p:spPr/>
        <p:txBody>
          <a:bodyPr/>
          <a:lstStyle/>
          <a:p>
            <a:fld id="{FA84F1FF-EA00-4DFC-8ABA-92BCB195DC3B}" type="slidenum">
              <a:rPr lang="id-ID" smtClean="0"/>
              <a:pPr/>
              <a:t>19</a:t>
            </a:fld>
            <a:endParaRPr lang="id-ID"/>
          </a:p>
        </p:txBody>
      </p:sp>
      <p:pic>
        <p:nvPicPr>
          <p:cNvPr id="107" name="Picture 2"/>
          <p:cNvPicPr>
            <a:picLocks noChangeAspect="1" noChangeArrowheads="1"/>
          </p:cNvPicPr>
          <p:nvPr/>
        </p:nvPicPr>
        <p:blipFill>
          <a:blip r:embed="rId2" cstate="print"/>
          <a:srcRect/>
          <a:stretch>
            <a:fillRect/>
          </a:stretch>
        </p:blipFill>
        <p:spPr bwMode="auto">
          <a:xfrm>
            <a:off x="2000443" y="2303930"/>
            <a:ext cx="2838450" cy="2800350"/>
          </a:xfrm>
          <a:prstGeom prst="rect">
            <a:avLst/>
          </a:prstGeom>
          <a:noFill/>
          <a:ln w="9525">
            <a:noFill/>
            <a:miter lim="800000"/>
            <a:headEnd/>
            <a:tailEnd/>
          </a:ln>
        </p:spPr>
      </p:pic>
      <p:pic>
        <p:nvPicPr>
          <p:cNvPr id="108" name="Picture 3"/>
          <p:cNvPicPr>
            <a:picLocks noChangeAspect="1" noChangeArrowheads="1"/>
          </p:cNvPicPr>
          <p:nvPr/>
        </p:nvPicPr>
        <p:blipFill>
          <a:blip r:embed="rId3" cstate="print"/>
          <a:srcRect/>
          <a:stretch>
            <a:fillRect/>
          </a:stretch>
        </p:blipFill>
        <p:spPr bwMode="auto">
          <a:xfrm>
            <a:off x="6392932" y="2303931"/>
            <a:ext cx="2790825" cy="2809875"/>
          </a:xfrm>
          <a:prstGeom prst="rect">
            <a:avLst/>
          </a:prstGeom>
          <a:noFill/>
          <a:ln w="9525">
            <a:noFill/>
            <a:miter lim="800000"/>
            <a:headEnd/>
            <a:tailEnd/>
          </a:ln>
        </p:spPr>
      </p:pic>
      <p:grpSp>
        <p:nvGrpSpPr>
          <p:cNvPr id="109" name="Group 108"/>
          <p:cNvGrpSpPr/>
          <p:nvPr/>
        </p:nvGrpSpPr>
        <p:grpSpPr>
          <a:xfrm>
            <a:off x="2072451" y="5112242"/>
            <a:ext cx="1368152" cy="745138"/>
            <a:chOff x="6804248" y="1484784"/>
            <a:chExt cx="1368152" cy="745138"/>
          </a:xfrm>
        </p:grpSpPr>
        <p:sp>
          <p:nvSpPr>
            <p:cNvPr id="110" name="5-Point Star 109"/>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lowchart: Connector 110"/>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p:cNvSpPr txBox="1"/>
            <p:nvPr/>
          </p:nvSpPr>
          <p:spPr>
            <a:xfrm>
              <a:off x="7164288" y="1484784"/>
              <a:ext cx="1008112" cy="369332"/>
            </a:xfrm>
            <a:prstGeom prst="rect">
              <a:avLst/>
            </a:prstGeom>
            <a:noFill/>
          </p:spPr>
          <p:txBody>
            <a:bodyPr wrap="square" rtlCol="0">
              <a:spAutoFit/>
            </a:bodyPr>
            <a:lstStyle/>
            <a:p>
              <a:r>
                <a:rPr lang="en-US"/>
                <a:t>7 obs</a:t>
              </a:r>
            </a:p>
          </p:txBody>
        </p:sp>
        <p:sp>
          <p:nvSpPr>
            <p:cNvPr id="113" name="TextBox 112"/>
            <p:cNvSpPr txBox="1"/>
            <p:nvPr/>
          </p:nvSpPr>
          <p:spPr>
            <a:xfrm>
              <a:off x="7164288" y="1860590"/>
              <a:ext cx="1008112" cy="369332"/>
            </a:xfrm>
            <a:prstGeom prst="rect">
              <a:avLst/>
            </a:prstGeom>
            <a:noFill/>
          </p:spPr>
          <p:txBody>
            <a:bodyPr wrap="square" rtlCol="0">
              <a:spAutoFit/>
            </a:bodyPr>
            <a:lstStyle/>
            <a:p>
              <a:r>
                <a:rPr lang="en-US"/>
                <a:t>12 obs</a:t>
              </a:r>
            </a:p>
          </p:txBody>
        </p:sp>
      </p:grpSp>
      <p:grpSp>
        <p:nvGrpSpPr>
          <p:cNvPr id="114" name="Group 113"/>
          <p:cNvGrpSpPr/>
          <p:nvPr/>
        </p:nvGrpSpPr>
        <p:grpSpPr>
          <a:xfrm>
            <a:off x="3656627" y="5112242"/>
            <a:ext cx="1368152" cy="745138"/>
            <a:chOff x="6804248" y="1484784"/>
            <a:chExt cx="1368152" cy="745138"/>
          </a:xfrm>
        </p:grpSpPr>
        <p:sp>
          <p:nvSpPr>
            <p:cNvPr id="115" name="5-Point Star 114"/>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lowchart: Connector 115"/>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7164288" y="1484784"/>
              <a:ext cx="1008112" cy="369332"/>
            </a:xfrm>
            <a:prstGeom prst="rect">
              <a:avLst/>
            </a:prstGeom>
            <a:noFill/>
          </p:spPr>
          <p:txBody>
            <a:bodyPr wrap="square" rtlCol="0">
              <a:spAutoFit/>
            </a:bodyPr>
            <a:lstStyle/>
            <a:p>
              <a:r>
                <a:rPr lang="en-US"/>
                <a:t>9 obs</a:t>
              </a:r>
            </a:p>
          </p:txBody>
        </p:sp>
        <p:sp>
          <p:nvSpPr>
            <p:cNvPr id="118" name="TextBox 117"/>
            <p:cNvSpPr txBox="1"/>
            <p:nvPr/>
          </p:nvSpPr>
          <p:spPr>
            <a:xfrm>
              <a:off x="7164288" y="1860590"/>
              <a:ext cx="1008112" cy="369332"/>
            </a:xfrm>
            <a:prstGeom prst="rect">
              <a:avLst/>
            </a:prstGeom>
            <a:noFill/>
          </p:spPr>
          <p:txBody>
            <a:bodyPr wrap="square" rtlCol="0">
              <a:spAutoFit/>
            </a:bodyPr>
            <a:lstStyle/>
            <a:p>
              <a:r>
                <a:rPr lang="en-US"/>
                <a:t>1 obs</a:t>
              </a:r>
            </a:p>
          </p:txBody>
        </p:sp>
      </p:grpSp>
      <p:grpSp>
        <p:nvGrpSpPr>
          <p:cNvPr id="119" name="Group 80"/>
          <p:cNvGrpSpPr/>
          <p:nvPr/>
        </p:nvGrpSpPr>
        <p:grpSpPr>
          <a:xfrm>
            <a:off x="6680963" y="5112242"/>
            <a:ext cx="1368152" cy="745138"/>
            <a:chOff x="6804248" y="1484784"/>
            <a:chExt cx="1368152" cy="745138"/>
          </a:xfrm>
        </p:grpSpPr>
        <p:sp>
          <p:nvSpPr>
            <p:cNvPr id="120" name="5-Point Star 119"/>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lowchart: Connector 120"/>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7164288" y="1484784"/>
              <a:ext cx="1008112" cy="369332"/>
            </a:xfrm>
            <a:prstGeom prst="rect">
              <a:avLst/>
            </a:prstGeom>
            <a:noFill/>
          </p:spPr>
          <p:txBody>
            <a:bodyPr wrap="square" rtlCol="0">
              <a:spAutoFit/>
            </a:bodyPr>
            <a:lstStyle/>
            <a:p>
              <a:r>
                <a:rPr lang="en-US"/>
                <a:t>11 obs</a:t>
              </a:r>
            </a:p>
          </p:txBody>
        </p:sp>
        <p:sp>
          <p:nvSpPr>
            <p:cNvPr id="123" name="TextBox 122"/>
            <p:cNvSpPr txBox="1"/>
            <p:nvPr/>
          </p:nvSpPr>
          <p:spPr>
            <a:xfrm>
              <a:off x="7164288" y="1860590"/>
              <a:ext cx="1008112" cy="369332"/>
            </a:xfrm>
            <a:prstGeom prst="rect">
              <a:avLst/>
            </a:prstGeom>
            <a:noFill/>
          </p:spPr>
          <p:txBody>
            <a:bodyPr wrap="square" rtlCol="0">
              <a:spAutoFit/>
            </a:bodyPr>
            <a:lstStyle/>
            <a:p>
              <a:r>
                <a:rPr lang="en-US"/>
                <a:t>13 obs</a:t>
              </a:r>
            </a:p>
          </p:txBody>
        </p:sp>
      </p:grpSp>
      <p:grpSp>
        <p:nvGrpSpPr>
          <p:cNvPr id="124" name="Group 85"/>
          <p:cNvGrpSpPr/>
          <p:nvPr/>
        </p:nvGrpSpPr>
        <p:grpSpPr>
          <a:xfrm>
            <a:off x="8481163" y="5112242"/>
            <a:ext cx="1368152" cy="745138"/>
            <a:chOff x="6804248" y="1484784"/>
            <a:chExt cx="1368152" cy="745138"/>
          </a:xfrm>
        </p:grpSpPr>
        <p:sp>
          <p:nvSpPr>
            <p:cNvPr id="125" name="5-Point Star 124"/>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lowchart: Connector 125"/>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p:cNvSpPr txBox="1"/>
            <p:nvPr/>
          </p:nvSpPr>
          <p:spPr>
            <a:xfrm>
              <a:off x="7164288" y="1484784"/>
              <a:ext cx="1008112" cy="369332"/>
            </a:xfrm>
            <a:prstGeom prst="rect">
              <a:avLst/>
            </a:prstGeom>
            <a:noFill/>
          </p:spPr>
          <p:txBody>
            <a:bodyPr wrap="square" rtlCol="0">
              <a:spAutoFit/>
            </a:bodyPr>
            <a:lstStyle/>
            <a:p>
              <a:r>
                <a:rPr lang="en-US"/>
                <a:t>5 obs</a:t>
              </a:r>
            </a:p>
          </p:txBody>
        </p:sp>
        <p:sp>
          <p:nvSpPr>
            <p:cNvPr id="128" name="TextBox 127"/>
            <p:cNvSpPr txBox="1"/>
            <p:nvPr/>
          </p:nvSpPr>
          <p:spPr>
            <a:xfrm>
              <a:off x="7164288" y="1860590"/>
              <a:ext cx="1008112" cy="369332"/>
            </a:xfrm>
            <a:prstGeom prst="rect">
              <a:avLst/>
            </a:prstGeom>
            <a:noFill/>
          </p:spPr>
          <p:txBody>
            <a:bodyPr wrap="square" rtlCol="0">
              <a:spAutoFit/>
            </a:bodyPr>
            <a:lstStyle/>
            <a:p>
              <a:r>
                <a:rPr lang="en-US"/>
                <a:t>0 obs</a:t>
              </a:r>
            </a:p>
          </p:txBody>
        </p:sp>
      </p:grpSp>
      <p:grpSp>
        <p:nvGrpSpPr>
          <p:cNvPr id="129" name="Group 75"/>
          <p:cNvGrpSpPr/>
          <p:nvPr/>
        </p:nvGrpSpPr>
        <p:grpSpPr>
          <a:xfrm>
            <a:off x="4952771" y="1392884"/>
            <a:ext cx="1368152" cy="745138"/>
            <a:chOff x="6804248" y="1484784"/>
            <a:chExt cx="1368152" cy="745138"/>
          </a:xfrm>
        </p:grpSpPr>
        <p:sp>
          <p:nvSpPr>
            <p:cNvPr id="130" name="5-Point Star 129"/>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Connector 130"/>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xtBox 131"/>
            <p:cNvSpPr txBox="1"/>
            <p:nvPr/>
          </p:nvSpPr>
          <p:spPr>
            <a:xfrm>
              <a:off x="7164288" y="1484784"/>
              <a:ext cx="1008112" cy="369332"/>
            </a:xfrm>
            <a:prstGeom prst="rect">
              <a:avLst/>
            </a:prstGeom>
            <a:noFill/>
          </p:spPr>
          <p:txBody>
            <a:bodyPr wrap="square" rtlCol="0">
              <a:spAutoFit/>
            </a:bodyPr>
            <a:lstStyle/>
            <a:p>
              <a:r>
                <a:rPr lang="en-US"/>
                <a:t>16 obs</a:t>
              </a:r>
            </a:p>
          </p:txBody>
        </p:sp>
        <p:sp>
          <p:nvSpPr>
            <p:cNvPr id="133" name="TextBox 132"/>
            <p:cNvSpPr txBox="1"/>
            <p:nvPr/>
          </p:nvSpPr>
          <p:spPr>
            <a:xfrm>
              <a:off x="7164288" y="1860590"/>
              <a:ext cx="1008112" cy="369332"/>
            </a:xfrm>
            <a:prstGeom prst="rect">
              <a:avLst/>
            </a:prstGeom>
            <a:noFill/>
          </p:spPr>
          <p:txBody>
            <a:bodyPr wrap="square" rtlCol="0">
              <a:spAutoFit/>
            </a:bodyPr>
            <a:lstStyle/>
            <a:p>
              <a:r>
                <a:rPr lang="en-US"/>
                <a:t>13 obs</a:t>
              </a:r>
            </a:p>
          </p:txBody>
        </p:sp>
      </p:grpSp>
      <p:sp>
        <p:nvSpPr>
          <p:cNvPr id="134" name="TextBox 133"/>
          <p:cNvSpPr txBox="1"/>
          <p:nvPr/>
        </p:nvSpPr>
        <p:spPr>
          <a:xfrm>
            <a:off x="3872651" y="6198256"/>
            <a:ext cx="4104456" cy="523220"/>
          </a:xfrm>
          <a:prstGeom prst="rect">
            <a:avLst/>
          </a:prstGeom>
          <a:noFill/>
        </p:spPr>
        <p:txBody>
          <a:bodyPr wrap="square" rtlCol="0">
            <a:spAutoFit/>
          </a:bodyPr>
          <a:lstStyle/>
          <a:p>
            <a:pPr algn="ctr"/>
            <a:r>
              <a:rPr lang="en-US" sz="2800" b="1"/>
              <a:t>Mana yang lebih baik?</a:t>
            </a:r>
          </a:p>
        </p:txBody>
      </p:sp>
      <p:cxnSp>
        <p:nvCxnSpPr>
          <p:cNvPr id="135" name="Straight Arrow Connector 134"/>
          <p:cNvCxnSpPr/>
          <p:nvPr/>
        </p:nvCxnSpPr>
        <p:spPr>
          <a:xfrm flipH="1">
            <a:off x="3512611" y="1680916"/>
            <a:ext cx="108012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a:off x="6464939" y="1680916"/>
            <a:ext cx="1152128"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6229321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E6E0766-789B-42CC-9ACC-6785A4C4F227}" type="slidenum">
              <a:rPr lang="en-US" smtClean="0"/>
              <a:pPr/>
              <a:t>2</a:t>
            </a:fld>
            <a:endParaRPr lang="en-US"/>
          </a:p>
        </p:txBody>
      </p:sp>
      <p:pic>
        <p:nvPicPr>
          <p:cNvPr id="3" name="Picture 2"/>
          <p:cNvPicPr>
            <a:picLocks noChangeAspect="1" noChangeArrowheads="1"/>
          </p:cNvPicPr>
          <p:nvPr/>
        </p:nvPicPr>
        <p:blipFill>
          <a:blip r:embed="rId2"/>
          <a:srcRect/>
          <a:stretch>
            <a:fillRect/>
          </a:stretch>
        </p:blipFill>
        <p:spPr bwMode="auto">
          <a:xfrm rot="5400000">
            <a:off x="3802217" y="-77073"/>
            <a:ext cx="4643438" cy="6567488"/>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152650" y="365127"/>
            <a:ext cx="7886700" cy="759618"/>
          </a:xfrm>
        </p:spPr>
        <p:txBody>
          <a:bodyPr/>
          <a:lstStyle/>
          <a:p>
            <a:r>
              <a:rPr lang="en-US" dirty="0" smtClean="0"/>
              <a:t>Ide </a:t>
            </a:r>
            <a:r>
              <a:rPr lang="en-US" dirty="0" err="1" smtClean="0"/>
              <a:t>Dasar</a:t>
            </a:r>
            <a:endParaRPr lang="en-US" dirty="0"/>
          </a:p>
        </p:txBody>
      </p:sp>
      <p:sp>
        <p:nvSpPr>
          <p:cNvPr id="4" name="Slide Number Placeholder 3"/>
          <p:cNvSpPr>
            <a:spLocks noGrp="1"/>
          </p:cNvSpPr>
          <p:nvPr>
            <p:ph type="sldNum" sz="quarter" idx="12"/>
          </p:nvPr>
        </p:nvSpPr>
        <p:spPr/>
        <p:txBody>
          <a:bodyPr/>
          <a:lstStyle/>
          <a:p>
            <a:fld id="{FA84F1FF-EA00-4DFC-8ABA-92BCB195DC3B}" type="slidenum">
              <a:rPr lang="id-ID" smtClean="0"/>
              <a:pPr/>
              <a:t>20</a:t>
            </a:fld>
            <a:endParaRPr lang="id-ID"/>
          </a:p>
        </p:txBody>
      </p:sp>
      <p:pic>
        <p:nvPicPr>
          <p:cNvPr id="35" name="Picture 2"/>
          <p:cNvPicPr>
            <a:picLocks noChangeAspect="1" noChangeArrowheads="1"/>
          </p:cNvPicPr>
          <p:nvPr/>
        </p:nvPicPr>
        <p:blipFill>
          <a:blip r:embed="rId2" cstate="print"/>
          <a:srcRect/>
          <a:stretch>
            <a:fillRect/>
          </a:stretch>
        </p:blipFill>
        <p:spPr bwMode="auto">
          <a:xfrm>
            <a:off x="2279576" y="1819766"/>
            <a:ext cx="2838450" cy="2800350"/>
          </a:xfrm>
          <a:prstGeom prst="rect">
            <a:avLst/>
          </a:prstGeom>
          <a:noFill/>
          <a:ln w="9525">
            <a:noFill/>
            <a:miter lim="800000"/>
            <a:headEnd/>
            <a:tailEnd/>
          </a:ln>
        </p:spPr>
      </p:pic>
      <p:pic>
        <p:nvPicPr>
          <p:cNvPr id="36" name="Picture 3"/>
          <p:cNvPicPr>
            <a:picLocks noChangeAspect="1" noChangeArrowheads="1"/>
          </p:cNvPicPr>
          <p:nvPr/>
        </p:nvPicPr>
        <p:blipFill>
          <a:blip r:embed="rId3" cstate="print"/>
          <a:srcRect/>
          <a:stretch>
            <a:fillRect/>
          </a:stretch>
        </p:blipFill>
        <p:spPr bwMode="auto">
          <a:xfrm>
            <a:off x="6672065" y="1819767"/>
            <a:ext cx="2790825" cy="2809875"/>
          </a:xfrm>
          <a:prstGeom prst="rect">
            <a:avLst/>
          </a:prstGeom>
          <a:noFill/>
          <a:ln w="9525">
            <a:noFill/>
            <a:miter lim="800000"/>
            <a:headEnd/>
            <a:tailEnd/>
          </a:ln>
        </p:spPr>
      </p:pic>
      <p:grpSp>
        <p:nvGrpSpPr>
          <p:cNvPr id="37" name="Group 75"/>
          <p:cNvGrpSpPr/>
          <p:nvPr/>
        </p:nvGrpSpPr>
        <p:grpSpPr>
          <a:xfrm>
            <a:off x="2351584" y="4484062"/>
            <a:ext cx="1368152" cy="745138"/>
            <a:chOff x="6804248" y="1484784"/>
            <a:chExt cx="1368152" cy="745138"/>
          </a:xfrm>
        </p:grpSpPr>
        <p:sp>
          <p:nvSpPr>
            <p:cNvPr id="38" name="5-Point Star 37"/>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Connector 38"/>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7164288" y="1484784"/>
              <a:ext cx="1008112" cy="369332"/>
            </a:xfrm>
            <a:prstGeom prst="rect">
              <a:avLst/>
            </a:prstGeom>
            <a:noFill/>
          </p:spPr>
          <p:txBody>
            <a:bodyPr wrap="square" rtlCol="0">
              <a:spAutoFit/>
            </a:bodyPr>
            <a:lstStyle/>
            <a:p>
              <a:r>
                <a:rPr lang="en-US"/>
                <a:t>7 obs</a:t>
              </a:r>
            </a:p>
          </p:txBody>
        </p:sp>
        <p:sp>
          <p:nvSpPr>
            <p:cNvPr id="41" name="TextBox 40"/>
            <p:cNvSpPr txBox="1"/>
            <p:nvPr/>
          </p:nvSpPr>
          <p:spPr>
            <a:xfrm>
              <a:off x="7164288" y="1860590"/>
              <a:ext cx="1008112" cy="369332"/>
            </a:xfrm>
            <a:prstGeom prst="rect">
              <a:avLst/>
            </a:prstGeom>
            <a:noFill/>
          </p:spPr>
          <p:txBody>
            <a:bodyPr wrap="square" rtlCol="0">
              <a:spAutoFit/>
            </a:bodyPr>
            <a:lstStyle/>
            <a:p>
              <a:r>
                <a:rPr lang="en-US"/>
                <a:t>12 obs</a:t>
              </a:r>
            </a:p>
          </p:txBody>
        </p:sp>
      </p:grpSp>
      <p:grpSp>
        <p:nvGrpSpPr>
          <p:cNvPr id="42" name="Group 91"/>
          <p:cNvGrpSpPr/>
          <p:nvPr/>
        </p:nvGrpSpPr>
        <p:grpSpPr>
          <a:xfrm>
            <a:off x="3935760" y="4484062"/>
            <a:ext cx="1368152" cy="745138"/>
            <a:chOff x="6804248" y="1484784"/>
            <a:chExt cx="1368152" cy="745138"/>
          </a:xfrm>
        </p:grpSpPr>
        <p:sp>
          <p:nvSpPr>
            <p:cNvPr id="43" name="5-Point Star 42"/>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Connector 43"/>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7164288" y="1484784"/>
              <a:ext cx="1008112" cy="369332"/>
            </a:xfrm>
            <a:prstGeom prst="rect">
              <a:avLst/>
            </a:prstGeom>
            <a:noFill/>
          </p:spPr>
          <p:txBody>
            <a:bodyPr wrap="square" rtlCol="0">
              <a:spAutoFit/>
            </a:bodyPr>
            <a:lstStyle/>
            <a:p>
              <a:r>
                <a:rPr lang="en-US"/>
                <a:t>9 obs</a:t>
              </a:r>
            </a:p>
          </p:txBody>
        </p:sp>
        <p:sp>
          <p:nvSpPr>
            <p:cNvPr id="46" name="TextBox 45"/>
            <p:cNvSpPr txBox="1"/>
            <p:nvPr/>
          </p:nvSpPr>
          <p:spPr>
            <a:xfrm>
              <a:off x="7164288" y="1860590"/>
              <a:ext cx="1008112" cy="369332"/>
            </a:xfrm>
            <a:prstGeom prst="rect">
              <a:avLst/>
            </a:prstGeom>
            <a:noFill/>
          </p:spPr>
          <p:txBody>
            <a:bodyPr wrap="square" rtlCol="0">
              <a:spAutoFit/>
            </a:bodyPr>
            <a:lstStyle/>
            <a:p>
              <a:r>
                <a:rPr lang="en-US"/>
                <a:t>1 obs</a:t>
              </a:r>
            </a:p>
          </p:txBody>
        </p:sp>
      </p:grpSp>
      <p:grpSp>
        <p:nvGrpSpPr>
          <p:cNvPr id="47" name="Group 80"/>
          <p:cNvGrpSpPr/>
          <p:nvPr/>
        </p:nvGrpSpPr>
        <p:grpSpPr>
          <a:xfrm>
            <a:off x="6960096" y="4484062"/>
            <a:ext cx="1368152" cy="745138"/>
            <a:chOff x="6804248" y="1484784"/>
            <a:chExt cx="1368152" cy="745138"/>
          </a:xfrm>
        </p:grpSpPr>
        <p:sp>
          <p:nvSpPr>
            <p:cNvPr id="48" name="5-Point Star 47"/>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Connector 48"/>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7164288" y="1484784"/>
              <a:ext cx="1008112" cy="369332"/>
            </a:xfrm>
            <a:prstGeom prst="rect">
              <a:avLst/>
            </a:prstGeom>
            <a:noFill/>
          </p:spPr>
          <p:txBody>
            <a:bodyPr wrap="square" rtlCol="0">
              <a:spAutoFit/>
            </a:bodyPr>
            <a:lstStyle/>
            <a:p>
              <a:r>
                <a:rPr lang="en-US"/>
                <a:t>11 obs</a:t>
              </a:r>
            </a:p>
          </p:txBody>
        </p:sp>
        <p:sp>
          <p:nvSpPr>
            <p:cNvPr id="51" name="TextBox 50"/>
            <p:cNvSpPr txBox="1"/>
            <p:nvPr/>
          </p:nvSpPr>
          <p:spPr>
            <a:xfrm>
              <a:off x="7164288" y="1860590"/>
              <a:ext cx="1008112" cy="369332"/>
            </a:xfrm>
            <a:prstGeom prst="rect">
              <a:avLst/>
            </a:prstGeom>
            <a:noFill/>
          </p:spPr>
          <p:txBody>
            <a:bodyPr wrap="square" rtlCol="0">
              <a:spAutoFit/>
            </a:bodyPr>
            <a:lstStyle/>
            <a:p>
              <a:r>
                <a:rPr lang="en-US"/>
                <a:t>13 obs</a:t>
              </a:r>
            </a:p>
          </p:txBody>
        </p:sp>
      </p:grpSp>
      <p:grpSp>
        <p:nvGrpSpPr>
          <p:cNvPr id="52" name="Group 85"/>
          <p:cNvGrpSpPr/>
          <p:nvPr/>
        </p:nvGrpSpPr>
        <p:grpSpPr>
          <a:xfrm>
            <a:off x="8760296" y="4484062"/>
            <a:ext cx="1368152" cy="745138"/>
            <a:chOff x="6804248" y="1484784"/>
            <a:chExt cx="1368152" cy="745138"/>
          </a:xfrm>
        </p:grpSpPr>
        <p:sp>
          <p:nvSpPr>
            <p:cNvPr id="53" name="5-Point Star 52"/>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Connector 53"/>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7164288" y="1484784"/>
              <a:ext cx="1008112" cy="369332"/>
            </a:xfrm>
            <a:prstGeom prst="rect">
              <a:avLst/>
            </a:prstGeom>
            <a:noFill/>
          </p:spPr>
          <p:txBody>
            <a:bodyPr wrap="square" rtlCol="0">
              <a:spAutoFit/>
            </a:bodyPr>
            <a:lstStyle/>
            <a:p>
              <a:r>
                <a:rPr lang="en-US"/>
                <a:t>5 obs</a:t>
              </a:r>
            </a:p>
          </p:txBody>
        </p:sp>
        <p:sp>
          <p:nvSpPr>
            <p:cNvPr id="56" name="TextBox 55"/>
            <p:cNvSpPr txBox="1"/>
            <p:nvPr/>
          </p:nvSpPr>
          <p:spPr>
            <a:xfrm>
              <a:off x="7164288" y="1860590"/>
              <a:ext cx="1008112" cy="369332"/>
            </a:xfrm>
            <a:prstGeom prst="rect">
              <a:avLst/>
            </a:prstGeom>
            <a:noFill/>
          </p:spPr>
          <p:txBody>
            <a:bodyPr wrap="square" rtlCol="0">
              <a:spAutoFit/>
            </a:bodyPr>
            <a:lstStyle/>
            <a:p>
              <a:r>
                <a:rPr lang="en-US"/>
                <a:t>0 obs</a:t>
              </a:r>
            </a:p>
          </p:txBody>
        </p:sp>
      </p:grpSp>
      <p:grpSp>
        <p:nvGrpSpPr>
          <p:cNvPr id="57" name="Group 75"/>
          <p:cNvGrpSpPr/>
          <p:nvPr/>
        </p:nvGrpSpPr>
        <p:grpSpPr>
          <a:xfrm>
            <a:off x="5231904" y="908720"/>
            <a:ext cx="1368152" cy="745138"/>
            <a:chOff x="6804248" y="1484784"/>
            <a:chExt cx="1368152" cy="745138"/>
          </a:xfrm>
        </p:grpSpPr>
        <p:sp>
          <p:nvSpPr>
            <p:cNvPr id="58" name="5-Point Star 57"/>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Connector 58"/>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7164288" y="1484784"/>
              <a:ext cx="1008112" cy="369332"/>
            </a:xfrm>
            <a:prstGeom prst="rect">
              <a:avLst/>
            </a:prstGeom>
            <a:noFill/>
          </p:spPr>
          <p:txBody>
            <a:bodyPr wrap="square" rtlCol="0">
              <a:spAutoFit/>
            </a:bodyPr>
            <a:lstStyle/>
            <a:p>
              <a:r>
                <a:rPr lang="en-US"/>
                <a:t>16 obs</a:t>
              </a:r>
            </a:p>
          </p:txBody>
        </p:sp>
        <p:sp>
          <p:nvSpPr>
            <p:cNvPr id="61" name="TextBox 60"/>
            <p:cNvSpPr txBox="1"/>
            <p:nvPr/>
          </p:nvSpPr>
          <p:spPr>
            <a:xfrm>
              <a:off x="7164288" y="1860590"/>
              <a:ext cx="1008112" cy="369332"/>
            </a:xfrm>
            <a:prstGeom prst="rect">
              <a:avLst/>
            </a:prstGeom>
            <a:noFill/>
          </p:spPr>
          <p:txBody>
            <a:bodyPr wrap="square" rtlCol="0">
              <a:spAutoFit/>
            </a:bodyPr>
            <a:lstStyle/>
            <a:p>
              <a:r>
                <a:rPr lang="en-US"/>
                <a:t>13 obs</a:t>
              </a:r>
            </a:p>
          </p:txBody>
        </p:sp>
      </p:grpSp>
      <p:cxnSp>
        <p:nvCxnSpPr>
          <p:cNvPr id="62" name="Straight Arrow Connector 61"/>
          <p:cNvCxnSpPr/>
          <p:nvPr/>
        </p:nvCxnSpPr>
        <p:spPr>
          <a:xfrm flipH="1">
            <a:off x="3791744" y="1196752"/>
            <a:ext cx="108012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6744072" y="1196752"/>
            <a:ext cx="1152128"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4784090" y="1619509"/>
            <a:ext cx="1944216" cy="646331"/>
          </a:xfrm>
          <a:prstGeom prst="rect">
            <a:avLst/>
          </a:prstGeom>
          <a:solidFill>
            <a:schemeClr val="accent6">
              <a:lumMod val="20000"/>
              <a:lumOff val="80000"/>
            </a:schemeClr>
          </a:solidFill>
        </p:spPr>
        <p:txBody>
          <a:bodyPr wrap="square" rtlCol="0">
            <a:spAutoFit/>
          </a:bodyPr>
          <a:lstStyle/>
          <a:p>
            <a:pPr algn="ctr"/>
            <a:r>
              <a:rPr lang="en-US"/>
              <a:t>Entropy =  0.9923</a:t>
            </a:r>
          </a:p>
        </p:txBody>
      </p:sp>
      <p:sp>
        <p:nvSpPr>
          <p:cNvPr id="65" name="TextBox 64"/>
          <p:cNvSpPr txBox="1"/>
          <p:nvPr/>
        </p:nvSpPr>
        <p:spPr>
          <a:xfrm>
            <a:off x="2135560" y="5219908"/>
            <a:ext cx="1463040" cy="369332"/>
          </a:xfrm>
          <a:prstGeom prst="rect">
            <a:avLst/>
          </a:prstGeom>
          <a:solidFill>
            <a:schemeClr val="accent6">
              <a:lumMod val="20000"/>
              <a:lumOff val="80000"/>
            </a:schemeClr>
          </a:solidFill>
        </p:spPr>
        <p:txBody>
          <a:bodyPr wrap="square" rtlCol="0">
            <a:spAutoFit/>
          </a:bodyPr>
          <a:lstStyle/>
          <a:p>
            <a:pPr algn="ctr"/>
            <a:r>
              <a:rPr lang="en-US"/>
              <a:t>E = 0.9495</a:t>
            </a:r>
          </a:p>
        </p:txBody>
      </p:sp>
      <p:sp>
        <p:nvSpPr>
          <p:cNvPr id="66" name="TextBox 65"/>
          <p:cNvSpPr txBox="1"/>
          <p:nvPr/>
        </p:nvSpPr>
        <p:spPr>
          <a:xfrm>
            <a:off x="3840872" y="5219908"/>
            <a:ext cx="1463040" cy="369332"/>
          </a:xfrm>
          <a:prstGeom prst="rect">
            <a:avLst/>
          </a:prstGeom>
          <a:solidFill>
            <a:schemeClr val="accent6">
              <a:lumMod val="20000"/>
              <a:lumOff val="80000"/>
            </a:schemeClr>
          </a:solidFill>
        </p:spPr>
        <p:txBody>
          <a:bodyPr wrap="square" rtlCol="0">
            <a:spAutoFit/>
          </a:bodyPr>
          <a:lstStyle/>
          <a:p>
            <a:pPr algn="ctr"/>
            <a:r>
              <a:rPr lang="en-US"/>
              <a:t>E = 0.4690</a:t>
            </a:r>
          </a:p>
        </p:txBody>
      </p:sp>
      <p:sp>
        <p:nvSpPr>
          <p:cNvPr id="67" name="TextBox 66"/>
          <p:cNvSpPr txBox="1"/>
          <p:nvPr/>
        </p:nvSpPr>
        <p:spPr>
          <a:xfrm>
            <a:off x="6865208" y="5219908"/>
            <a:ext cx="1463040" cy="369332"/>
          </a:xfrm>
          <a:prstGeom prst="rect">
            <a:avLst/>
          </a:prstGeom>
          <a:solidFill>
            <a:schemeClr val="accent6">
              <a:lumMod val="20000"/>
              <a:lumOff val="80000"/>
            </a:schemeClr>
          </a:solidFill>
        </p:spPr>
        <p:txBody>
          <a:bodyPr wrap="square" rtlCol="0">
            <a:spAutoFit/>
          </a:bodyPr>
          <a:lstStyle/>
          <a:p>
            <a:pPr algn="ctr"/>
            <a:r>
              <a:rPr lang="en-US"/>
              <a:t>E = 0.9950</a:t>
            </a:r>
          </a:p>
        </p:txBody>
      </p:sp>
      <p:sp>
        <p:nvSpPr>
          <p:cNvPr id="68" name="TextBox 67"/>
          <p:cNvSpPr txBox="1"/>
          <p:nvPr/>
        </p:nvSpPr>
        <p:spPr>
          <a:xfrm>
            <a:off x="8521392" y="5219908"/>
            <a:ext cx="1463040" cy="369332"/>
          </a:xfrm>
          <a:prstGeom prst="rect">
            <a:avLst/>
          </a:prstGeom>
          <a:solidFill>
            <a:schemeClr val="accent6">
              <a:lumMod val="20000"/>
              <a:lumOff val="80000"/>
            </a:schemeClr>
          </a:solidFill>
        </p:spPr>
        <p:txBody>
          <a:bodyPr wrap="square" rtlCol="0">
            <a:spAutoFit/>
          </a:bodyPr>
          <a:lstStyle/>
          <a:p>
            <a:pPr algn="ctr"/>
            <a:r>
              <a:rPr lang="en-US"/>
              <a:t>E = 0</a:t>
            </a:r>
          </a:p>
        </p:txBody>
      </p:sp>
      <p:sp>
        <p:nvSpPr>
          <p:cNvPr id="69" name="TextBox 68"/>
          <p:cNvSpPr txBox="1"/>
          <p:nvPr/>
        </p:nvSpPr>
        <p:spPr>
          <a:xfrm>
            <a:off x="2711624" y="5733257"/>
            <a:ext cx="2160240" cy="646331"/>
          </a:xfrm>
          <a:prstGeom prst="rect">
            <a:avLst/>
          </a:prstGeom>
          <a:solidFill>
            <a:schemeClr val="accent5">
              <a:lumMod val="60000"/>
              <a:lumOff val="40000"/>
            </a:schemeClr>
          </a:solidFill>
        </p:spPr>
        <p:txBody>
          <a:bodyPr wrap="square" rtlCol="0">
            <a:spAutoFit/>
          </a:bodyPr>
          <a:lstStyle/>
          <a:p>
            <a:pPr algn="ctr"/>
            <a:r>
              <a:rPr lang="en-US" dirty="0"/>
              <a:t>Information Gain = 0.2085</a:t>
            </a:r>
          </a:p>
        </p:txBody>
      </p:sp>
      <p:sp>
        <p:nvSpPr>
          <p:cNvPr id="70" name="TextBox 69"/>
          <p:cNvSpPr txBox="1"/>
          <p:nvPr/>
        </p:nvSpPr>
        <p:spPr>
          <a:xfrm>
            <a:off x="7248128" y="5733257"/>
            <a:ext cx="2160240" cy="646331"/>
          </a:xfrm>
          <a:prstGeom prst="rect">
            <a:avLst/>
          </a:prstGeom>
          <a:solidFill>
            <a:schemeClr val="accent5">
              <a:lumMod val="60000"/>
              <a:lumOff val="40000"/>
            </a:schemeClr>
          </a:solidFill>
        </p:spPr>
        <p:txBody>
          <a:bodyPr wrap="square" rtlCol="0">
            <a:spAutoFit/>
          </a:bodyPr>
          <a:lstStyle/>
          <a:p>
            <a:pPr algn="ctr"/>
            <a:r>
              <a:rPr lang="en-US" dirty="0"/>
              <a:t>Information Gain = 0.1688</a:t>
            </a:r>
          </a:p>
        </p:txBody>
      </p:sp>
      <p:sp>
        <p:nvSpPr>
          <p:cNvPr id="72" name="TextBox 71"/>
          <p:cNvSpPr txBox="1"/>
          <p:nvPr/>
        </p:nvSpPr>
        <p:spPr>
          <a:xfrm>
            <a:off x="4727848" y="5356200"/>
            <a:ext cx="360040" cy="1569660"/>
          </a:xfrm>
          <a:prstGeom prst="rect">
            <a:avLst/>
          </a:prstGeom>
          <a:noFill/>
        </p:spPr>
        <p:txBody>
          <a:bodyPr wrap="square" rtlCol="0">
            <a:spAutoFit/>
          </a:bodyPr>
          <a:lstStyle/>
          <a:p>
            <a:r>
              <a:rPr lang="en-US" sz="9600" b="1" dirty="0">
                <a:sym typeface="Wingdings 2"/>
              </a:rPr>
              <a:t></a:t>
            </a:r>
            <a:endParaRPr lang="en-US" sz="9600" b="1" dirty="0"/>
          </a:p>
        </p:txBody>
      </p:sp>
    </p:spTree>
    <p:extLst>
      <p:ext uri="{BB962C8B-B14F-4D97-AF65-F5344CB8AC3E}">
        <p14:creationId xmlns:p14="http://schemas.microsoft.com/office/powerpoint/2010/main" xmlns="" val="39968146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52554" y="376786"/>
            <a:ext cx="7886700" cy="759618"/>
          </a:xfrm>
        </p:spPr>
        <p:txBody>
          <a:bodyPr/>
          <a:lstStyle/>
          <a:p>
            <a:r>
              <a:rPr lang="en-US" dirty="0" smtClean="0"/>
              <a:t>Ide </a:t>
            </a:r>
            <a:r>
              <a:rPr lang="en-US" dirty="0" err="1" smtClean="0"/>
              <a:t>Dasar</a:t>
            </a:r>
            <a:endParaRPr lang="en-US" dirty="0"/>
          </a:p>
        </p:txBody>
      </p:sp>
      <p:sp>
        <p:nvSpPr>
          <p:cNvPr id="4" name="Slide Number Placeholder 3"/>
          <p:cNvSpPr>
            <a:spLocks noGrp="1"/>
          </p:cNvSpPr>
          <p:nvPr>
            <p:ph type="sldNum" sz="quarter" idx="12"/>
          </p:nvPr>
        </p:nvSpPr>
        <p:spPr/>
        <p:txBody>
          <a:bodyPr/>
          <a:lstStyle/>
          <a:p>
            <a:fld id="{FA84F1FF-EA00-4DFC-8ABA-92BCB195DC3B}" type="slidenum">
              <a:rPr lang="id-ID" smtClean="0"/>
              <a:pPr/>
              <a:t>21</a:t>
            </a:fld>
            <a:endParaRPr lang="id-ID"/>
          </a:p>
        </p:txBody>
      </p:sp>
      <p:sp>
        <p:nvSpPr>
          <p:cNvPr id="35" name="TextBox 34"/>
          <p:cNvSpPr txBox="1"/>
          <p:nvPr/>
        </p:nvSpPr>
        <p:spPr>
          <a:xfrm>
            <a:off x="7228152" y="3687849"/>
            <a:ext cx="2880320" cy="1323439"/>
          </a:xfrm>
          <a:prstGeom prst="rect">
            <a:avLst/>
          </a:prstGeom>
          <a:noFill/>
        </p:spPr>
        <p:txBody>
          <a:bodyPr wrap="square" rtlCol="0">
            <a:spAutoFit/>
          </a:bodyPr>
          <a:lstStyle/>
          <a:p>
            <a:r>
              <a:rPr lang="en-US" sz="2000"/>
              <a:t>Lanjutkan mencari pemisahan untuk masing-masing kelompok….</a:t>
            </a:r>
          </a:p>
        </p:txBody>
      </p:sp>
      <p:grpSp>
        <p:nvGrpSpPr>
          <p:cNvPr id="36" name="Group 75"/>
          <p:cNvGrpSpPr/>
          <p:nvPr/>
        </p:nvGrpSpPr>
        <p:grpSpPr>
          <a:xfrm>
            <a:off x="2547632" y="2103672"/>
            <a:ext cx="4536504" cy="4617804"/>
            <a:chOff x="1331640" y="1052736"/>
            <a:chExt cx="4536504" cy="4617804"/>
          </a:xfrm>
        </p:grpSpPr>
        <p:grpSp>
          <p:nvGrpSpPr>
            <p:cNvPr id="37" name="Group 35"/>
            <p:cNvGrpSpPr/>
            <p:nvPr/>
          </p:nvGrpSpPr>
          <p:grpSpPr>
            <a:xfrm>
              <a:off x="1475656" y="1268760"/>
              <a:ext cx="4392488" cy="4401780"/>
              <a:chOff x="1475656" y="1268760"/>
              <a:chExt cx="4392488" cy="4401780"/>
            </a:xfrm>
          </p:grpSpPr>
          <p:cxnSp>
            <p:nvCxnSpPr>
              <p:cNvPr id="69" name="Straight Connector 68"/>
              <p:cNvCxnSpPr/>
              <p:nvPr/>
            </p:nvCxnSpPr>
            <p:spPr>
              <a:xfrm flipV="1">
                <a:off x="1835696" y="1268760"/>
                <a:ext cx="0" cy="4114800"/>
              </a:xfrm>
              <a:prstGeom prst="line">
                <a:avLst/>
              </a:prstGeom>
              <a:ln w="38100">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flipV="1">
                <a:off x="3765024" y="3126080"/>
                <a:ext cx="0" cy="4206240"/>
              </a:xfrm>
              <a:prstGeom prst="line">
                <a:avLst/>
              </a:prstGeom>
              <a:ln w="38100">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475656" y="4124370"/>
                <a:ext cx="216024" cy="369332"/>
              </a:xfrm>
              <a:prstGeom prst="rect">
                <a:avLst/>
              </a:prstGeom>
              <a:noFill/>
            </p:spPr>
            <p:txBody>
              <a:bodyPr wrap="square" rtlCol="0">
                <a:spAutoFit/>
              </a:bodyPr>
              <a:lstStyle/>
              <a:p>
                <a:r>
                  <a:rPr lang="en-US"/>
                  <a:t>1</a:t>
                </a:r>
              </a:p>
            </p:txBody>
          </p:sp>
          <p:sp>
            <p:nvSpPr>
              <p:cNvPr id="72" name="TextBox 71"/>
              <p:cNvSpPr txBox="1"/>
              <p:nvPr/>
            </p:nvSpPr>
            <p:spPr>
              <a:xfrm>
                <a:off x="1475656" y="3212976"/>
                <a:ext cx="216024" cy="369332"/>
              </a:xfrm>
              <a:prstGeom prst="rect">
                <a:avLst/>
              </a:prstGeom>
              <a:noFill/>
            </p:spPr>
            <p:txBody>
              <a:bodyPr wrap="square" rtlCol="0">
                <a:spAutoFit/>
              </a:bodyPr>
              <a:lstStyle/>
              <a:p>
                <a:r>
                  <a:rPr lang="en-US"/>
                  <a:t>2</a:t>
                </a:r>
              </a:p>
            </p:txBody>
          </p:sp>
          <p:sp>
            <p:nvSpPr>
              <p:cNvPr id="73" name="TextBox 72"/>
              <p:cNvSpPr txBox="1"/>
              <p:nvPr/>
            </p:nvSpPr>
            <p:spPr>
              <a:xfrm>
                <a:off x="1475656" y="2348880"/>
                <a:ext cx="216024" cy="369332"/>
              </a:xfrm>
              <a:prstGeom prst="rect">
                <a:avLst/>
              </a:prstGeom>
              <a:noFill/>
            </p:spPr>
            <p:txBody>
              <a:bodyPr wrap="square" rtlCol="0">
                <a:spAutoFit/>
              </a:bodyPr>
              <a:lstStyle/>
              <a:p>
                <a:r>
                  <a:rPr lang="en-US"/>
                  <a:t>3</a:t>
                </a:r>
              </a:p>
            </p:txBody>
          </p:sp>
          <p:sp>
            <p:nvSpPr>
              <p:cNvPr id="74" name="TextBox 73"/>
              <p:cNvSpPr txBox="1"/>
              <p:nvPr/>
            </p:nvSpPr>
            <p:spPr>
              <a:xfrm>
                <a:off x="1475656" y="1412776"/>
                <a:ext cx="216024" cy="369332"/>
              </a:xfrm>
              <a:prstGeom prst="rect">
                <a:avLst/>
              </a:prstGeom>
              <a:noFill/>
            </p:spPr>
            <p:txBody>
              <a:bodyPr wrap="square" rtlCol="0">
                <a:spAutoFit/>
              </a:bodyPr>
              <a:lstStyle/>
              <a:p>
                <a:r>
                  <a:rPr lang="en-US"/>
                  <a:t>4</a:t>
                </a:r>
              </a:p>
            </p:txBody>
          </p:sp>
          <p:sp>
            <p:nvSpPr>
              <p:cNvPr id="75" name="TextBox 74"/>
              <p:cNvSpPr txBox="1"/>
              <p:nvPr/>
            </p:nvSpPr>
            <p:spPr>
              <a:xfrm>
                <a:off x="2627784" y="5301208"/>
                <a:ext cx="216024" cy="369332"/>
              </a:xfrm>
              <a:prstGeom prst="rect">
                <a:avLst/>
              </a:prstGeom>
              <a:noFill/>
            </p:spPr>
            <p:txBody>
              <a:bodyPr wrap="square" rtlCol="0">
                <a:spAutoFit/>
              </a:bodyPr>
              <a:lstStyle/>
              <a:p>
                <a:r>
                  <a:rPr lang="en-US"/>
                  <a:t>1</a:t>
                </a:r>
              </a:p>
            </p:txBody>
          </p:sp>
          <p:sp>
            <p:nvSpPr>
              <p:cNvPr id="76" name="TextBox 75"/>
              <p:cNvSpPr txBox="1"/>
              <p:nvPr/>
            </p:nvSpPr>
            <p:spPr>
              <a:xfrm>
                <a:off x="3563888" y="5301208"/>
                <a:ext cx="216024" cy="369332"/>
              </a:xfrm>
              <a:prstGeom prst="rect">
                <a:avLst/>
              </a:prstGeom>
              <a:noFill/>
            </p:spPr>
            <p:txBody>
              <a:bodyPr wrap="square" rtlCol="0">
                <a:spAutoFit/>
              </a:bodyPr>
              <a:lstStyle/>
              <a:p>
                <a:r>
                  <a:rPr lang="en-US"/>
                  <a:t>2</a:t>
                </a:r>
              </a:p>
            </p:txBody>
          </p:sp>
          <p:sp>
            <p:nvSpPr>
              <p:cNvPr id="77" name="TextBox 76"/>
              <p:cNvSpPr txBox="1"/>
              <p:nvPr/>
            </p:nvSpPr>
            <p:spPr>
              <a:xfrm>
                <a:off x="4427984" y="5301208"/>
                <a:ext cx="216024" cy="369332"/>
              </a:xfrm>
              <a:prstGeom prst="rect">
                <a:avLst/>
              </a:prstGeom>
              <a:noFill/>
            </p:spPr>
            <p:txBody>
              <a:bodyPr wrap="square" rtlCol="0">
                <a:spAutoFit/>
              </a:bodyPr>
              <a:lstStyle/>
              <a:p>
                <a:r>
                  <a:rPr lang="en-US"/>
                  <a:t>3</a:t>
                </a:r>
              </a:p>
            </p:txBody>
          </p:sp>
          <p:sp>
            <p:nvSpPr>
              <p:cNvPr id="78" name="TextBox 77"/>
              <p:cNvSpPr txBox="1"/>
              <p:nvPr/>
            </p:nvSpPr>
            <p:spPr>
              <a:xfrm>
                <a:off x="5364088" y="5301208"/>
                <a:ext cx="216024" cy="369332"/>
              </a:xfrm>
              <a:prstGeom prst="rect">
                <a:avLst/>
              </a:prstGeom>
              <a:noFill/>
            </p:spPr>
            <p:txBody>
              <a:bodyPr wrap="square" rtlCol="0">
                <a:spAutoFit/>
              </a:bodyPr>
              <a:lstStyle/>
              <a:p>
                <a:r>
                  <a:rPr lang="en-US"/>
                  <a:t>4</a:t>
                </a:r>
              </a:p>
            </p:txBody>
          </p:sp>
        </p:grpSp>
        <p:sp>
          <p:nvSpPr>
            <p:cNvPr id="38" name="5-Point Star 37"/>
            <p:cNvSpPr/>
            <p:nvPr/>
          </p:nvSpPr>
          <p:spPr>
            <a:xfrm>
              <a:off x="2987824" y="184482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p:cNvSpPr/>
            <p:nvPr/>
          </p:nvSpPr>
          <p:spPr>
            <a:xfrm>
              <a:off x="2555776" y="227687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p:cNvSpPr/>
            <p:nvPr/>
          </p:nvSpPr>
          <p:spPr>
            <a:xfrm>
              <a:off x="3419872" y="256490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40"/>
            <p:cNvSpPr/>
            <p:nvPr/>
          </p:nvSpPr>
          <p:spPr>
            <a:xfrm>
              <a:off x="3635896" y="1988840"/>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p:cNvSpPr/>
            <p:nvPr/>
          </p:nvSpPr>
          <p:spPr>
            <a:xfrm>
              <a:off x="4572000" y="2492896"/>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p:cNvSpPr/>
            <p:nvPr/>
          </p:nvSpPr>
          <p:spPr>
            <a:xfrm>
              <a:off x="3419872" y="328498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5-Point Star 43"/>
            <p:cNvSpPr/>
            <p:nvPr/>
          </p:nvSpPr>
          <p:spPr>
            <a:xfrm>
              <a:off x="4067944" y="256490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5-Point Star 44"/>
            <p:cNvSpPr/>
            <p:nvPr/>
          </p:nvSpPr>
          <p:spPr>
            <a:xfrm>
              <a:off x="4283968" y="371703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p:cNvSpPr/>
            <p:nvPr/>
          </p:nvSpPr>
          <p:spPr>
            <a:xfrm>
              <a:off x="4067944" y="328498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5-Point Star 46"/>
            <p:cNvSpPr/>
            <p:nvPr/>
          </p:nvSpPr>
          <p:spPr>
            <a:xfrm>
              <a:off x="4788024" y="3140968"/>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47"/>
            <p:cNvSpPr/>
            <p:nvPr/>
          </p:nvSpPr>
          <p:spPr>
            <a:xfrm>
              <a:off x="3923928" y="407707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5-Point Star 48"/>
            <p:cNvSpPr/>
            <p:nvPr/>
          </p:nvSpPr>
          <p:spPr>
            <a:xfrm>
              <a:off x="5004048" y="3861048"/>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5-Point Star 49"/>
            <p:cNvSpPr/>
            <p:nvPr/>
          </p:nvSpPr>
          <p:spPr>
            <a:xfrm>
              <a:off x="2915816" y="3068960"/>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5-Point Star 50"/>
            <p:cNvSpPr/>
            <p:nvPr/>
          </p:nvSpPr>
          <p:spPr>
            <a:xfrm>
              <a:off x="2339752" y="3068960"/>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5-Point Star 51"/>
            <p:cNvSpPr/>
            <p:nvPr/>
          </p:nvSpPr>
          <p:spPr>
            <a:xfrm>
              <a:off x="2915816" y="256490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5-Point Star 52"/>
            <p:cNvSpPr/>
            <p:nvPr/>
          </p:nvSpPr>
          <p:spPr>
            <a:xfrm>
              <a:off x="4644008" y="443711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Connector 53"/>
            <p:cNvSpPr/>
            <p:nvPr/>
          </p:nvSpPr>
          <p:spPr>
            <a:xfrm>
              <a:off x="2699792" y="357301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Connector 54"/>
            <p:cNvSpPr/>
            <p:nvPr/>
          </p:nvSpPr>
          <p:spPr>
            <a:xfrm>
              <a:off x="3347864" y="357301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Connector 55"/>
            <p:cNvSpPr/>
            <p:nvPr/>
          </p:nvSpPr>
          <p:spPr>
            <a:xfrm>
              <a:off x="2987824" y="393305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Connector 56"/>
            <p:cNvSpPr/>
            <p:nvPr/>
          </p:nvSpPr>
          <p:spPr>
            <a:xfrm>
              <a:off x="2411760" y="4077072"/>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Connector 57"/>
            <p:cNvSpPr/>
            <p:nvPr/>
          </p:nvSpPr>
          <p:spPr>
            <a:xfrm>
              <a:off x="2987824" y="4581128"/>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Connector 58"/>
            <p:cNvSpPr/>
            <p:nvPr/>
          </p:nvSpPr>
          <p:spPr>
            <a:xfrm>
              <a:off x="3419872" y="414908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Connector 59"/>
            <p:cNvSpPr/>
            <p:nvPr/>
          </p:nvSpPr>
          <p:spPr>
            <a:xfrm>
              <a:off x="2771800" y="4221088"/>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lowchart: Connector 60"/>
            <p:cNvSpPr/>
            <p:nvPr/>
          </p:nvSpPr>
          <p:spPr>
            <a:xfrm>
              <a:off x="4067944" y="465313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Connector 61"/>
            <p:cNvSpPr/>
            <p:nvPr/>
          </p:nvSpPr>
          <p:spPr>
            <a:xfrm>
              <a:off x="3419872" y="4725144"/>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Connector 62"/>
            <p:cNvSpPr/>
            <p:nvPr/>
          </p:nvSpPr>
          <p:spPr>
            <a:xfrm>
              <a:off x="2627784" y="306896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lowchart: Connector 63"/>
            <p:cNvSpPr/>
            <p:nvPr/>
          </p:nvSpPr>
          <p:spPr>
            <a:xfrm>
              <a:off x="2123728" y="37890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lowchart: Connector 64"/>
            <p:cNvSpPr/>
            <p:nvPr/>
          </p:nvSpPr>
          <p:spPr>
            <a:xfrm>
              <a:off x="2627784" y="465313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lowchart: Connector 65"/>
            <p:cNvSpPr/>
            <p:nvPr/>
          </p:nvSpPr>
          <p:spPr>
            <a:xfrm>
              <a:off x="2195736" y="465313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1331640" y="1052736"/>
              <a:ext cx="432048" cy="523220"/>
            </a:xfrm>
            <a:prstGeom prst="rect">
              <a:avLst/>
            </a:prstGeom>
            <a:noFill/>
          </p:spPr>
          <p:txBody>
            <a:bodyPr wrap="square" rtlCol="0">
              <a:spAutoFit/>
            </a:bodyPr>
            <a:lstStyle/>
            <a:p>
              <a:r>
                <a:rPr lang="en-US" sz="2800" b="1"/>
                <a:t>B</a:t>
              </a:r>
            </a:p>
          </p:txBody>
        </p:sp>
        <p:sp>
          <p:nvSpPr>
            <p:cNvPr id="68" name="TextBox 67"/>
            <p:cNvSpPr txBox="1"/>
            <p:nvPr/>
          </p:nvSpPr>
          <p:spPr>
            <a:xfrm>
              <a:off x="5436096" y="4725144"/>
              <a:ext cx="432048" cy="523220"/>
            </a:xfrm>
            <a:prstGeom prst="rect">
              <a:avLst/>
            </a:prstGeom>
            <a:noFill/>
          </p:spPr>
          <p:txBody>
            <a:bodyPr wrap="square" rtlCol="0">
              <a:spAutoFit/>
            </a:bodyPr>
            <a:lstStyle/>
            <a:p>
              <a:r>
                <a:rPr lang="en-US" sz="2800" b="1"/>
                <a:t>A</a:t>
              </a:r>
            </a:p>
          </p:txBody>
        </p:sp>
      </p:grpSp>
      <p:cxnSp>
        <p:nvCxnSpPr>
          <p:cNvPr id="79" name="Straight Connector 78"/>
          <p:cNvCxnSpPr/>
          <p:nvPr/>
        </p:nvCxnSpPr>
        <p:spPr>
          <a:xfrm flipV="1">
            <a:off x="4851888" y="2149570"/>
            <a:ext cx="0" cy="4114800"/>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4275824" y="1311584"/>
            <a:ext cx="1080120" cy="861774"/>
          </a:xfrm>
          <a:prstGeom prst="rect">
            <a:avLst/>
          </a:prstGeom>
          <a:noFill/>
        </p:spPr>
        <p:txBody>
          <a:bodyPr wrap="square" rtlCol="0">
            <a:spAutoFit/>
          </a:bodyPr>
          <a:lstStyle/>
          <a:p>
            <a:pPr algn="ctr"/>
            <a:r>
              <a:rPr lang="en-US" sz="3200">
                <a:solidFill>
                  <a:srgbClr val="FF0000"/>
                </a:solidFill>
                <a:sym typeface="Wingdings 2"/>
              </a:rPr>
              <a:t></a:t>
            </a:r>
            <a:endParaRPr lang="en-US">
              <a:solidFill>
                <a:srgbClr val="FF0000"/>
              </a:solidFill>
            </a:endParaRPr>
          </a:p>
          <a:p>
            <a:pPr algn="ctr"/>
            <a:r>
              <a:rPr lang="en-US" b="1">
                <a:solidFill>
                  <a:srgbClr val="FF0000"/>
                </a:solidFill>
              </a:rPr>
              <a:t>A  </a:t>
            </a:r>
            <a:r>
              <a:rPr lang="en-US" b="1">
                <a:solidFill>
                  <a:srgbClr val="FF0000"/>
                </a:solidFill>
                <a:sym typeface="Symbol"/>
              </a:rPr>
              <a:t>=</a:t>
            </a:r>
            <a:r>
              <a:rPr lang="en-US" b="1">
                <a:solidFill>
                  <a:srgbClr val="FF0000"/>
                </a:solidFill>
              </a:rPr>
              <a:t> 2</a:t>
            </a:r>
          </a:p>
        </p:txBody>
      </p:sp>
    </p:spTree>
    <p:extLst>
      <p:ext uri="{BB962C8B-B14F-4D97-AF65-F5344CB8AC3E}">
        <p14:creationId xmlns:p14="http://schemas.microsoft.com/office/powerpoint/2010/main" xmlns="" val="33706662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61453" y="308754"/>
            <a:ext cx="7886700" cy="759618"/>
          </a:xfrm>
        </p:spPr>
        <p:txBody>
          <a:bodyPr/>
          <a:lstStyle/>
          <a:p>
            <a:r>
              <a:rPr lang="en-US" dirty="0" smtClean="0"/>
              <a:t>Ide </a:t>
            </a:r>
            <a:r>
              <a:rPr lang="en-US" dirty="0" err="1" smtClean="0"/>
              <a:t>Dasar</a:t>
            </a:r>
            <a:endParaRPr lang="en-US" dirty="0"/>
          </a:p>
        </p:txBody>
      </p:sp>
      <p:sp>
        <p:nvSpPr>
          <p:cNvPr id="4" name="Slide Number Placeholder 3"/>
          <p:cNvSpPr>
            <a:spLocks noGrp="1"/>
          </p:cNvSpPr>
          <p:nvPr>
            <p:ph type="sldNum" sz="quarter" idx="12"/>
          </p:nvPr>
        </p:nvSpPr>
        <p:spPr/>
        <p:txBody>
          <a:bodyPr/>
          <a:lstStyle/>
          <a:p>
            <a:fld id="{FA84F1FF-EA00-4DFC-8ABA-92BCB195DC3B}" type="slidenum">
              <a:rPr lang="id-ID" smtClean="0"/>
              <a:pPr/>
              <a:t>22</a:t>
            </a:fld>
            <a:endParaRPr lang="id-ID"/>
          </a:p>
        </p:txBody>
      </p:sp>
      <p:sp>
        <p:nvSpPr>
          <p:cNvPr id="81" name="TextBox 80"/>
          <p:cNvSpPr txBox="1"/>
          <p:nvPr/>
        </p:nvSpPr>
        <p:spPr>
          <a:xfrm>
            <a:off x="6949019" y="3589814"/>
            <a:ext cx="2880320" cy="1323439"/>
          </a:xfrm>
          <a:prstGeom prst="rect">
            <a:avLst/>
          </a:prstGeom>
          <a:noFill/>
        </p:spPr>
        <p:txBody>
          <a:bodyPr wrap="square" rtlCol="0">
            <a:spAutoFit/>
          </a:bodyPr>
          <a:lstStyle/>
          <a:p>
            <a:r>
              <a:rPr lang="en-US" sz="2000"/>
              <a:t>Lanjutkan mencari pemisahan untuk masing-masing kelompok….</a:t>
            </a:r>
          </a:p>
        </p:txBody>
      </p:sp>
      <p:grpSp>
        <p:nvGrpSpPr>
          <p:cNvPr id="82" name="Group 75"/>
          <p:cNvGrpSpPr/>
          <p:nvPr/>
        </p:nvGrpSpPr>
        <p:grpSpPr>
          <a:xfrm>
            <a:off x="2268499" y="2005637"/>
            <a:ext cx="4536504" cy="4617804"/>
            <a:chOff x="1331640" y="1052736"/>
            <a:chExt cx="4536504" cy="4617804"/>
          </a:xfrm>
        </p:grpSpPr>
        <p:grpSp>
          <p:nvGrpSpPr>
            <p:cNvPr id="83" name="Group 35"/>
            <p:cNvGrpSpPr/>
            <p:nvPr/>
          </p:nvGrpSpPr>
          <p:grpSpPr>
            <a:xfrm>
              <a:off x="1475656" y="1268760"/>
              <a:ext cx="4392488" cy="4401780"/>
              <a:chOff x="1475656" y="1268760"/>
              <a:chExt cx="4392488" cy="4401780"/>
            </a:xfrm>
          </p:grpSpPr>
          <p:cxnSp>
            <p:nvCxnSpPr>
              <p:cNvPr id="115" name="Straight Connector 114"/>
              <p:cNvCxnSpPr/>
              <p:nvPr/>
            </p:nvCxnSpPr>
            <p:spPr>
              <a:xfrm flipV="1">
                <a:off x="1835696" y="1268760"/>
                <a:ext cx="0" cy="4114800"/>
              </a:xfrm>
              <a:prstGeom prst="line">
                <a:avLst/>
              </a:prstGeom>
              <a:ln w="38100">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rot="5400000" flipV="1">
                <a:off x="3765024" y="3126080"/>
                <a:ext cx="0" cy="4206240"/>
              </a:xfrm>
              <a:prstGeom prst="line">
                <a:avLst/>
              </a:prstGeom>
              <a:ln w="38100">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1475656" y="4124370"/>
                <a:ext cx="216024" cy="369332"/>
              </a:xfrm>
              <a:prstGeom prst="rect">
                <a:avLst/>
              </a:prstGeom>
              <a:noFill/>
            </p:spPr>
            <p:txBody>
              <a:bodyPr wrap="square" rtlCol="0">
                <a:spAutoFit/>
              </a:bodyPr>
              <a:lstStyle/>
              <a:p>
                <a:r>
                  <a:rPr lang="en-US"/>
                  <a:t>1</a:t>
                </a:r>
              </a:p>
            </p:txBody>
          </p:sp>
          <p:sp>
            <p:nvSpPr>
              <p:cNvPr id="118" name="TextBox 117"/>
              <p:cNvSpPr txBox="1"/>
              <p:nvPr/>
            </p:nvSpPr>
            <p:spPr>
              <a:xfrm>
                <a:off x="1475656" y="3212976"/>
                <a:ext cx="216024" cy="369332"/>
              </a:xfrm>
              <a:prstGeom prst="rect">
                <a:avLst/>
              </a:prstGeom>
              <a:noFill/>
            </p:spPr>
            <p:txBody>
              <a:bodyPr wrap="square" rtlCol="0">
                <a:spAutoFit/>
              </a:bodyPr>
              <a:lstStyle/>
              <a:p>
                <a:r>
                  <a:rPr lang="en-US"/>
                  <a:t>2</a:t>
                </a:r>
              </a:p>
            </p:txBody>
          </p:sp>
          <p:sp>
            <p:nvSpPr>
              <p:cNvPr id="119" name="TextBox 118"/>
              <p:cNvSpPr txBox="1"/>
              <p:nvPr/>
            </p:nvSpPr>
            <p:spPr>
              <a:xfrm>
                <a:off x="1475656" y="2348880"/>
                <a:ext cx="216024" cy="369332"/>
              </a:xfrm>
              <a:prstGeom prst="rect">
                <a:avLst/>
              </a:prstGeom>
              <a:noFill/>
            </p:spPr>
            <p:txBody>
              <a:bodyPr wrap="square" rtlCol="0">
                <a:spAutoFit/>
              </a:bodyPr>
              <a:lstStyle/>
              <a:p>
                <a:r>
                  <a:rPr lang="en-US"/>
                  <a:t>3</a:t>
                </a:r>
              </a:p>
            </p:txBody>
          </p:sp>
          <p:sp>
            <p:nvSpPr>
              <p:cNvPr id="120" name="TextBox 119"/>
              <p:cNvSpPr txBox="1"/>
              <p:nvPr/>
            </p:nvSpPr>
            <p:spPr>
              <a:xfrm>
                <a:off x="1475656" y="1412776"/>
                <a:ext cx="216024" cy="369332"/>
              </a:xfrm>
              <a:prstGeom prst="rect">
                <a:avLst/>
              </a:prstGeom>
              <a:noFill/>
            </p:spPr>
            <p:txBody>
              <a:bodyPr wrap="square" rtlCol="0">
                <a:spAutoFit/>
              </a:bodyPr>
              <a:lstStyle/>
              <a:p>
                <a:r>
                  <a:rPr lang="en-US"/>
                  <a:t>4</a:t>
                </a:r>
              </a:p>
            </p:txBody>
          </p:sp>
          <p:sp>
            <p:nvSpPr>
              <p:cNvPr id="121" name="TextBox 120"/>
              <p:cNvSpPr txBox="1"/>
              <p:nvPr/>
            </p:nvSpPr>
            <p:spPr>
              <a:xfrm>
                <a:off x="2627784" y="5301208"/>
                <a:ext cx="216024" cy="369332"/>
              </a:xfrm>
              <a:prstGeom prst="rect">
                <a:avLst/>
              </a:prstGeom>
              <a:noFill/>
            </p:spPr>
            <p:txBody>
              <a:bodyPr wrap="square" rtlCol="0">
                <a:spAutoFit/>
              </a:bodyPr>
              <a:lstStyle/>
              <a:p>
                <a:r>
                  <a:rPr lang="en-US"/>
                  <a:t>1</a:t>
                </a:r>
              </a:p>
            </p:txBody>
          </p:sp>
          <p:sp>
            <p:nvSpPr>
              <p:cNvPr id="122" name="TextBox 121"/>
              <p:cNvSpPr txBox="1"/>
              <p:nvPr/>
            </p:nvSpPr>
            <p:spPr>
              <a:xfrm>
                <a:off x="3563888" y="5301208"/>
                <a:ext cx="216024" cy="369332"/>
              </a:xfrm>
              <a:prstGeom prst="rect">
                <a:avLst/>
              </a:prstGeom>
              <a:noFill/>
            </p:spPr>
            <p:txBody>
              <a:bodyPr wrap="square" rtlCol="0">
                <a:spAutoFit/>
              </a:bodyPr>
              <a:lstStyle/>
              <a:p>
                <a:r>
                  <a:rPr lang="en-US"/>
                  <a:t>2</a:t>
                </a:r>
              </a:p>
            </p:txBody>
          </p:sp>
          <p:sp>
            <p:nvSpPr>
              <p:cNvPr id="123" name="TextBox 122"/>
              <p:cNvSpPr txBox="1"/>
              <p:nvPr/>
            </p:nvSpPr>
            <p:spPr>
              <a:xfrm>
                <a:off x="4427984" y="5301208"/>
                <a:ext cx="216024" cy="369332"/>
              </a:xfrm>
              <a:prstGeom prst="rect">
                <a:avLst/>
              </a:prstGeom>
              <a:noFill/>
            </p:spPr>
            <p:txBody>
              <a:bodyPr wrap="square" rtlCol="0">
                <a:spAutoFit/>
              </a:bodyPr>
              <a:lstStyle/>
              <a:p>
                <a:r>
                  <a:rPr lang="en-US"/>
                  <a:t>3</a:t>
                </a:r>
              </a:p>
            </p:txBody>
          </p:sp>
          <p:sp>
            <p:nvSpPr>
              <p:cNvPr id="124" name="TextBox 123"/>
              <p:cNvSpPr txBox="1"/>
              <p:nvPr/>
            </p:nvSpPr>
            <p:spPr>
              <a:xfrm>
                <a:off x="5364088" y="5301208"/>
                <a:ext cx="216024" cy="369332"/>
              </a:xfrm>
              <a:prstGeom prst="rect">
                <a:avLst/>
              </a:prstGeom>
              <a:noFill/>
            </p:spPr>
            <p:txBody>
              <a:bodyPr wrap="square" rtlCol="0">
                <a:spAutoFit/>
              </a:bodyPr>
              <a:lstStyle/>
              <a:p>
                <a:r>
                  <a:rPr lang="en-US"/>
                  <a:t>4</a:t>
                </a:r>
              </a:p>
            </p:txBody>
          </p:sp>
        </p:grpSp>
        <p:sp>
          <p:nvSpPr>
            <p:cNvPr id="84" name="5-Point Star 83"/>
            <p:cNvSpPr/>
            <p:nvPr/>
          </p:nvSpPr>
          <p:spPr>
            <a:xfrm>
              <a:off x="2987824" y="184482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5-Point Star 84"/>
            <p:cNvSpPr/>
            <p:nvPr/>
          </p:nvSpPr>
          <p:spPr>
            <a:xfrm>
              <a:off x="2555776" y="227687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5-Point Star 85"/>
            <p:cNvSpPr/>
            <p:nvPr/>
          </p:nvSpPr>
          <p:spPr>
            <a:xfrm>
              <a:off x="3419872" y="256490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5-Point Star 86"/>
            <p:cNvSpPr/>
            <p:nvPr/>
          </p:nvSpPr>
          <p:spPr>
            <a:xfrm>
              <a:off x="3635896" y="1988840"/>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5-Point Star 87"/>
            <p:cNvSpPr/>
            <p:nvPr/>
          </p:nvSpPr>
          <p:spPr>
            <a:xfrm>
              <a:off x="4572000" y="2492896"/>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5-Point Star 88"/>
            <p:cNvSpPr/>
            <p:nvPr/>
          </p:nvSpPr>
          <p:spPr>
            <a:xfrm>
              <a:off x="3419872" y="328498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5-Point Star 89"/>
            <p:cNvSpPr/>
            <p:nvPr/>
          </p:nvSpPr>
          <p:spPr>
            <a:xfrm>
              <a:off x="4067944" y="256490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5-Point Star 90"/>
            <p:cNvSpPr/>
            <p:nvPr/>
          </p:nvSpPr>
          <p:spPr>
            <a:xfrm>
              <a:off x="4283968" y="371703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5-Point Star 91"/>
            <p:cNvSpPr/>
            <p:nvPr/>
          </p:nvSpPr>
          <p:spPr>
            <a:xfrm>
              <a:off x="4067944" y="328498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5-Point Star 92"/>
            <p:cNvSpPr/>
            <p:nvPr/>
          </p:nvSpPr>
          <p:spPr>
            <a:xfrm>
              <a:off x="4788024" y="3140968"/>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5-Point Star 93"/>
            <p:cNvSpPr/>
            <p:nvPr/>
          </p:nvSpPr>
          <p:spPr>
            <a:xfrm>
              <a:off x="3923928" y="407707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5-Point Star 94"/>
            <p:cNvSpPr/>
            <p:nvPr/>
          </p:nvSpPr>
          <p:spPr>
            <a:xfrm>
              <a:off x="5004048" y="3861048"/>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5-Point Star 95"/>
            <p:cNvSpPr/>
            <p:nvPr/>
          </p:nvSpPr>
          <p:spPr>
            <a:xfrm>
              <a:off x="2915816" y="3068960"/>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5-Point Star 96"/>
            <p:cNvSpPr/>
            <p:nvPr/>
          </p:nvSpPr>
          <p:spPr>
            <a:xfrm>
              <a:off x="2339752" y="3068960"/>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5-Point Star 97"/>
            <p:cNvSpPr/>
            <p:nvPr/>
          </p:nvSpPr>
          <p:spPr>
            <a:xfrm>
              <a:off x="2915816" y="256490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5-Point Star 98"/>
            <p:cNvSpPr/>
            <p:nvPr/>
          </p:nvSpPr>
          <p:spPr>
            <a:xfrm>
              <a:off x="4644008" y="443711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lowchart: Connector 99"/>
            <p:cNvSpPr/>
            <p:nvPr/>
          </p:nvSpPr>
          <p:spPr>
            <a:xfrm>
              <a:off x="2699792" y="357301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lowchart: Connector 100"/>
            <p:cNvSpPr/>
            <p:nvPr/>
          </p:nvSpPr>
          <p:spPr>
            <a:xfrm>
              <a:off x="3347864" y="357301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lowchart: Connector 101"/>
            <p:cNvSpPr/>
            <p:nvPr/>
          </p:nvSpPr>
          <p:spPr>
            <a:xfrm>
              <a:off x="2987824" y="393305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lowchart: Connector 102"/>
            <p:cNvSpPr/>
            <p:nvPr/>
          </p:nvSpPr>
          <p:spPr>
            <a:xfrm>
              <a:off x="2411760" y="4077072"/>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lowchart: Connector 103"/>
            <p:cNvSpPr/>
            <p:nvPr/>
          </p:nvSpPr>
          <p:spPr>
            <a:xfrm>
              <a:off x="2987824" y="4581128"/>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lowchart: Connector 104"/>
            <p:cNvSpPr/>
            <p:nvPr/>
          </p:nvSpPr>
          <p:spPr>
            <a:xfrm>
              <a:off x="3419872" y="414908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lowchart: Connector 105"/>
            <p:cNvSpPr/>
            <p:nvPr/>
          </p:nvSpPr>
          <p:spPr>
            <a:xfrm>
              <a:off x="2771800" y="4221088"/>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lowchart: Connector 106"/>
            <p:cNvSpPr/>
            <p:nvPr/>
          </p:nvSpPr>
          <p:spPr>
            <a:xfrm>
              <a:off x="4067944" y="465313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lowchart: Connector 107"/>
            <p:cNvSpPr/>
            <p:nvPr/>
          </p:nvSpPr>
          <p:spPr>
            <a:xfrm>
              <a:off x="3419872" y="4725144"/>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lowchart: Connector 108"/>
            <p:cNvSpPr/>
            <p:nvPr/>
          </p:nvSpPr>
          <p:spPr>
            <a:xfrm>
              <a:off x="2627784" y="306896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lowchart: Connector 109"/>
            <p:cNvSpPr/>
            <p:nvPr/>
          </p:nvSpPr>
          <p:spPr>
            <a:xfrm>
              <a:off x="2123728" y="37890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lowchart: Connector 110"/>
            <p:cNvSpPr/>
            <p:nvPr/>
          </p:nvSpPr>
          <p:spPr>
            <a:xfrm>
              <a:off x="2627784" y="465313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lowchart: Connector 111"/>
            <p:cNvSpPr/>
            <p:nvPr/>
          </p:nvSpPr>
          <p:spPr>
            <a:xfrm>
              <a:off x="2195736" y="465313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1331640" y="1052736"/>
              <a:ext cx="432048" cy="523220"/>
            </a:xfrm>
            <a:prstGeom prst="rect">
              <a:avLst/>
            </a:prstGeom>
            <a:noFill/>
          </p:spPr>
          <p:txBody>
            <a:bodyPr wrap="square" rtlCol="0">
              <a:spAutoFit/>
            </a:bodyPr>
            <a:lstStyle/>
            <a:p>
              <a:r>
                <a:rPr lang="en-US" sz="2800" b="1"/>
                <a:t>B</a:t>
              </a:r>
            </a:p>
          </p:txBody>
        </p:sp>
        <p:sp>
          <p:nvSpPr>
            <p:cNvPr id="114" name="TextBox 113"/>
            <p:cNvSpPr txBox="1"/>
            <p:nvPr/>
          </p:nvSpPr>
          <p:spPr>
            <a:xfrm>
              <a:off x="5436096" y="4725144"/>
              <a:ext cx="432048" cy="523220"/>
            </a:xfrm>
            <a:prstGeom prst="rect">
              <a:avLst/>
            </a:prstGeom>
            <a:noFill/>
          </p:spPr>
          <p:txBody>
            <a:bodyPr wrap="square" rtlCol="0">
              <a:spAutoFit/>
            </a:bodyPr>
            <a:lstStyle/>
            <a:p>
              <a:r>
                <a:rPr lang="en-US" sz="2800" b="1"/>
                <a:t>A</a:t>
              </a:r>
            </a:p>
          </p:txBody>
        </p:sp>
      </p:grpSp>
      <p:cxnSp>
        <p:nvCxnSpPr>
          <p:cNvPr id="125" name="Straight Connector 124"/>
          <p:cNvCxnSpPr/>
          <p:nvPr/>
        </p:nvCxnSpPr>
        <p:spPr>
          <a:xfrm flipV="1">
            <a:off x="4572755" y="2051535"/>
            <a:ext cx="0" cy="4114800"/>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3996691" y="1213549"/>
            <a:ext cx="1080120" cy="861774"/>
          </a:xfrm>
          <a:prstGeom prst="rect">
            <a:avLst/>
          </a:prstGeom>
          <a:noFill/>
        </p:spPr>
        <p:txBody>
          <a:bodyPr wrap="square" rtlCol="0">
            <a:spAutoFit/>
          </a:bodyPr>
          <a:lstStyle/>
          <a:p>
            <a:pPr algn="ctr"/>
            <a:r>
              <a:rPr lang="en-US" sz="3200">
                <a:solidFill>
                  <a:srgbClr val="FF0000"/>
                </a:solidFill>
                <a:sym typeface="Wingdings 2"/>
              </a:rPr>
              <a:t></a:t>
            </a:r>
            <a:endParaRPr lang="en-US">
              <a:solidFill>
                <a:srgbClr val="FF0000"/>
              </a:solidFill>
            </a:endParaRPr>
          </a:p>
          <a:p>
            <a:pPr algn="ctr"/>
            <a:r>
              <a:rPr lang="en-US" b="1">
                <a:solidFill>
                  <a:srgbClr val="FF0000"/>
                </a:solidFill>
              </a:rPr>
              <a:t>A  </a:t>
            </a:r>
            <a:r>
              <a:rPr lang="en-US" b="1">
                <a:solidFill>
                  <a:srgbClr val="FF0000"/>
                </a:solidFill>
                <a:sym typeface="Symbol"/>
              </a:rPr>
              <a:t>=</a:t>
            </a:r>
            <a:r>
              <a:rPr lang="en-US" b="1">
                <a:solidFill>
                  <a:srgbClr val="FF0000"/>
                </a:solidFill>
              </a:rPr>
              <a:t> 2</a:t>
            </a:r>
          </a:p>
        </p:txBody>
      </p:sp>
      <p:cxnSp>
        <p:nvCxnSpPr>
          <p:cNvPr id="127" name="Straight Connector 126"/>
          <p:cNvCxnSpPr/>
          <p:nvPr/>
        </p:nvCxnSpPr>
        <p:spPr>
          <a:xfrm rot="5400000" flipV="1">
            <a:off x="3663857" y="3567659"/>
            <a:ext cx="0" cy="1828800"/>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1404403" y="3805837"/>
            <a:ext cx="1080120" cy="861774"/>
          </a:xfrm>
          <a:prstGeom prst="rect">
            <a:avLst/>
          </a:prstGeom>
          <a:noFill/>
        </p:spPr>
        <p:txBody>
          <a:bodyPr wrap="square" rtlCol="0">
            <a:spAutoFit/>
          </a:bodyPr>
          <a:lstStyle/>
          <a:p>
            <a:pPr algn="ctr"/>
            <a:r>
              <a:rPr lang="en-US" sz="3200">
                <a:solidFill>
                  <a:schemeClr val="tx2">
                    <a:lumMod val="60000"/>
                    <a:lumOff val="40000"/>
                  </a:schemeClr>
                </a:solidFill>
                <a:sym typeface="Wingdings 2"/>
              </a:rPr>
              <a:t></a:t>
            </a:r>
            <a:endParaRPr lang="en-US">
              <a:solidFill>
                <a:schemeClr val="tx2">
                  <a:lumMod val="60000"/>
                  <a:lumOff val="40000"/>
                </a:schemeClr>
              </a:solidFill>
            </a:endParaRPr>
          </a:p>
          <a:p>
            <a:pPr algn="ctr"/>
            <a:r>
              <a:rPr lang="en-US" b="1">
                <a:solidFill>
                  <a:schemeClr val="tx2">
                    <a:lumMod val="60000"/>
                    <a:lumOff val="40000"/>
                  </a:schemeClr>
                </a:solidFill>
                <a:sym typeface="Symbol"/>
              </a:rPr>
              <a:t>B =</a:t>
            </a:r>
            <a:r>
              <a:rPr lang="en-US" b="1">
                <a:solidFill>
                  <a:schemeClr val="tx2">
                    <a:lumMod val="60000"/>
                    <a:lumOff val="40000"/>
                  </a:schemeClr>
                </a:solidFill>
              </a:rPr>
              <a:t> 1.9</a:t>
            </a:r>
          </a:p>
        </p:txBody>
      </p:sp>
      <p:cxnSp>
        <p:nvCxnSpPr>
          <p:cNvPr id="129" name="Straight Connector 128"/>
          <p:cNvCxnSpPr/>
          <p:nvPr/>
        </p:nvCxnSpPr>
        <p:spPr>
          <a:xfrm rot="5400000" flipV="1">
            <a:off x="5578595" y="4600197"/>
            <a:ext cx="0" cy="2011680"/>
          </a:xfrm>
          <a:prstGeom prst="line">
            <a:avLst/>
          </a:prstGeom>
          <a:ln w="28575">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6588979" y="5029973"/>
            <a:ext cx="1080120" cy="861774"/>
          </a:xfrm>
          <a:prstGeom prst="rect">
            <a:avLst/>
          </a:prstGeom>
          <a:noFill/>
        </p:spPr>
        <p:txBody>
          <a:bodyPr wrap="square" rtlCol="0">
            <a:spAutoFit/>
          </a:bodyPr>
          <a:lstStyle/>
          <a:p>
            <a:pPr algn="ctr"/>
            <a:r>
              <a:rPr lang="en-US" sz="3200">
                <a:solidFill>
                  <a:schemeClr val="tx2">
                    <a:lumMod val="60000"/>
                    <a:lumOff val="40000"/>
                  </a:schemeClr>
                </a:solidFill>
                <a:sym typeface="Wingdings 2"/>
              </a:rPr>
              <a:t></a:t>
            </a:r>
            <a:endParaRPr lang="en-US">
              <a:solidFill>
                <a:schemeClr val="tx2">
                  <a:lumMod val="60000"/>
                  <a:lumOff val="40000"/>
                </a:schemeClr>
              </a:solidFill>
            </a:endParaRPr>
          </a:p>
          <a:p>
            <a:pPr algn="ctr"/>
            <a:r>
              <a:rPr lang="en-US" b="1">
                <a:solidFill>
                  <a:schemeClr val="tx2">
                    <a:lumMod val="60000"/>
                    <a:lumOff val="40000"/>
                  </a:schemeClr>
                </a:solidFill>
                <a:sym typeface="Symbol"/>
              </a:rPr>
              <a:t>B =</a:t>
            </a:r>
            <a:r>
              <a:rPr lang="en-US" b="1">
                <a:solidFill>
                  <a:schemeClr val="tx2">
                    <a:lumMod val="60000"/>
                    <a:lumOff val="40000"/>
                  </a:schemeClr>
                </a:solidFill>
              </a:rPr>
              <a:t> 0.6</a:t>
            </a:r>
          </a:p>
        </p:txBody>
      </p:sp>
    </p:spTree>
    <p:extLst>
      <p:ext uri="{BB962C8B-B14F-4D97-AF65-F5344CB8AC3E}">
        <p14:creationId xmlns:p14="http://schemas.microsoft.com/office/powerpoint/2010/main" xmlns="" val="18871953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116" y="143883"/>
            <a:ext cx="7886700" cy="936104"/>
          </a:xfrm>
        </p:spPr>
        <p:txBody>
          <a:bodyPr>
            <a:normAutofit/>
          </a:bodyPr>
          <a:lstStyle/>
          <a:p>
            <a:r>
              <a:rPr lang="en-US" dirty="0" err="1" smtClean="0"/>
              <a:t>Representasi</a:t>
            </a:r>
            <a:r>
              <a:rPr lang="en-US" dirty="0" smtClean="0"/>
              <a:t> </a:t>
            </a:r>
            <a:r>
              <a:rPr lang="en-US" dirty="0" err="1" smtClean="0"/>
              <a:t>Hasil</a:t>
            </a:r>
            <a:r>
              <a:rPr lang="en-US" dirty="0" smtClean="0"/>
              <a:t> </a:t>
            </a:r>
            <a:r>
              <a:rPr lang="en-US" dirty="0" err="1" smtClean="0"/>
              <a:t>Pemisahan</a:t>
            </a:r>
            <a:endParaRPr lang="en-US" dirty="0"/>
          </a:p>
        </p:txBody>
      </p:sp>
      <p:sp>
        <p:nvSpPr>
          <p:cNvPr id="5" name="Slide Number Placeholder 4"/>
          <p:cNvSpPr>
            <a:spLocks noGrp="1"/>
          </p:cNvSpPr>
          <p:nvPr>
            <p:ph type="sldNum" sz="quarter" idx="12"/>
          </p:nvPr>
        </p:nvSpPr>
        <p:spPr/>
        <p:txBody>
          <a:bodyPr/>
          <a:lstStyle/>
          <a:p>
            <a:fld id="{FA84F1FF-EA00-4DFC-8ABA-92BCB195DC3B}" type="slidenum">
              <a:rPr lang="id-ID" smtClean="0"/>
              <a:pPr/>
              <a:t>23</a:t>
            </a:fld>
            <a:endParaRPr lang="id-ID" dirty="0"/>
          </a:p>
        </p:txBody>
      </p:sp>
      <p:pic>
        <p:nvPicPr>
          <p:cNvPr id="6" name="Picture 2"/>
          <p:cNvPicPr>
            <a:picLocks noChangeAspect="1" noChangeArrowheads="1"/>
          </p:cNvPicPr>
          <p:nvPr/>
        </p:nvPicPr>
        <p:blipFill>
          <a:blip r:embed="rId2" cstate="print"/>
          <a:srcRect/>
          <a:stretch>
            <a:fillRect/>
          </a:stretch>
        </p:blipFill>
        <p:spPr bwMode="auto">
          <a:xfrm>
            <a:off x="1158951" y="2059978"/>
            <a:ext cx="3927437" cy="3528392"/>
          </a:xfrm>
          <a:prstGeom prst="rect">
            <a:avLst/>
          </a:prstGeom>
          <a:noFill/>
          <a:ln w="9525">
            <a:noFill/>
            <a:miter lim="800000"/>
            <a:headEnd/>
            <a:tailEnd/>
          </a:ln>
        </p:spPr>
      </p:pic>
      <p:sp>
        <p:nvSpPr>
          <p:cNvPr id="7" name="Rounded Rectangle 6"/>
          <p:cNvSpPr/>
          <p:nvPr/>
        </p:nvSpPr>
        <p:spPr>
          <a:xfrm>
            <a:off x="7360772" y="1680935"/>
            <a:ext cx="1080120" cy="7200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172640" y="3265111"/>
            <a:ext cx="1080120" cy="7200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8764928" y="3265111"/>
            <a:ext cx="1080120" cy="7200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596576" y="5353343"/>
            <a:ext cx="1080120" cy="7200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820712" y="5353343"/>
            <a:ext cx="1080120" cy="7200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8188864" y="5353343"/>
            <a:ext cx="1080120" cy="7200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413000" y="5353343"/>
            <a:ext cx="1080120" cy="7200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stCxn id="7" idx="2"/>
            <a:endCxn id="8" idx="0"/>
          </p:cNvCxnSpPr>
          <p:nvPr/>
        </p:nvCxnSpPr>
        <p:spPr>
          <a:xfrm flipH="1">
            <a:off x="6712700" y="2401015"/>
            <a:ext cx="1188132" cy="864096"/>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2"/>
            <a:endCxn id="9" idx="0"/>
          </p:cNvCxnSpPr>
          <p:nvPr/>
        </p:nvCxnSpPr>
        <p:spPr>
          <a:xfrm>
            <a:off x="7900832" y="2401015"/>
            <a:ext cx="1404156" cy="864096"/>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16" name="Group 75"/>
          <p:cNvGrpSpPr/>
          <p:nvPr/>
        </p:nvGrpSpPr>
        <p:grpSpPr>
          <a:xfrm>
            <a:off x="7396776" y="1687409"/>
            <a:ext cx="1368152" cy="745138"/>
            <a:chOff x="6804248" y="1484784"/>
            <a:chExt cx="1368152" cy="745138"/>
          </a:xfrm>
        </p:grpSpPr>
        <p:sp>
          <p:nvSpPr>
            <p:cNvPr id="17" name="5-Point Star 16"/>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164288" y="1484784"/>
              <a:ext cx="1008112" cy="369332"/>
            </a:xfrm>
            <a:prstGeom prst="rect">
              <a:avLst/>
            </a:prstGeom>
            <a:noFill/>
          </p:spPr>
          <p:txBody>
            <a:bodyPr wrap="square" rtlCol="0">
              <a:spAutoFit/>
            </a:bodyPr>
            <a:lstStyle/>
            <a:p>
              <a:r>
                <a:rPr lang="en-US"/>
                <a:t>16 obs</a:t>
              </a:r>
            </a:p>
          </p:txBody>
        </p:sp>
        <p:sp>
          <p:nvSpPr>
            <p:cNvPr id="20" name="TextBox 19"/>
            <p:cNvSpPr txBox="1"/>
            <p:nvPr/>
          </p:nvSpPr>
          <p:spPr>
            <a:xfrm>
              <a:off x="7164288" y="1860590"/>
              <a:ext cx="1008112" cy="369332"/>
            </a:xfrm>
            <a:prstGeom prst="rect">
              <a:avLst/>
            </a:prstGeom>
            <a:noFill/>
          </p:spPr>
          <p:txBody>
            <a:bodyPr wrap="square" rtlCol="0">
              <a:spAutoFit/>
            </a:bodyPr>
            <a:lstStyle/>
            <a:p>
              <a:r>
                <a:rPr lang="en-US"/>
                <a:t>13 obs</a:t>
              </a:r>
            </a:p>
          </p:txBody>
        </p:sp>
      </p:grpSp>
      <p:grpSp>
        <p:nvGrpSpPr>
          <p:cNvPr id="21" name="Group 75"/>
          <p:cNvGrpSpPr/>
          <p:nvPr/>
        </p:nvGrpSpPr>
        <p:grpSpPr>
          <a:xfrm>
            <a:off x="6244648" y="3265111"/>
            <a:ext cx="1368152" cy="745138"/>
            <a:chOff x="6804248" y="1484784"/>
            <a:chExt cx="1368152" cy="745138"/>
          </a:xfrm>
        </p:grpSpPr>
        <p:sp>
          <p:nvSpPr>
            <p:cNvPr id="22" name="5-Point Star 21"/>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Connector 22"/>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7164288" y="1484784"/>
              <a:ext cx="1008112" cy="369332"/>
            </a:xfrm>
            <a:prstGeom prst="rect">
              <a:avLst/>
            </a:prstGeom>
            <a:noFill/>
          </p:spPr>
          <p:txBody>
            <a:bodyPr wrap="square" rtlCol="0">
              <a:spAutoFit/>
            </a:bodyPr>
            <a:lstStyle/>
            <a:p>
              <a:r>
                <a:rPr lang="en-US"/>
                <a:t>7 obs</a:t>
              </a:r>
            </a:p>
          </p:txBody>
        </p:sp>
        <p:sp>
          <p:nvSpPr>
            <p:cNvPr id="25" name="TextBox 24"/>
            <p:cNvSpPr txBox="1"/>
            <p:nvPr/>
          </p:nvSpPr>
          <p:spPr>
            <a:xfrm>
              <a:off x="7164288" y="1860590"/>
              <a:ext cx="1008112" cy="369332"/>
            </a:xfrm>
            <a:prstGeom prst="rect">
              <a:avLst/>
            </a:prstGeom>
            <a:noFill/>
          </p:spPr>
          <p:txBody>
            <a:bodyPr wrap="square" rtlCol="0">
              <a:spAutoFit/>
            </a:bodyPr>
            <a:lstStyle/>
            <a:p>
              <a:r>
                <a:rPr lang="en-US"/>
                <a:t>12 obs</a:t>
              </a:r>
            </a:p>
          </p:txBody>
        </p:sp>
      </p:grpSp>
      <p:grpSp>
        <p:nvGrpSpPr>
          <p:cNvPr id="26" name="Group 91"/>
          <p:cNvGrpSpPr/>
          <p:nvPr/>
        </p:nvGrpSpPr>
        <p:grpSpPr>
          <a:xfrm>
            <a:off x="8836936" y="3265111"/>
            <a:ext cx="1368152" cy="745138"/>
            <a:chOff x="6804248" y="1484784"/>
            <a:chExt cx="1368152" cy="745138"/>
          </a:xfrm>
        </p:grpSpPr>
        <p:sp>
          <p:nvSpPr>
            <p:cNvPr id="27" name="5-Point Star 26"/>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7164288" y="1484784"/>
              <a:ext cx="1008112" cy="369332"/>
            </a:xfrm>
            <a:prstGeom prst="rect">
              <a:avLst/>
            </a:prstGeom>
            <a:noFill/>
          </p:spPr>
          <p:txBody>
            <a:bodyPr wrap="square" rtlCol="0">
              <a:spAutoFit/>
            </a:bodyPr>
            <a:lstStyle/>
            <a:p>
              <a:r>
                <a:rPr lang="en-US"/>
                <a:t>9 obs</a:t>
              </a:r>
            </a:p>
          </p:txBody>
        </p:sp>
        <p:sp>
          <p:nvSpPr>
            <p:cNvPr id="30" name="TextBox 29"/>
            <p:cNvSpPr txBox="1"/>
            <p:nvPr/>
          </p:nvSpPr>
          <p:spPr>
            <a:xfrm>
              <a:off x="7164288" y="1860590"/>
              <a:ext cx="1008112" cy="369332"/>
            </a:xfrm>
            <a:prstGeom prst="rect">
              <a:avLst/>
            </a:prstGeom>
            <a:noFill/>
          </p:spPr>
          <p:txBody>
            <a:bodyPr wrap="square" rtlCol="0">
              <a:spAutoFit/>
            </a:bodyPr>
            <a:lstStyle/>
            <a:p>
              <a:r>
                <a:rPr lang="en-US"/>
                <a:t>1 obs</a:t>
              </a:r>
            </a:p>
          </p:txBody>
        </p:sp>
      </p:grpSp>
      <p:grpSp>
        <p:nvGrpSpPr>
          <p:cNvPr id="31" name="Group 75"/>
          <p:cNvGrpSpPr/>
          <p:nvPr/>
        </p:nvGrpSpPr>
        <p:grpSpPr>
          <a:xfrm>
            <a:off x="5668584" y="5353343"/>
            <a:ext cx="1368152" cy="745138"/>
            <a:chOff x="6804248" y="1484784"/>
            <a:chExt cx="1368152" cy="745138"/>
          </a:xfrm>
        </p:grpSpPr>
        <p:sp>
          <p:nvSpPr>
            <p:cNvPr id="32" name="5-Point Star 31"/>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Connector 32"/>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7164288" y="1484784"/>
              <a:ext cx="1008112" cy="369332"/>
            </a:xfrm>
            <a:prstGeom prst="rect">
              <a:avLst/>
            </a:prstGeom>
            <a:noFill/>
          </p:spPr>
          <p:txBody>
            <a:bodyPr wrap="square" rtlCol="0">
              <a:spAutoFit/>
            </a:bodyPr>
            <a:lstStyle/>
            <a:p>
              <a:r>
                <a:rPr lang="en-US"/>
                <a:t>0 obs</a:t>
              </a:r>
            </a:p>
          </p:txBody>
        </p:sp>
        <p:sp>
          <p:nvSpPr>
            <p:cNvPr id="35" name="TextBox 34"/>
            <p:cNvSpPr txBox="1"/>
            <p:nvPr/>
          </p:nvSpPr>
          <p:spPr>
            <a:xfrm>
              <a:off x="7164288" y="1860590"/>
              <a:ext cx="1008112" cy="369332"/>
            </a:xfrm>
            <a:prstGeom prst="rect">
              <a:avLst/>
            </a:prstGeom>
            <a:noFill/>
          </p:spPr>
          <p:txBody>
            <a:bodyPr wrap="square" rtlCol="0">
              <a:spAutoFit/>
            </a:bodyPr>
            <a:lstStyle/>
            <a:p>
              <a:r>
                <a:rPr lang="en-US"/>
                <a:t>11 obs</a:t>
              </a:r>
            </a:p>
          </p:txBody>
        </p:sp>
      </p:grpSp>
      <p:grpSp>
        <p:nvGrpSpPr>
          <p:cNvPr id="36" name="Group 75"/>
          <p:cNvGrpSpPr/>
          <p:nvPr/>
        </p:nvGrpSpPr>
        <p:grpSpPr>
          <a:xfrm>
            <a:off x="6892720" y="5353343"/>
            <a:ext cx="1368152" cy="745138"/>
            <a:chOff x="6804248" y="1484784"/>
            <a:chExt cx="1368152" cy="745138"/>
          </a:xfrm>
        </p:grpSpPr>
        <p:sp>
          <p:nvSpPr>
            <p:cNvPr id="37" name="5-Point Star 36"/>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Connector 37"/>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7164288" y="1484784"/>
              <a:ext cx="1008112" cy="369332"/>
            </a:xfrm>
            <a:prstGeom prst="rect">
              <a:avLst/>
            </a:prstGeom>
            <a:noFill/>
          </p:spPr>
          <p:txBody>
            <a:bodyPr wrap="square" rtlCol="0">
              <a:spAutoFit/>
            </a:bodyPr>
            <a:lstStyle/>
            <a:p>
              <a:r>
                <a:rPr lang="en-US"/>
                <a:t>7 obs</a:t>
              </a:r>
            </a:p>
          </p:txBody>
        </p:sp>
        <p:sp>
          <p:nvSpPr>
            <p:cNvPr id="40" name="TextBox 39"/>
            <p:cNvSpPr txBox="1"/>
            <p:nvPr/>
          </p:nvSpPr>
          <p:spPr>
            <a:xfrm>
              <a:off x="7164288" y="1860590"/>
              <a:ext cx="1008112" cy="369332"/>
            </a:xfrm>
            <a:prstGeom prst="rect">
              <a:avLst/>
            </a:prstGeom>
            <a:noFill/>
          </p:spPr>
          <p:txBody>
            <a:bodyPr wrap="square" rtlCol="0">
              <a:spAutoFit/>
            </a:bodyPr>
            <a:lstStyle/>
            <a:p>
              <a:r>
                <a:rPr lang="en-US"/>
                <a:t>1 obs</a:t>
              </a:r>
            </a:p>
          </p:txBody>
        </p:sp>
      </p:grpSp>
      <p:cxnSp>
        <p:nvCxnSpPr>
          <p:cNvPr id="41" name="Straight Connector 40"/>
          <p:cNvCxnSpPr/>
          <p:nvPr/>
        </p:nvCxnSpPr>
        <p:spPr>
          <a:xfrm flipH="1">
            <a:off x="6172640" y="3985191"/>
            <a:ext cx="504056" cy="136815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676696" y="3985191"/>
            <a:ext cx="720080" cy="136815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509260" y="2473023"/>
            <a:ext cx="792088" cy="369332"/>
          </a:xfrm>
          <a:prstGeom prst="rect">
            <a:avLst/>
          </a:prstGeom>
          <a:noFill/>
        </p:spPr>
        <p:txBody>
          <a:bodyPr wrap="square" rtlCol="0">
            <a:spAutoFit/>
          </a:bodyPr>
          <a:lstStyle/>
          <a:p>
            <a:pPr algn="ctr"/>
            <a:r>
              <a:rPr lang="en-US"/>
              <a:t>A &lt; 2</a:t>
            </a:r>
          </a:p>
        </p:txBody>
      </p:sp>
      <p:sp>
        <p:nvSpPr>
          <p:cNvPr id="44" name="TextBox 43"/>
          <p:cNvSpPr txBox="1"/>
          <p:nvPr/>
        </p:nvSpPr>
        <p:spPr>
          <a:xfrm>
            <a:off x="6748704" y="3985192"/>
            <a:ext cx="864096" cy="646331"/>
          </a:xfrm>
          <a:prstGeom prst="rect">
            <a:avLst/>
          </a:prstGeom>
          <a:noFill/>
        </p:spPr>
        <p:txBody>
          <a:bodyPr wrap="square" rtlCol="0">
            <a:spAutoFit/>
          </a:bodyPr>
          <a:lstStyle/>
          <a:p>
            <a:pPr algn="ctr"/>
            <a:r>
              <a:rPr lang="en-US"/>
              <a:t>B &lt; 1.9</a:t>
            </a:r>
          </a:p>
        </p:txBody>
      </p:sp>
      <p:cxnSp>
        <p:nvCxnSpPr>
          <p:cNvPr id="45" name="Straight Connector 44"/>
          <p:cNvCxnSpPr>
            <a:endCxn id="12" idx="0"/>
          </p:cNvCxnSpPr>
          <p:nvPr/>
        </p:nvCxnSpPr>
        <p:spPr>
          <a:xfrm flipH="1">
            <a:off x="8728924" y="3985191"/>
            <a:ext cx="540060" cy="1368152"/>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endCxn id="13" idx="0"/>
          </p:cNvCxnSpPr>
          <p:nvPr/>
        </p:nvCxnSpPr>
        <p:spPr>
          <a:xfrm>
            <a:off x="9268984" y="3985191"/>
            <a:ext cx="684076" cy="1368152"/>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9413000" y="3985192"/>
            <a:ext cx="864096" cy="646331"/>
          </a:xfrm>
          <a:prstGeom prst="rect">
            <a:avLst/>
          </a:prstGeom>
          <a:noFill/>
        </p:spPr>
        <p:txBody>
          <a:bodyPr wrap="square" rtlCol="0">
            <a:spAutoFit/>
          </a:bodyPr>
          <a:lstStyle/>
          <a:p>
            <a:pPr algn="ctr"/>
            <a:r>
              <a:rPr lang="en-US"/>
              <a:t>B &lt; 0.6</a:t>
            </a:r>
          </a:p>
        </p:txBody>
      </p:sp>
      <p:grpSp>
        <p:nvGrpSpPr>
          <p:cNvPr id="48" name="Group 75"/>
          <p:cNvGrpSpPr/>
          <p:nvPr/>
        </p:nvGrpSpPr>
        <p:grpSpPr>
          <a:xfrm>
            <a:off x="8260872" y="5353343"/>
            <a:ext cx="1368152" cy="745138"/>
            <a:chOff x="6804248" y="1484784"/>
            <a:chExt cx="1368152" cy="745138"/>
          </a:xfrm>
        </p:grpSpPr>
        <p:sp>
          <p:nvSpPr>
            <p:cNvPr id="49" name="5-Point Star 48"/>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Connector 49"/>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7164288" y="1484784"/>
              <a:ext cx="1008112" cy="369332"/>
            </a:xfrm>
            <a:prstGeom prst="rect">
              <a:avLst/>
            </a:prstGeom>
            <a:noFill/>
          </p:spPr>
          <p:txBody>
            <a:bodyPr wrap="square" rtlCol="0">
              <a:spAutoFit/>
            </a:bodyPr>
            <a:lstStyle/>
            <a:p>
              <a:r>
                <a:rPr lang="en-US"/>
                <a:t>0 obs</a:t>
              </a:r>
            </a:p>
          </p:txBody>
        </p:sp>
        <p:sp>
          <p:nvSpPr>
            <p:cNvPr id="52" name="TextBox 51"/>
            <p:cNvSpPr txBox="1"/>
            <p:nvPr/>
          </p:nvSpPr>
          <p:spPr>
            <a:xfrm>
              <a:off x="7164288" y="1860590"/>
              <a:ext cx="1008112" cy="369332"/>
            </a:xfrm>
            <a:prstGeom prst="rect">
              <a:avLst/>
            </a:prstGeom>
            <a:noFill/>
          </p:spPr>
          <p:txBody>
            <a:bodyPr wrap="square" rtlCol="0">
              <a:spAutoFit/>
            </a:bodyPr>
            <a:lstStyle/>
            <a:p>
              <a:r>
                <a:rPr lang="en-US"/>
                <a:t>1 obs</a:t>
              </a:r>
            </a:p>
          </p:txBody>
        </p:sp>
      </p:grpSp>
      <p:grpSp>
        <p:nvGrpSpPr>
          <p:cNvPr id="53" name="Group 75"/>
          <p:cNvGrpSpPr/>
          <p:nvPr/>
        </p:nvGrpSpPr>
        <p:grpSpPr>
          <a:xfrm>
            <a:off x="9485008" y="5353343"/>
            <a:ext cx="1368152" cy="745138"/>
            <a:chOff x="6804248" y="1484784"/>
            <a:chExt cx="1368152" cy="745138"/>
          </a:xfrm>
        </p:grpSpPr>
        <p:sp>
          <p:nvSpPr>
            <p:cNvPr id="54" name="5-Point Star 53"/>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Connector 54"/>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7164288" y="1484784"/>
              <a:ext cx="1008112" cy="369332"/>
            </a:xfrm>
            <a:prstGeom prst="rect">
              <a:avLst/>
            </a:prstGeom>
            <a:noFill/>
          </p:spPr>
          <p:txBody>
            <a:bodyPr wrap="square" rtlCol="0">
              <a:spAutoFit/>
            </a:bodyPr>
            <a:lstStyle/>
            <a:p>
              <a:r>
                <a:rPr lang="en-US"/>
                <a:t>9 obs</a:t>
              </a:r>
            </a:p>
          </p:txBody>
        </p:sp>
        <p:sp>
          <p:nvSpPr>
            <p:cNvPr id="57" name="TextBox 56"/>
            <p:cNvSpPr txBox="1"/>
            <p:nvPr/>
          </p:nvSpPr>
          <p:spPr>
            <a:xfrm>
              <a:off x="7164288" y="1860590"/>
              <a:ext cx="1008112" cy="369332"/>
            </a:xfrm>
            <a:prstGeom prst="rect">
              <a:avLst/>
            </a:prstGeom>
            <a:noFill/>
          </p:spPr>
          <p:txBody>
            <a:bodyPr wrap="square" rtlCol="0">
              <a:spAutoFit/>
            </a:bodyPr>
            <a:lstStyle/>
            <a:p>
              <a:r>
                <a:rPr lang="en-US"/>
                <a:t>0 obs</a:t>
              </a:r>
            </a:p>
          </p:txBody>
        </p:sp>
      </p:grpSp>
    </p:spTree>
    <p:extLst>
      <p:ext uri="{BB962C8B-B14F-4D97-AF65-F5344CB8AC3E}">
        <p14:creationId xmlns:p14="http://schemas.microsoft.com/office/powerpoint/2010/main" xmlns="" val="9079703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69602"/>
            <a:ext cx="7886700" cy="936104"/>
          </a:xfrm>
        </p:spPr>
        <p:txBody>
          <a:bodyPr>
            <a:normAutofit/>
          </a:bodyPr>
          <a:lstStyle/>
          <a:p>
            <a:r>
              <a:rPr lang="en-US" dirty="0" err="1" smtClean="0"/>
              <a:t>Beberapa</a:t>
            </a:r>
            <a:r>
              <a:rPr lang="en-US" dirty="0" smtClean="0"/>
              <a:t> </a:t>
            </a:r>
            <a:r>
              <a:rPr lang="en-US" dirty="0" err="1" smtClean="0"/>
              <a:t>Istilah</a:t>
            </a:r>
            <a:endParaRPr lang="en-US" dirty="0"/>
          </a:p>
        </p:txBody>
      </p:sp>
      <p:sp>
        <p:nvSpPr>
          <p:cNvPr id="5" name="Slide Number Placeholder 4"/>
          <p:cNvSpPr>
            <a:spLocks noGrp="1"/>
          </p:cNvSpPr>
          <p:nvPr>
            <p:ph type="sldNum" sz="quarter" idx="12"/>
          </p:nvPr>
        </p:nvSpPr>
        <p:spPr/>
        <p:txBody>
          <a:bodyPr/>
          <a:lstStyle/>
          <a:p>
            <a:fld id="{FA84F1FF-EA00-4DFC-8ABA-92BCB195DC3B}" type="slidenum">
              <a:rPr lang="id-ID" smtClean="0"/>
              <a:pPr/>
              <a:t>24</a:t>
            </a:fld>
            <a:endParaRPr lang="id-ID" dirty="0"/>
          </a:p>
        </p:txBody>
      </p:sp>
      <p:pic>
        <p:nvPicPr>
          <p:cNvPr id="58" name="Picture 2"/>
          <p:cNvPicPr>
            <a:picLocks noChangeAspect="1" noChangeArrowheads="1"/>
          </p:cNvPicPr>
          <p:nvPr/>
        </p:nvPicPr>
        <p:blipFill>
          <a:blip r:embed="rId2" cstate="print"/>
          <a:srcRect/>
          <a:stretch>
            <a:fillRect/>
          </a:stretch>
        </p:blipFill>
        <p:spPr bwMode="auto">
          <a:xfrm>
            <a:off x="4079776" y="1340768"/>
            <a:ext cx="4464496" cy="4092454"/>
          </a:xfrm>
          <a:prstGeom prst="rect">
            <a:avLst/>
          </a:prstGeom>
          <a:noFill/>
          <a:ln w="9525">
            <a:noFill/>
            <a:miter lim="800000"/>
            <a:headEnd/>
            <a:tailEnd/>
          </a:ln>
        </p:spPr>
      </p:pic>
      <p:sp>
        <p:nvSpPr>
          <p:cNvPr id="59" name="TextBox 58"/>
          <p:cNvSpPr txBox="1"/>
          <p:nvPr/>
        </p:nvSpPr>
        <p:spPr>
          <a:xfrm>
            <a:off x="1991544" y="2852937"/>
            <a:ext cx="2016224" cy="954107"/>
          </a:xfrm>
          <a:prstGeom prst="rect">
            <a:avLst/>
          </a:prstGeom>
          <a:noFill/>
        </p:spPr>
        <p:txBody>
          <a:bodyPr wrap="square" rtlCol="0">
            <a:spAutoFit/>
          </a:bodyPr>
          <a:lstStyle/>
          <a:p>
            <a:r>
              <a:rPr lang="en-US" sz="2800" dirty="0"/>
              <a:t>node</a:t>
            </a:r>
          </a:p>
          <a:p>
            <a:r>
              <a:rPr lang="en-US" sz="2800" dirty="0"/>
              <a:t>(</a:t>
            </a:r>
            <a:r>
              <a:rPr lang="en-US" sz="2800" dirty="0" err="1"/>
              <a:t>simpul</a:t>
            </a:r>
            <a:r>
              <a:rPr lang="en-US" sz="2800" dirty="0"/>
              <a:t>)</a:t>
            </a:r>
          </a:p>
        </p:txBody>
      </p:sp>
      <p:cxnSp>
        <p:nvCxnSpPr>
          <p:cNvPr id="60" name="Straight Arrow Connector 59"/>
          <p:cNvCxnSpPr/>
          <p:nvPr/>
        </p:nvCxnSpPr>
        <p:spPr>
          <a:xfrm>
            <a:off x="2927648" y="3140968"/>
            <a:ext cx="15841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152650" y="4803249"/>
            <a:ext cx="2232248" cy="707886"/>
          </a:xfrm>
          <a:prstGeom prst="rect">
            <a:avLst/>
          </a:prstGeom>
          <a:noFill/>
        </p:spPr>
        <p:txBody>
          <a:bodyPr wrap="square" rtlCol="0">
            <a:spAutoFit/>
          </a:bodyPr>
          <a:lstStyle/>
          <a:p>
            <a:r>
              <a:rPr lang="en-US" sz="2000" dirty="0"/>
              <a:t>leaf</a:t>
            </a:r>
          </a:p>
          <a:p>
            <a:r>
              <a:rPr lang="en-US" sz="2000" dirty="0"/>
              <a:t>(</a:t>
            </a:r>
            <a:r>
              <a:rPr lang="en-US" sz="2000" dirty="0" err="1"/>
              <a:t>simpul</a:t>
            </a:r>
            <a:r>
              <a:rPr lang="en-US" sz="2000" dirty="0"/>
              <a:t> </a:t>
            </a:r>
            <a:r>
              <a:rPr lang="en-US" sz="2000" dirty="0" err="1"/>
              <a:t>akhir</a:t>
            </a:r>
            <a:r>
              <a:rPr lang="en-US" sz="2000" dirty="0"/>
              <a:t>)</a:t>
            </a:r>
          </a:p>
        </p:txBody>
      </p:sp>
      <p:cxnSp>
        <p:nvCxnSpPr>
          <p:cNvPr id="62" name="Straight Arrow Connector 61"/>
          <p:cNvCxnSpPr/>
          <p:nvPr/>
        </p:nvCxnSpPr>
        <p:spPr>
          <a:xfrm>
            <a:off x="2999656" y="5013176"/>
            <a:ext cx="10081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048410" y="1429807"/>
            <a:ext cx="3136500" cy="954107"/>
          </a:xfrm>
          <a:prstGeom prst="rect">
            <a:avLst/>
          </a:prstGeom>
          <a:noFill/>
        </p:spPr>
        <p:txBody>
          <a:bodyPr wrap="square" rtlCol="0">
            <a:spAutoFit/>
          </a:bodyPr>
          <a:lstStyle/>
          <a:p>
            <a:r>
              <a:rPr lang="en-US" sz="2800" dirty="0"/>
              <a:t>root</a:t>
            </a:r>
          </a:p>
          <a:p>
            <a:r>
              <a:rPr lang="en-US" sz="2800" dirty="0"/>
              <a:t>(</a:t>
            </a:r>
            <a:r>
              <a:rPr lang="en-US" sz="2800" dirty="0" err="1"/>
              <a:t>simpul</a:t>
            </a:r>
            <a:r>
              <a:rPr lang="en-US" sz="2800" dirty="0"/>
              <a:t> </a:t>
            </a:r>
            <a:r>
              <a:rPr lang="en-US" sz="2800" dirty="0" err="1"/>
              <a:t>akar</a:t>
            </a:r>
            <a:r>
              <a:rPr lang="en-US" sz="2800" dirty="0"/>
              <a:t>)</a:t>
            </a:r>
          </a:p>
        </p:txBody>
      </p:sp>
      <p:cxnSp>
        <p:nvCxnSpPr>
          <p:cNvPr id="64" name="Straight Arrow Connector 63"/>
          <p:cNvCxnSpPr/>
          <p:nvPr/>
        </p:nvCxnSpPr>
        <p:spPr>
          <a:xfrm>
            <a:off x="2927648" y="1700808"/>
            <a:ext cx="25922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8760296" y="1475492"/>
            <a:ext cx="2088232" cy="369332"/>
          </a:xfrm>
          <a:prstGeom prst="rect">
            <a:avLst/>
          </a:prstGeom>
          <a:noFill/>
        </p:spPr>
        <p:txBody>
          <a:bodyPr wrap="square" rtlCol="0">
            <a:spAutoFit/>
          </a:bodyPr>
          <a:lstStyle/>
          <a:p>
            <a:r>
              <a:rPr lang="en-US"/>
              <a:t>Level 0</a:t>
            </a:r>
          </a:p>
        </p:txBody>
      </p:sp>
      <p:sp>
        <p:nvSpPr>
          <p:cNvPr id="66" name="TextBox 65"/>
          <p:cNvSpPr txBox="1"/>
          <p:nvPr/>
        </p:nvSpPr>
        <p:spPr>
          <a:xfrm>
            <a:off x="8760296" y="2987660"/>
            <a:ext cx="2088232" cy="369332"/>
          </a:xfrm>
          <a:prstGeom prst="rect">
            <a:avLst/>
          </a:prstGeom>
          <a:noFill/>
        </p:spPr>
        <p:txBody>
          <a:bodyPr wrap="square" rtlCol="0">
            <a:spAutoFit/>
          </a:bodyPr>
          <a:lstStyle/>
          <a:p>
            <a:r>
              <a:rPr lang="en-US"/>
              <a:t>Level 1</a:t>
            </a:r>
          </a:p>
        </p:txBody>
      </p:sp>
      <p:sp>
        <p:nvSpPr>
          <p:cNvPr id="67" name="TextBox 66"/>
          <p:cNvSpPr txBox="1"/>
          <p:nvPr/>
        </p:nvSpPr>
        <p:spPr>
          <a:xfrm>
            <a:off x="8760296" y="4787860"/>
            <a:ext cx="2088232" cy="369332"/>
          </a:xfrm>
          <a:prstGeom prst="rect">
            <a:avLst/>
          </a:prstGeom>
          <a:noFill/>
        </p:spPr>
        <p:txBody>
          <a:bodyPr wrap="square" rtlCol="0">
            <a:spAutoFit/>
          </a:bodyPr>
          <a:lstStyle/>
          <a:p>
            <a:r>
              <a:rPr lang="en-US"/>
              <a:t>Level 2</a:t>
            </a:r>
          </a:p>
        </p:txBody>
      </p:sp>
      <p:cxnSp>
        <p:nvCxnSpPr>
          <p:cNvPr id="68" name="Straight Arrow Connector 67"/>
          <p:cNvCxnSpPr/>
          <p:nvPr/>
        </p:nvCxnSpPr>
        <p:spPr>
          <a:xfrm flipH="1">
            <a:off x="9487198" y="4173790"/>
            <a:ext cx="25152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9551876" y="3717032"/>
            <a:ext cx="2232248" cy="523220"/>
          </a:xfrm>
          <a:prstGeom prst="rect">
            <a:avLst/>
          </a:prstGeom>
          <a:noFill/>
        </p:spPr>
        <p:txBody>
          <a:bodyPr wrap="square" rtlCol="0">
            <a:spAutoFit/>
          </a:bodyPr>
          <a:lstStyle/>
          <a:p>
            <a:r>
              <a:rPr lang="en-US" sz="2800"/>
              <a:t>depth</a:t>
            </a:r>
          </a:p>
        </p:txBody>
      </p:sp>
    </p:spTree>
    <p:extLst>
      <p:ext uri="{BB962C8B-B14F-4D97-AF65-F5344CB8AC3E}">
        <p14:creationId xmlns:p14="http://schemas.microsoft.com/office/powerpoint/2010/main" xmlns="" val="27762905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85726"/>
            <a:ext cx="7886700" cy="971550"/>
          </a:xfrm>
        </p:spPr>
        <p:txBody>
          <a:bodyPr>
            <a:normAutofit/>
          </a:bodyPr>
          <a:lstStyle/>
          <a:p>
            <a:r>
              <a:rPr lang="en-US" dirty="0" err="1"/>
              <a:t>Algoritma</a:t>
            </a:r>
            <a:r>
              <a:rPr lang="en-US" dirty="0"/>
              <a:t> </a:t>
            </a:r>
            <a:r>
              <a:rPr lang="en-US" dirty="0" err="1"/>
              <a:t>Dasar</a:t>
            </a:r>
            <a:r>
              <a:rPr lang="en-US" dirty="0"/>
              <a:t> </a:t>
            </a:r>
            <a:r>
              <a:rPr lang="en-US" dirty="0" err="1"/>
              <a:t>Pohon</a:t>
            </a:r>
            <a:r>
              <a:rPr lang="en-US" dirty="0"/>
              <a:t> </a:t>
            </a:r>
            <a:r>
              <a:rPr lang="en-US" dirty="0" err="1" smtClean="0"/>
              <a:t>Klasifikasi</a:t>
            </a:r>
            <a:endParaRPr lang="en-US" dirty="0"/>
          </a:p>
        </p:txBody>
      </p:sp>
      <p:sp>
        <p:nvSpPr>
          <p:cNvPr id="5" name="Slide Number Placeholder 4"/>
          <p:cNvSpPr>
            <a:spLocks noGrp="1"/>
          </p:cNvSpPr>
          <p:nvPr>
            <p:ph type="sldNum" sz="quarter" idx="12"/>
          </p:nvPr>
        </p:nvSpPr>
        <p:spPr/>
        <p:txBody>
          <a:bodyPr/>
          <a:lstStyle/>
          <a:p>
            <a:fld id="{FA84F1FF-EA00-4DFC-8ABA-92BCB195DC3B}" type="slidenum">
              <a:rPr lang="id-ID" smtClean="0"/>
              <a:pPr/>
              <a:t>25</a:t>
            </a:fld>
            <a:endParaRPr lang="id-ID" dirty="0"/>
          </a:p>
        </p:txBody>
      </p:sp>
      <p:sp>
        <p:nvSpPr>
          <p:cNvPr id="6" name="Rectangle 5"/>
          <p:cNvSpPr/>
          <p:nvPr/>
        </p:nvSpPr>
        <p:spPr>
          <a:xfrm>
            <a:off x="2095472" y="1268760"/>
            <a:ext cx="8072494" cy="4154984"/>
          </a:xfrm>
          <a:prstGeom prst="rect">
            <a:avLst/>
          </a:prstGeom>
        </p:spPr>
        <p:txBody>
          <a:bodyPr wrap="square">
            <a:spAutoFit/>
          </a:bodyPr>
          <a:lstStyle/>
          <a:p>
            <a:pPr marL="463550" lvl="1" indent="-409575">
              <a:buFont typeface="Arial" pitchFamily="34" charset="0"/>
              <a:buChar char="•"/>
            </a:pPr>
            <a:r>
              <a:rPr lang="en-US" sz="2400"/>
              <a:t>Tahap 1: </a:t>
            </a:r>
          </a:p>
          <a:p>
            <a:pPr marL="463550" lvl="1" indent="-409575"/>
            <a:r>
              <a:rPr lang="en-US" sz="2400"/>
              <a:t>	Mencari pemisahan/penyekatan (splitting) terbaik di setiap variabel</a:t>
            </a:r>
          </a:p>
          <a:p>
            <a:pPr marL="463550" lvl="1" indent="-409575">
              <a:buFont typeface="Arial" pitchFamily="34" charset="0"/>
              <a:buChar char="•"/>
            </a:pPr>
            <a:endParaRPr lang="en-US" sz="2400"/>
          </a:p>
          <a:p>
            <a:pPr marL="463550" lvl="1" indent="-409575">
              <a:buFont typeface="Arial" pitchFamily="34" charset="0"/>
              <a:buChar char="•"/>
            </a:pPr>
            <a:r>
              <a:rPr lang="en-US" sz="2400"/>
              <a:t>Tahap 2: </a:t>
            </a:r>
          </a:p>
          <a:p>
            <a:pPr marL="463550" lvl="1" indent="-409575"/>
            <a:r>
              <a:rPr lang="en-US" sz="2400"/>
              <a:t>	Menentukan variabel terbaik untuk penyekatan</a:t>
            </a:r>
          </a:p>
          <a:p>
            <a:pPr marL="463550" lvl="1" indent="-409575">
              <a:buFont typeface="Arial" pitchFamily="34" charset="0"/>
              <a:buChar char="•"/>
            </a:pPr>
            <a:endParaRPr lang="en-US" sz="2400"/>
          </a:p>
          <a:p>
            <a:pPr marL="463550" lvl="1" indent="-409575">
              <a:buFont typeface="Arial" pitchFamily="34" charset="0"/>
              <a:buChar char="•"/>
            </a:pPr>
            <a:r>
              <a:rPr lang="en-US" sz="2400"/>
              <a:t>Tahap 3: </a:t>
            </a:r>
          </a:p>
          <a:p>
            <a:pPr marL="463550" lvl="1" indent="-409575"/>
            <a:r>
              <a:rPr lang="en-US" sz="2400"/>
              <a:t>	Melakukan penyekatan berdasarkan hasil dari Tahap 2, dan memeriksa apakah sudah waktunya menghentikan proses</a:t>
            </a:r>
            <a:endParaRPr lang="en-US" sz="2400" dirty="0"/>
          </a:p>
        </p:txBody>
      </p:sp>
      <p:sp>
        <p:nvSpPr>
          <p:cNvPr id="7" name="TextBox 6"/>
          <p:cNvSpPr txBox="1"/>
          <p:nvPr/>
        </p:nvSpPr>
        <p:spPr>
          <a:xfrm>
            <a:off x="3503712" y="5406316"/>
            <a:ext cx="5544616" cy="830997"/>
          </a:xfrm>
          <a:prstGeom prst="rect">
            <a:avLst/>
          </a:prstGeom>
          <a:noFill/>
        </p:spPr>
        <p:txBody>
          <a:bodyPr wrap="square" rtlCol="0">
            <a:spAutoFit/>
          </a:bodyPr>
          <a:lstStyle/>
          <a:p>
            <a:pPr algn="ctr"/>
            <a:r>
              <a:rPr lang="en-US" sz="2400" b="1"/>
              <a:t>Lakukan tiga tahapan di atas untuk setiap simpul dan hasil sekatannya</a:t>
            </a:r>
          </a:p>
        </p:txBody>
      </p:sp>
    </p:spTree>
    <p:extLst>
      <p:ext uri="{BB962C8B-B14F-4D97-AF65-F5344CB8AC3E}">
        <p14:creationId xmlns:p14="http://schemas.microsoft.com/office/powerpoint/2010/main" xmlns="" val="14768924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Kriteria</a:t>
            </a:r>
            <a:r>
              <a:rPr lang="en-US" dirty="0"/>
              <a:t> </a:t>
            </a:r>
            <a:r>
              <a:rPr lang="en-US" dirty="0" err="1"/>
              <a:t>Penghentian</a:t>
            </a:r>
            <a:r>
              <a:rPr lang="en-US" dirty="0"/>
              <a:t> Proses </a:t>
            </a:r>
            <a:r>
              <a:rPr lang="en-US" dirty="0" err="1" smtClean="0"/>
              <a:t>Pemisahan</a:t>
            </a:r>
            <a:endParaRPr lang="en-US" dirty="0"/>
          </a:p>
        </p:txBody>
      </p:sp>
      <p:sp>
        <p:nvSpPr>
          <p:cNvPr id="3" name="Content Placeholder 2"/>
          <p:cNvSpPr>
            <a:spLocks noGrp="1"/>
          </p:cNvSpPr>
          <p:nvPr>
            <p:ph idx="1"/>
          </p:nvPr>
        </p:nvSpPr>
        <p:spPr/>
        <p:txBody>
          <a:bodyPr/>
          <a:lstStyle/>
          <a:p>
            <a:pPr marL="463550" lvl="1" indent="-409575"/>
            <a:r>
              <a:rPr lang="en-US" dirty="0" err="1"/>
              <a:t>Simpul</a:t>
            </a:r>
            <a:r>
              <a:rPr lang="en-US" dirty="0"/>
              <a:t> </a:t>
            </a:r>
            <a:r>
              <a:rPr lang="en-US" dirty="0" err="1"/>
              <a:t>berisi</a:t>
            </a:r>
            <a:r>
              <a:rPr lang="en-US" dirty="0"/>
              <a:t> </a:t>
            </a:r>
            <a:r>
              <a:rPr lang="en-US" dirty="0" err="1"/>
              <a:t>amatan</a:t>
            </a:r>
            <a:r>
              <a:rPr lang="en-US" dirty="0"/>
              <a:t> yang </a:t>
            </a:r>
            <a:r>
              <a:rPr lang="en-US" dirty="0" err="1"/>
              <a:t>berasal</a:t>
            </a:r>
            <a:r>
              <a:rPr lang="en-US" dirty="0"/>
              <a:t> </a:t>
            </a:r>
            <a:r>
              <a:rPr lang="en-US" dirty="0" err="1"/>
              <a:t>dari</a:t>
            </a:r>
            <a:r>
              <a:rPr lang="en-US" dirty="0"/>
              <a:t> </a:t>
            </a:r>
            <a:r>
              <a:rPr lang="en-US" dirty="0" err="1"/>
              <a:t>satu</a:t>
            </a:r>
            <a:r>
              <a:rPr lang="en-US" dirty="0"/>
              <a:t> </a:t>
            </a:r>
            <a:r>
              <a:rPr lang="en-US" dirty="0" err="1"/>
              <a:t>kelas</a:t>
            </a:r>
            <a:r>
              <a:rPr lang="en-US" dirty="0"/>
              <a:t> </a:t>
            </a:r>
            <a:r>
              <a:rPr lang="en-US" dirty="0" err="1"/>
              <a:t>variabel</a:t>
            </a:r>
            <a:r>
              <a:rPr lang="en-US" dirty="0"/>
              <a:t> </a:t>
            </a:r>
            <a:r>
              <a:rPr lang="en-US" dirty="0" err="1"/>
              <a:t>respon</a:t>
            </a:r>
            <a:endParaRPr lang="en-US" dirty="0"/>
          </a:p>
          <a:p>
            <a:pPr marL="463550" lvl="1" indent="-409575"/>
            <a:r>
              <a:rPr lang="en-US" dirty="0" err="1"/>
              <a:t>Simpul</a:t>
            </a:r>
            <a:r>
              <a:rPr lang="en-US" dirty="0"/>
              <a:t> </a:t>
            </a:r>
            <a:r>
              <a:rPr lang="en-US" dirty="0" err="1"/>
              <a:t>berisi</a:t>
            </a:r>
            <a:r>
              <a:rPr lang="en-US" dirty="0"/>
              <a:t> </a:t>
            </a:r>
            <a:r>
              <a:rPr lang="en-US" dirty="0" err="1"/>
              <a:t>amatan</a:t>
            </a:r>
            <a:r>
              <a:rPr lang="en-US" dirty="0"/>
              <a:t> yang </a:t>
            </a:r>
            <a:r>
              <a:rPr lang="en-US" dirty="0" err="1"/>
              <a:t>seluruh</a:t>
            </a:r>
            <a:r>
              <a:rPr lang="en-US" dirty="0"/>
              <a:t> </a:t>
            </a:r>
            <a:r>
              <a:rPr lang="en-US" dirty="0" err="1"/>
              <a:t>variabel</a:t>
            </a:r>
            <a:r>
              <a:rPr lang="en-US" dirty="0"/>
              <a:t> </a:t>
            </a:r>
            <a:r>
              <a:rPr lang="en-US" dirty="0" err="1"/>
              <a:t>prediktornya</a:t>
            </a:r>
            <a:r>
              <a:rPr lang="en-US" dirty="0"/>
              <a:t> </a:t>
            </a:r>
            <a:r>
              <a:rPr lang="en-US" dirty="0" err="1"/>
              <a:t>identik</a:t>
            </a:r>
            <a:endParaRPr lang="en-US" dirty="0"/>
          </a:p>
          <a:p>
            <a:pPr marL="463550" lvl="1" indent="-409575"/>
            <a:r>
              <a:rPr lang="en-US" dirty="0" err="1"/>
              <a:t>Simpul</a:t>
            </a:r>
            <a:r>
              <a:rPr lang="en-US" dirty="0"/>
              <a:t> </a:t>
            </a:r>
            <a:r>
              <a:rPr lang="en-US" dirty="0" err="1"/>
              <a:t>berisi</a:t>
            </a:r>
            <a:r>
              <a:rPr lang="en-US" dirty="0"/>
              <a:t> </a:t>
            </a:r>
            <a:r>
              <a:rPr lang="en-US" dirty="0" err="1"/>
              <a:t>amatan</a:t>
            </a:r>
            <a:r>
              <a:rPr lang="en-US" dirty="0"/>
              <a:t> yang </a:t>
            </a:r>
            <a:r>
              <a:rPr lang="en-US" dirty="0" err="1"/>
              <a:t>kurang</a:t>
            </a:r>
            <a:r>
              <a:rPr lang="en-US" dirty="0"/>
              <a:t> </a:t>
            </a:r>
            <a:r>
              <a:rPr lang="en-US" dirty="0" err="1"/>
              <a:t>dari</a:t>
            </a:r>
            <a:r>
              <a:rPr lang="en-US" dirty="0"/>
              <a:t> </a:t>
            </a:r>
            <a:r>
              <a:rPr lang="en-US" dirty="0" err="1"/>
              <a:t>ukuran</a:t>
            </a:r>
            <a:r>
              <a:rPr lang="en-US" dirty="0"/>
              <a:t> </a:t>
            </a:r>
            <a:r>
              <a:rPr lang="en-US" dirty="0" err="1"/>
              <a:t>simpul</a:t>
            </a:r>
            <a:r>
              <a:rPr lang="en-US" dirty="0"/>
              <a:t> minimal yang </a:t>
            </a:r>
            <a:r>
              <a:rPr lang="en-US" dirty="0" err="1"/>
              <a:t>ditentukan</a:t>
            </a:r>
            <a:r>
              <a:rPr lang="en-US" dirty="0"/>
              <a:t> di </a:t>
            </a:r>
            <a:r>
              <a:rPr lang="en-US" dirty="0" err="1"/>
              <a:t>awal</a:t>
            </a:r>
            <a:endParaRPr lang="en-US" dirty="0"/>
          </a:p>
          <a:p>
            <a:pPr marL="463550" lvl="1" indent="-409575"/>
            <a:r>
              <a:rPr lang="en-US" dirty="0" err="1"/>
              <a:t>Kedalaman</a:t>
            </a:r>
            <a:r>
              <a:rPr lang="en-US" dirty="0"/>
              <a:t> </a:t>
            </a:r>
            <a:r>
              <a:rPr lang="en-US" dirty="0" err="1"/>
              <a:t>pohon</a:t>
            </a:r>
            <a:r>
              <a:rPr lang="en-US" dirty="0"/>
              <a:t> </a:t>
            </a:r>
            <a:r>
              <a:rPr lang="en-US" dirty="0" err="1"/>
              <a:t>sudah</a:t>
            </a:r>
            <a:r>
              <a:rPr lang="en-US" dirty="0"/>
              <a:t> </a:t>
            </a:r>
            <a:r>
              <a:rPr lang="en-US" dirty="0" err="1"/>
              <a:t>mencapai</a:t>
            </a:r>
            <a:r>
              <a:rPr lang="en-US" dirty="0"/>
              <a:t> </a:t>
            </a:r>
            <a:r>
              <a:rPr lang="en-US" dirty="0" err="1"/>
              <a:t>kedalaman</a:t>
            </a:r>
            <a:r>
              <a:rPr lang="en-US" dirty="0"/>
              <a:t> </a:t>
            </a:r>
            <a:r>
              <a:rPr lang="en-US" dirty="0" err="1"/>
              <a:t>maksimal</a:t>
            </a:r>
            <a:endParaRPr lang="en-US" dirty="0"/>
          </a:p>
          <a:p>
            <a:pPr marL="463550" lvl="1" indent="-409575"/>
            <a:endParaRPr lang="en-US" dirty="0"/>
          </a:p>
        </p:txBody>
      </p:sp>
      <p:sp>
        <p:nvSpPr>
          <p:cNvPr id="5" name="Slide Number Placeholder 4"/>
          <p:cNvSpPr>
            <a:spLocks noGrp="1"/>
          </p:cNvSpPr>
          <p:nvPr>
            <p:ph type="sldNum" sz="quarter" idx="12"/>
          </p:nvPr>
        </p:nvSpPr>
        <p:spPr/>
        <p:txBody>
          <a:bodyPr/>
          <a:lstStyle/>
          <a:p>
            <a:fld id="{FA84F1FF-EA00-4DFC-8ABA-92BCB195DC3B}" type="slidenum">
              <a:rPr lang="id-ID" smtClean="0"/>
              <a:pPr/>
              <a:t>26</a:t>
            </a:fld>
            <a:endParaRPr lang="id-ID" dirty="0"/>
          </a:p>
        </p:txBody>
      </p:sp>
    </p:spTree>
    <p:extLst>
      <p:ext uri="{BB962C8B-B14F-4D97-AF65-F5344CB8AC3E}">
        <p14:creationId xmlns:p14="http://schemas.microsoft.com/office/powerpoint/2010/main" xmlns="" val="14613884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Ilustrasi</a:t>
            </a:r>
            <a:r>
              <a:rPr lang="en-US" dirty="0"/>
              <a:t> </a:t>
            </a:r>
            <a:r>
              <a:rPr lang="en-US" dirty="0" err="1" smtClean="0"/>
              <a:t>Sederhana</a:t>
            </a:r>
            <a:endParaRPr lang="en-US" dirty="0"/>
          </a:p>
        </p:txBody>
      </p:sp>
      <p:sp>
        <p:nvSpPr>
          <p:cNvPr id="3" name="Content Placeholder 2"/>
          <p:cNvSpPr>
            <a:spLocks noGrp="1"/>
          </p:cNvSpPr>
          <p:nvPr>
            <p:ph idx="1"/>
          </p:nvPr>
        </p:nvSpPr>
        <p:spPr/>
        <p:txBody>
          <a:bodyPr>
            <a:normAutofit/>
          </a:bodyPr>
          <a:lstStyle/>
          <a:p>
            <a:pPr marL="463550" lvl="1" indent="-409575"/>
            <a:r>
              <a:rPr lang="en-US" dirty="0" err="1"/>
              <a:t>Gunakan</a:t>
            </a:r>
            <a:r>
              <a:rPr lang="en-US" dirty="0"/>
              <a:t> “datatree01.csv”</a:t>
            </a:r>
          </a:p>
          <a:p>
            <a:pPr marL="463550" lvl="1" indent="-409575"/>
            <a:endParaRPr lang="en-US" dirty="0"/>
          </a:p>
          <a:p>
            <a:pPr marL="463550" lvl="1" indent="-409575"/>
            <a:r>
              <a:rPr lang="en-US" dirty="0" err="1"/>
              <a:t>Variabel</a:t>
            </a:r>
            <a:r>
              <a:rPr lang="en-US" dirty="0"/>
              <a:t> </a:t>
            </a:r>
            <a:r>
              <a:rPr lang="en-US" dirty="0" err="1"/>
              <a:t>respon</a:t>
            </a:r>
            <a:r>
              <a:rPr lang="en-US" dirty="0"/>
              <a:t>: </a:t>
            </a:r>
          </a:p>
          <a:p>
            <a:pPr marL="920750" lvl="2" indent="-409575"/>
            <a:r>
              <a:rPr lang="en-US" sz="2400" dirty="0" err="1"/>
              <a:t>Tertarik_Beli</a:t>
            </a:r>
            <a:endParaRPr lang="en-US" sz="2400" dirty="0"/>
          </a:p>
          <a:p>
            <a:pPr marL="463550" lvl="1" indent="-409575"/>
            <a:endParaRPr lang="en-US" dirty="0"/>
          </a:p>
          <a:p>
            <a:pPr marL="463550" lvl="1" indent="-409575"/>
            <a:r>
              <a:rPr lang="en-US" dirty="0" err="1"/>
              <a:t>Variabel</a:t>
            </a:r>
            <a:r>
              <a:rPr lang="en-US" dirty="0"/>
              <a:t> </a:t>
            </a:r>
            <a:r>
              <a:rPr lang="en-US" dirty="0" err="1"/>
              <a:t>Prediktor</a:t>
            </a:r>
            <a:r>
              <a:rPr lang="en-US" dirty="0"/>
              <a:t>:</a:t>
            </a:r>
          </a:p>
          <a:p>
            <a:pPr marL="920750" lvl="2" indent="-409575"/>
            <a:r>
              <a:rPr lang="en-US" sz="2400" dirty="0" err="1"/>
              <a:t>Jenis_Kelamin</a:t>
            </a:r>
            <a:endParaRPr lang="en-US" sz="2400" dirty="0"/>
          </a:p>
          <a:p>
            <a:pPr marL="920750" lvl="2" indent="-409575"/>
            <a:r>
              <a:rPr lang="en-US" sz="2400" dirty="0"/>
              <a:t>Single</a:t>
            </a:r>
          </a:p>
          <a:p>
            <a:pPr marL="920750" lvl="2" indent="-409575"/>
            <a:r>
              <a:rPr lang="en-US" sz="2400" dirty="0" err="1"/>
              <a:t>Perokok</a:t>
            </a:r>
            <a:endParaRPr lang="en-US" sz="2400" dirty="0"/>
          </a:p>
          <a:p>
            <a:pPr marL="920750" lvl="2" indent="-409575"/>
            <a:r>
              <a:rPr lang="en-US" sz="2400" dirty="0" err="1"/>
              <a:t>Tinggal</a:t>
            </a:r>
            <a:endParaRPr lang="en-US" sz="2400" dirty="0"/>
          </a:p>
          <a:p>
            <a:pPr marL="920750" lvl="2" indent="-409575"/>
            <a:r>
              <a:rPr lang="en-US" sz="2400" dirty="0" err="1"/>
              <a:t>Usia</a:t>
            </a:r>
            <a:endParaRPr lang="en-US" sz="2400" dirty="0"/>
          </a:p>
          <a:p>
            <a:pPr marL="920750" lvl="2" indent="-409575"/>
            <a:r>
              <a:rPr lang="en-US" sz="2400" dirty="0"/>
              <a:t>Budget</a:t>
            </a:r>
          </a:p>
        </p:txBody>
      </p:sp>
      <p:sp>
        <p:nvSpPr>
          <p:cNvPr id="5" name="Slide Number Placeholder 4"/>
          <p:cNvSpPr>
            <a:spLocks noGrp="1"/>
          </p:cNvSpPr>
          <p:nvPr>
            <p:ph type="sldNum" sz="quarter" idx="12"/>
          </p:nvPr>
        </p:nvSpPr>
        <p:spPr/>
        <p:txBody>
          <a:bodyPr/>
          <a:lstStyle/>
          <a:p>
            <a:fld id="{FA84F1FF-EA00-4DFC-8ABA-92BCB195DC3B}" type="slidenum">
              <a:rPr lang="id-ID" smtClean="0"/>
              <a:pPr/>
              <a:t>27</a:t>
            </a:fld>
            <a:endParaRPr lang="id-ID" dirty="0"/>
          </a:p>
        </p:txBody>
      </p:sp>
    </p:spTree>
    <p:extLst>
      <p:ext uri="{BB962C8B-B14F-4D97-AF65-F5344CB8AC3E}">
        <p14:creationId xmlns:p14="http://schemas.microsoft.com/office/powerpoint/2010/main" xmlns="" val="13861486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43501" y="355502"/>
            <a:ext cx="7886700" cy="796924"/>
          </a:xfrm>
        </p:spPr>
        <p:txBody>
          <a:bodyPr>
            <a:normAutofit/>
          </a:bodyPr>
          <a:lstStyle/>
          <a:p>
            <a:r>
              <a:rPr lang="en-US" dirty="0" err="1"/>
              <a:t>Ilustrasi</a:t>
            </a:r>
            <a:r>
              <a:rPr lang="en-US" dirty="0"/>
              <a:t> </a:t>
            </a:r>
            <a:r>
              <a:rPr lang="en-US" dirty="0" err="1"/>
              <a:t>Sederhana</a:t>
            </a:r>
            <a:r>
              <a:rPr lang="en-US" dirty="0"/>
              <a:t> (WPS</a:t>
            </a:r>
            <a:r>
              <a:rPr lang="en-US" dirty="0" smtClean="0"/>
              <a:t>)</a:t>
            </a:r>
            <a:endParaRPr lang="en-US" dirty="0"/>
          </a:p>
        </p:txBody>
      </p:sp>
      <p:sp>
        <p:nvSpPr>
          <p:cNvPr id="8" name="Content Placeholder 7"/>
          <p:cNvSpPr>
            <a:spLocks noGrp="1"/>
          </p:cNvSpPr>
          <p:nvPr>
            <p:ph idx="1"/>
          </p:nvPr>
        </p:nvSpPr>
        <p:spPr>
          <a:xfrm>
            <a:off x="1143501" y="1323976"/>
            <a:ext cx="8515350" cy="5032375"/>
          </a:xfrm>
        </p:spPr>
        <p:txBody>
          <a:bodyPr>
            <a:noAutofit/>
          </a:bodyPr>
          <a:lstStyle/>
          <a:p>
            <a:pPr marL="0" indent="0">
              <a:buNone/>
            </a:pPr>
            <a:r>
              <a:rPr lang="en-ID" sz="1400" dirty="0"/>
              <a:t>propensity &lt;- read.csv("D:/datatree01.csv", </a:t>
            </a:r>
            <a:r>
              <a:rPr lang="en-ID" sz="1400" dirty="0" err="1"/>
              <a:t>sep</a:t>
            </a:r>
            <a:r>
              <a:rPr lang="en-ID" sz="1400" dirty="0"/>
              <a:t>=";", header=TRUE)</a:t>
            </a:r>
          </a:p>
          <a:p>
            <a:pPr marL="0" indent="0">
              <a:buNone/>
            </a:pPr>
            <a:r>
              <a:rPr lang="en-ID" sz="1400" dirty="0" err="1"/>
              <a:t>tertarik</a:t>
            </a:r>
            <a:r>
              <a:rPr lang="en-ID" sz="1400" dirty="0"/>
              <a:t> &lt;- factor(</a:t>
            </a:r>
            <a:r>
              <a:rPr lang="en-ID" sz="1400" dirty="0" err="1"/>
              <a:t>propensity$Tertarik.Beli</a:t>
            </a:r>
            <a:r>
              <a:rPr lang="en-ID" sz="1400" dirty="0"/>
              <a:t>., levels = 0:1, labels = c("</a:t>
            </a:r>
            <a:r>
              <a:rPr lang="en-ID" sz="1400" dirty="0" err="1"/>
              <a:t>Tidak</a:t>
            </a:r>
            <a:r>
              <a:rPr lang="en-ID" sz="1400" dirty="0"/>
              <a:t>", "</a:t>
            </a:r>
            <a:r>
              <a:rPr lang="en-ID" sz="1400" dirty="0" err="1"/>
              <a:t>Tertarik</a:t>
            </a:r>
            <a:r>
              <a:rPr lang="en-ID" sz="1400" dirty="0"/>
              <a:t>"))</a:t>
            </a:r>
          </a:p>
          <a:p>
            <a:pPr marL="0" indent="0">
              <a:buNone/>
            </a:pPr>
            <a:r>
              <a:rPr lang="en-ID" sz="1400" dirty="0" err="1"/>
              <a:t>jk</a:t>
            </a:r>
            <a:r>
              <a:rPr lang="en-ID" sz="1400" dirty="0"/>
              <a:t> &lt;- factor(</a:t>
            </a:r>
            <a:r>
              <a:rPr lang="en-ID" sz="1400" dirty="0" err="1"/>
              <a:t>propensity$Jenis.Kelamin</a:t>
            </a:r>
            <a:r>
              <a:rPr lang="en-ID" sz="1400" dirty="0"/>
              <a:t>,   levels = 0:1, labels = c("</a:t>
            </a:r>
            <a:r>
              <a:rPr lang="en-ID" sz="1400" dirty="0" err="1"/>
              <a:t>Perempuan</a:t>
            </a:r>
            <a:r>
              <a:rPr lang="en-ID" sz="1400" dirty="0"/>
              <a:t>", "</a:t>
            </a:r>
            <a:r>
              <a:rPr lang="en-ID" sz="1400" dirty="0" err="1"/>
              <a:t>Laki-Laki</a:t>
            </a:r>
            <a:r>
              <a:rPr lang="en-ID" sz="1400" dirty="0"/>
              <a:t>"))</a:t>
            </a:r>
          </a:p>
          <a:p>
            <a:pPr marL="0" indent="0">
              <a:buNone/>
            </a:pPr>
            <a:r>
              <a:rPr lang="en-ID" sz="1400" dirty="0" err="1"/>
              <a:t>kota</a:t>
            </a:r>
            <a:r>
              <a:rPr lang="en-ID" sz="1400" dirty="0"/>
              <a:t> &lt;- factor(</a:t>
            </a:r>
            <a:r>
              <a:rPr lang="en-ID" sz="1400" dirty="0" err="1"/>
              <a:t>propensity$Tinggal.di.Kota</a:t>
            </a:r>
            <a:r>
              <a:rPr lang="en-ID" sz="1400" dirty="0"/>
              <a:t>, levels = 0:1, labels = c("</a:t>
            </a:r>
            <a:r>
              <a:rPr lang="en-ID" sz="1400" dirty="0" err="1"/>
              <a:t>Tidak</a:t>
            </a:r>
            <a:r>
              <a:rPr lang="en-ID" sz="1400" dirty="0"/>
              <a:t>", "</a:t>
            </a:r>
            <a:r>
              <a:rPr lang="en-ID" sz="1400" dirty="0" err="1"/>
              <a:t>Ya</a:t>
            </a:r>
            <a:r>
              <a:rPr lang="en-ID" sz="1400" dirty="0"/>
              <a:t>"))</a:t>
            </a:r>
          </a:p>
          <a:p>
            <a:pPr marL="0" indent="0">
              <a:buNone/>
            </a:pPr>
            <a:r>
              <a:rPr lang="en-ID" sz="1400" dirty="0"/>
              <a:t>single &lt;- factor(</a:t>
            </a:r>
            <a:r>
              <a:rPr lang="en-ID" sz="1400" dirty="0" err="1"/>
              <a:t>propensity$Single</a:t>
            </a:r>
            <a:r>
              <a:rPr lang="en-ID" sz="1400" dirty="0"/>
              <a:t>, levels = 0:1, labels = c("</a:t>
            </a:r>
            <a:r>
              <a:rPr lang="en-ID" sz="1400" dirty="0" err="1"/>
              <a:t>Menikah</a:t>
            </a:r>
            <a:r>
              <a:rPr lang="en-ID" sz="1400" dirty="0"/>
              <a:t>", "Single"))</a:t>
            </a:r>
          </a:p>
          <a:p>
            <a:pPr marL="0" indent="0">
              <a:buNone/>
            </a:pPr>
            <a:r>
              <a:rPr lang="en-ID" sz="1400" dirty="0" err="1"/>
              <a:t>merokok</a:t>
            </a:r>
            <a:r>
              <a:rPr lang="en-ID" sz="1400" dirty="0"/>
              <a:t> &lt;- factor(</a:t>
            </a:r>
            <a:r>
              <a:rPr lang="en-ID" sz="1400" dirty="0" err="1"/>
              <a:t>propensity$Perokok</a:t>
            </a:r>
            <a:r>
              <a:rPr lang="en-ID" sz="1400" dirty="0"/>
              <a:t>, levels = 0:1, labels = c("</a:t>
            </a:r>
            <a:r>
              <a:rPr lang="en-ID" sz="1400" dirty="0" err="1"/>
              <a:t>Tidak</a:t>
            </a:r>
            <a:r>
              <a:rPr lang="en-ID" sz="1400" dirty="0"/>
              <a:t>", "</a:t>
            </a:r>
            <a:r>
              <a:rPr lang="en-ID" sz="1400" dirty="0" err="1"/>
              <a:t>Ya</a:t>
            </a:r>
            <a:r>
              <a:rPr lang="en-ID" sz="1400" dirty="0"/>
              <a:t>"))</a:t>
            </a:r>
          </a:p>
          <a:p>
            <a:pPr marL="0" indent="0">
              <a:buNone/>
            </a:pPr>
            <a:r>
              <a:rPr lang="en-ID" sz="1400" dirty="0"/>
              <a:t>budget &lt;- </a:t>
            </a:r>
            <a:r>
              <a:rPr lang="en-ID" sz="1400" dirty="0" err="1"/>
              <a:t>propensity$Budget</a:t>
            </a:r>
            <a:endParaRPr lang="en-ID" sz="1400" dirty="0"/>
          </a:p>
          <a:p>
            <a:pPr marL="0" indent="0">
              <a:buNone/>
            </a:pPr>
            <a:r>
              <a:rPr lang="en-ID" sz="1400" dirty="0" err="1"/>
              <a:t>usia</a:t>
            </a:r>
            <a:r>
              <a:rPr lang="en-ID" sz="1400" dirty="0"/>
              <a:t> &lt;-</a:t>
            </a:r>
            <a:r>
              <a:rPr lang="en-ID" sz="1400" dirty="0" err="1"/>
              <a:t>propensity$usia</a:t>
            </a:r>
            <a:endParaRPr lang="en-ID" sz="1400" dirty="0"/>
          </a:p>
          <a:p>
            <a:pPr marL="0" indent="0">
              <a:buNone/>
            </a:pPr>
            <a:endParaRPr lang="en-ID" sz="1400" dirty="0"/>
          </a:p>
          <a:p>
            <a:pPr marL="0" indent="0">
              <a:buNone/>
            </a:pPr>
            <a:r>
              <a:rPr lang="en-ID" sz="1400" dirty="0"/>
              <a:t>library(</a:t>
            </a:r>
            <a:r>
              <a:rPr lang="en-ID" sz="1400" dirty="0" err="1"/>
              <a:t>rpart</a:t>
            </a:r>
            <a:r>
              <a:rPr lang="en-ID" sz="1400" dirty="0"/>
              <a:t>)</a:t>
            </a:r>
          </a:p>
          <a:p>
            <a:pPr marL="0" indent="0">
              <a:buNone/>
            </a:pPr>
            <a:r>
              <a:rPr lang="en-ID" sz="1400" dirty="0"/>
              <a:t>model.01 &lt;- </a:t>
            </a:r>
            <a:r>
              <a:rPr lang="en-ID" sz="1400" dirty="0" err="1"/>
              <a:t>rpart</a:t>
            </a:r>
            <a:r>
              <a:rPr lang="en-ID" sz="1400" dirty="0"/>
              <a:t>(</a:t>
            </a:r>
            <a:r>
              <a:rPr lang="en-ID" sz="1400" dirty="0" err="1"/>
              <a:t>tertarik</a:t>
            </a:r>
            <a:r>
              <a:rPr lang="en-ID" sz="1400" dirty="0"/>
              <a:t> ~  </a:t>
            </a:r>
            <a:r>
              <a:rPr lang="en-ID" sz="1400" dirty="0" err="1"/>
              <a:t>jk</a:t>
            </a:r>
            <a:r>
              <a:rPr lang="en-ID" sz="1400" dirty="0"/>
              <a:t> + </a:t>
            </a:r>
            <a:r>
              <a:rPr lang="en-ID" sz="1400" dirty="0" err="1"/>
              <a:t>kota</a:t>
            </a:r>
            <a:r>
              <a:rPr lang="en-ID" sz="1400" dirty="0"/>
              <a:t> + single + </a:t>
            </a:r>
            <a:r>
              <a:rPr lang="en-ID" sz="1400" dirty="0" err="1"/>
              <a:t>usia</a:t>
            </a:r>
            <a:r>
              <a:rPr lang="en-ID" sz="1400" dirty="0"/>
              <a:t> + </a:t>
            </a:r>
            <a:r>
              <a:rPr lang="en-ID" sz="1400" dirty="0" err="1"/>
              <a:t>merokok</a:t>
            </a:r>
            <a:r>
              <a:rPr lang="en-ID" sz="1400" dirty="0"/>
              <a:t> + budget,  </a:t>
            </a:r>
          </a:p>
          <a:p>
            <a:pPr marL="0" indent="0">
              <a:buNone/>
            </a:pPr>
            <a:r>
              <a:rPr lang="en-ID" sz="1400" dirty="0"/>
              <a:t>               method="class", control = </a:t>
            </a:r>
            <a:r>
              <a:rPr lang="en-ID" sz="1400" dirty="0" err="1"/>
              <a:t>rpart.control</a:t>
            </a:r>
            <a:r>
              <a:rPr lang="en-ID" sz="1400" dirty="0"/>
              <a:t>(</a:t>
            </a:r>
            <a:r>
              <a:rPr lang="en-ID" sz="1400" dirty="0" err="1"/>
              <a:t>minsplit</a:t>
            </a:r>
            <a:r>
              <a:rPr lang="en-ID" sz="1400" dirty="0"/>
              <a:t> = 100))</a:t>
            </a:r>
          </a:p>
          <a:p>
            <a:pPr marL="0" indent="0">
              <a:buNone/>
            </a:pPr>
            <a:r>
              <a:rPr lang="en-ID" sz="1400" dirty="0"/>
              <a:t>model.01</a:t>
            </a:r>
          </a:p>
          <a:p>
            <a:pPr marL="0" indent="0">
              <a:buNone/>
            </a:pPr>
            <a:endParaRPr lang="en-US" sz="1400" dirty="0"/>
          </a:p>
        </p:txBody>
      </p:sp>
      <p:sp>
        <p:nvSpPr>
          <p:cNvPr id="5" name="Slide Number Placeholder 4"/>
          <p:cNvSpPr>
            <a:spLocks noGrp="1"/>
          </p:cNvSpPr>
          <p:nvPr>
            <p:ph type="sldNum" sz="quarter" idx="12"/>
          </p:nvPr>
        </p:nvSpPr>
        <p:spPr/>
        <p:txBody>
          <a:bodyPr/>
          <a:lstStyle/>
          <a:p>
            <a:fld id="{FA84F1FF-EA00-4DFC-8ABA-92BCB195DC3B}" type="slidenum">
              <a:rPr lang="id-ID" smtClean="0"/>
              <a:pPr/>
              <a:t>28</a:t>
            </a:fld>
            <a:endParaRPr lang="id-ID" dirty="0"/>
          </a:p>
        </p:txBody>
      </p:sp>
    </p:spTree>
    <p:extLst>
      <p:ext uri="{BB962C8B-B14F-4D97-AF65-F5344CB8AC3E}">
        <p14:creationId xmlns:p14="http://schemas.microsoft.com/office/powerpoint/2010/main" xmlns="" val="24574472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A84F1FF-EA00-4DFC-8ABA-92BCB195DC3B}" type="slidenum">
              <a:rPr lang="id-ID" smtClean="0"/>
              <a:pPr/>
              <a:t>29</a:t>
            </a:fld>
            <a:endParaRPr lang="id-ID" dirty="0"/>
          </a:p>
        </p:txBody>
      </p:sp>
      <p:sp>
        <p:nvSpPr>
          <p:cNvPr id="6" name="Rectangle 5"/>
          <p:cNvSpPr/>
          <p:nvPr/>
        </p:nvSpPr>
        <p:spPr>
          <a:xfrm>
            <a:off x="3583425" y="173098"/>
            <a:ext cx="4572000" cy="830997"/>
          </a:xfrm>
          <a:prstGeom prst="rect">
            <a:avLst/>
          </a:prstGeom>
        </p:spPr>
        <p:txBody>
          <a:bodyPr>
            <a:spAutoFit/>
          </a:bodyPr>
          <a:lstStyle/>
          <a:p>
            <a:r>
              <a:rPr lang="en-ID" sz="2400" dirty="0"/>
              <a:t>library(</a:t>
            </a:r>
            <a:r>
              <a:rPr lang="en-ID" sz="2400" dirty="0" err="1"/>
              <a:t>rpart.plot</a:t>
            </a:r>
            <a:r>
              <a:rPr lang="en-ID" sz="2400" dirty="0"/>
              <a:t>)</a:t>
            </a:r>
          </a:p>
          <a:p>
            <a:r>
              <a:rPr lang="en-ID" sz="2400" dirty="0" err="1"/>
              <a:t>rpart.plot</a:t>
            </a:r>
            <a:r>
              <a:rPr lang="en-ID" sz="2400" dirty="0"/>
              <a:t>(model.01, extra=6)</a:t>
            </a:r>
          </a:p>
        </p:txBody>
      </p:sp>
      <p:pic>
        <p:nvPicPr>
          <p:cNvPr id="7" name="Picture 6"/>
          <p:cNvPicPr>
            <a:picLocks noChangeAspect="1"/>
          </p:cNvPicPr>
          <p:nvPr/>
        </p:nvPicPr>
        <p:blipFill>
          <a:blip r:embed="rId2"/>
          <a:stretch>
            <a:fillRect/>
          </a:stretch>
        </p:blipFill>
        <p:spPr>
          <a:xfrm>
            <a:off x="3583425" y="1036721"/>
            <a:ext cx="4968000" cy="5193532"/>
          </a:xfrm>
          <a:prstGeom prst="rect">
            <a:avLst/>
          </a:prstGeom>
        </p:spPr>
      </p:pic>
    </p:spTree>
    <p:extLst>
      <p:ext uri="{BB962C8B-B14F-4D97-AF65-F5344CB8AC3E}">
        <p14:creationId xmlns:p14="http://schemas.microsoft.com/office/powerpoint/2010/main" xmlns="" val="27482596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p:txBody>
          <a:bodyPr/>
          <a:lstStyle/>
          <a:p>
            <a:r>
              <a:rPr lang="en-US" dirty="0"/>
              <a:t>Classification Tree CART</a:t>
            </a:r>
          </a:p>
        </p:txBody>
      </p:sp>
      <p:sp>
        <p:nvSpPr>
          <p:cNvPr id="13" name="Subtitle 12"/>
          <p:cNvSpPr>
            <a:spLocks noGrp="1"/>
          </p:cNvSpPr>
          <p:nvPr>
            <p:ph type="subTitle" idx="1"/>
          </p:nvPr>
        </p:nvSpPr>
        <p:spPr/>
        <p:txBody>
          <a:bodyPr/>
          <a:lstStyle/>
          <a:p>
            <a:r>
              <a:rPr lang="en-US" dirty="0"/>
              <a:t>Basic Predictive / Supervised Classification</a:t>
            </a:r>
            <a:endParaRPr lang="id-ID" dirty="0"/>
          </a:p>
          <a:p>
            <a:endParaRPr lang="en-US" dirty="0"/>
          </a:p>
        </p:txBody>
      </p:sp>
      <p:sp>
        <p:nvSpPr>
          <p:cNvPr id="2" name="Slide Number Placeholder 1"/>
          <p:cNvSpPr>
            <a:spLocks noGrp="1"/>
          </p:cNvSpPr>
          <p:nvPr>
            <p:ph type="sldNum" sz="quarter" idx="12"/>
          </p:nvPr>
        </p:nvSpPr>
        <p:spPr/>
        <p:txBody>
          <a:bodyPr/>
          <a:lstStyle/>
          <a:p>
            <a:fld id="{DE6E0766-789B-42CC-9ACC-6785A4C4F227}" type="slidenum">
              <a:rPr lang="en-US" smtClean="0"/>
              <a:pPr/>
              <a:t>3</a:t>
            </a:fld>
            <a:endParaRPr lang="en-US"/>
          </a:p>
        </p:txBody>
      </p:sp>
    </p:spTree>
    <p:extLst>
      <p:ext uri="{BB962C8B-B14F-4D97-AF65-F5344CB8AC3E}">
        <p14:creationId xmlns:p14="http://schemas.microsoft.com/office/powerpoint/2010/main" xmlns="" val="32232578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A84F1FF-EA00-4DFC-8ABA-92BCB195DC3B}" type="slidenum">
              <a:rPr lang="id-ID" smtClean="0"/>
              <a:pPr/>
              <a:t>30</a:t>
            </a:fld>
            <a:endParaRPr lang="id-ID"/>
          </a:p>
        </p:txBody>
      </p:sp>
      <p:sp>
        <p:nvSpPr>
          <p:cNvPr id="4" name="Rectangle 3"/>
          <p:cNvSpPr/>
          <p:nvPr/>
        </p:nvSpPr>
        <p:spPr>
          <a:xfrm>
            <a:off x="3859651" y="300248"/>
            <a:ext cx="4078361" cy="461665"/>
          </a:xfrm>
          <a:prstGeom prst="rect">
            <a:avLst/>
          </a:prstGeom>
        </p:spPr>
        <p:txBody>
          <a:bodyPr wrap="none">
            <a:spAutoFit/>
          </a:bodyPr>
          <a:lstStyle/>
          <a:p>
            <a:r>
              <a:rPr lang="en-ID" sz="2400" dirty="0" err="1"/>
              <a:t>rpart.plot</a:t>
            </a:r>
            <a:r>
              <a:rPr lang="en-ID" sz="2400" dirty="0"/>
              <a:t>(model.01, extra=1)</a:t>
            </a:r>
          </a:p>
        </p:txBody>
      </p:sp>
      <p:pic>
        <p:nvPicPr>
          <p:cNvPr id="5" name="Picture 4"/>
          <p:cNvPicPr>
            <a:picLocks noChangeAspect="1"/>
          </p:cNvPicPr>
          <p:nvPr/>
        </p:nvPicPr>
        <p:blipFill>
          <a:blip r:embed="rId2"/>
          <a:stretch>
            <a:fillRect/>
          </a:stretch>
        </p:blipFill>
        <p:spPr>
          <a:xfrm>
            <a:off x="3859650" y="708969"/>
            <a:ext cx="4968000" cy="5174219"/>
          </a:xfrm>
          <a:prstGeom prst="rect">
            <a:avLst/>
          </a:prstGeom>
        </p:spPr>
      </p:pic>
    </p:spTree>
    <p:extLst>
      <p:ext uri="{BB962C8B-B14F-4D97-AF65-F5344CB8AC3E}">
        <p14:creationId xmlns:p14="http://schemas.microsoft.com/office/powerpoint/2010/main" xmlns="" val="38412565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A84F1FF-EA00-4DFC-8ABA-92BCB195DC3B}" type="slidenum">
              <a:rPr lang="id-ID" smtClean="0"/>
              <a:pPr/>
              <a:t>31</a:t>
            </a:fld>
            <a:endParaRPr lang="id-ID"/>
          </a:p>
        </p:txBody>
      </p:sp>
      <p:sp>
        <p:nvSpPr>
          <p:cNvPr id="4" name="Rectangle 3"/>
          <p:cNvSpPr/>
          <p:nvPr/>
        </p:nvSpPr>
        <p:spPr>
          <a:xfrm>
            <a:off x="1260764" y="120056"/>
            <a:ext cx="8997661" cy="1015663"/>
          </a:xfrm>
          <a:prstGeom prst="rect">
            <a:avLst/>
          </a:prstGeom>
        </p:spPr>
        <p:txBody>
          <a:bodyPr wrap="square">
            <a:spAutoFit/>
          </a:bodyPr>
          <a:lstStyle/>
          <a:p>
            <a:r>
              <a:rPr lang="en-ID" sz="2000" dirty="0"/>
              <a:t>model.02 &lt;- </a:t>
            </a:r>
            <a:r>
              <a:rPr lang="en-ID" sz="2000" dirty="0" err="1"/>
              <a:t>rpart</a:t>
            </a:r>
            <a:r>
              <a:rPr lang="en-ID" sz="2000" dirty="0"/>
              <a:t>(</a:t>
            </a:r>
            <a:r>
              <a:rPr lang="en-ID" sz="2000" dirty="0" err="1"/>
              <a:t>tertarik</a:t>
            </a:r>
            <a:r>
              <a:rPr lang="en-ID" sz="2000" dirty="0"/>
              <a:t> ~  </a:t>
            </a:r>
            <a:r>
              <a:rPr lang="en-ID" sz="2000" dirty="0" err="1"/>
              <a:t>jk</a:t>
            </a:r>
            <a:r>
              <a:rPr lang="en-ID" sz="2000" dirty="0"/>
              <a:t> + </a:t>
            </a:r>
            <a:r>
              <a:rPr lang="en-ID" sz="2000" dirty="0" err="1"/>
              <a:t>kota</a:t>
            </a:r>
            <a:r>
              <a:rPr lang="en-ID" sz="2000" dirty="0"/>
              <a:t> + single + </a:t>
            </a:r>
            <a:r>
              <a:rPr lang="en-ID" sz="2000" dirty="0" err="1"/>
              <a:t>usia</a:t>
            </a:r>
            <a:r>
              <a:rPr lang="en-ID" sz="2000" dirty="0"/>
              <a:t> + </a:t>
            </a:r>
            <a:r>
              <a:rPr lang="en-ID" sz="2000" dirty="0" err="1"/>
              <a:t>merokok</a:t>
            </a:r>
            <a:r>
              <a:rPr lang="en-ID" sz="2000" dirty="0"/>
              <a:t> + budget,  </a:t>
            </a:r>
          </a:p>
          <a:p>
            <a:r>
              <a:rPr lang="en-ID" sz="2000" dirty="0"/>
              <a:t>               method="class", control = </a:t>
            </a:r>
            <a:r>
              <a:rPr lang="en-ID" sz="2000" dirty="0" err="1"/>
              <a:t>rpart.control</a:t>
            </a:r>
            <a:r>
              <a:rPr lang="en-ID" sz="2000" dirty="0"/>
              <a:t>(</a:t>
            </a:r>
            <a:r>
              <a:rPr lang="en-ID" sz="2000" dirty="0" err="1"/>
              <a:t>minsplit</a:t>
            </a:r>
            <a:r>
              <a:rPr lang="en-ID" sz="2000" dirty="0"/>
              <a:t> = 50))</a:t>
            </a:r>
          </a:p>
          <a:p>
            <a:r>
              <a:rPr lang="en-ID" sz="2000" dirty="0" err="1"/>
              <a:t>rpart.plot</a:t>
            </a:r>
            <a:r>
              <a:rPr lang="en-ID" sz="2000" dirty="0"/>
              <a:t>(model.02, extra=6)</a:t>
            </a:r>
          </a:p>
        </p:txBody>
      </p:sp>
      <p:pic>
        <p:nvPicPr>
          <p:cNvPr id="5" name="Picture 4"/>
          <p:cNvPicPr>
            <a:picLocks noChangeAspect="1"/>
          </p:cNvPicPr>
          <p:nvPr/>
        </p:nvPicPr>
        <p:blipFill>
          <a:blip r:embed="rId2"/>
          <a:stretch>
            <a:fillRect/>
          </a:stretch>
        </p:blipFill>
        <p:spPr>
          <a:xfrm>
            <a:off x="3592248" y="1560230"/>
            <a:ext cx="4968000" cy="5161246"/>
          </a:xfrm>
          <a:prstGeom prst="rect">
            <a:avLst/>
          </a:prstGeom>
        </p:spPr>
      </p:pic>
    </p:spTree>
    <p:extLst>
      <p:ext uri="{BB962C8B-B14F-4D97-AF65-F5344CB8AC3E}">
        <p14:creationId xmlns:p14="http://schemas.microsoft.com/office/powerpoint/2010/main" xmlns="" val="28627656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Goodness of Fits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FA84F1FF-EA00-4DFC-8ABA-92BCB195DC3B}" type="slidenum">
              <a:rPr lang="id-ID" smtClean="0"/>
              <a:pPr/>
              <a:t>32</a:t>
            </a:fld>
            <a:endParaRPr lang="id-ID"/>
          </a:p>
        </p:txBody>
      </p:sp>
    </p:spTree>
    <p:extLst>
      <p:ext uri="{BB962C8B-B14F-4D97-AF65-F5344CB8AC3E}">
        <p14:creationId xmlns:p14="http://schemas.microsoft.com/office/powerpoint/2010/main" xmlns="" val="33868187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Prediksi</a:t>
            </a:r>
            <a:r>
              <a:rPr lang="en-US" dirty="0"/>
              <a:t> </a:t>
            </a:r>
            <a:r>
              <a:rPr lang="en-US" dirty="0" err="1"/>
              <a:t>Variabel</a:t>
            </a:r>
            <a:r>
              <a:rPr lang="en-US" dirty="0"/>
              <a:t> </a:t>
            </a:r>
            <a:r>
              <a:rPr lang="en-US" dirty="0" err="1" smtClean="0"/>
              <a:t>Respon</a:t>
            </a:r>
            <a:endParaRPr lang="en-US" dirty="0"/>
          </a:p>
        </p:txBody>
      </p:sp>
      <p:sp>
        <p:nvSpPr>
          <p:cNvPr id="7" name="Content Placeholder 6"/>
          <p:cNvSpPr>
            <a:spLocks noGrp="1"/>
          </p:cNvSpPr>
          <p:nvPr>
            <p:ph idx="1"/>
          </p:nvPr>
        </p:nvSpPr>
        <p:spPr/>
        <p:txBody>
          <a:bodyPr/>
          <a:lstStyle/>
          <a:p>
            <a:pPr marL="463550" indent="-463550"/>
            <a:r>
              <a:rPr lang="en-US" sz="2400" dirty="0" err="1"/>
              <a:t>Untuk</a:t>
            </a:r>
            <a:r>
              <a:rPr lang="en-US" sz="2400" dirty="0"/>
              <a:t> </a:t>
            </a:r>
            <a:r>
              <a:rPr lang="en-US" sz="2400" dirty="0" err="1"/>
              <a:t>setiap</a:t>
            </a:r>
            <a:r>
              <a:rPr lang="en-US" sz="2400" dirty="0"/>
              <a:t> </a:t>
            </a:r>
            <a:r>
              <a:rPr lang="en-US" sz="2400" dirty="0" err="1"/>
              <a:t>individu</a:t>
            </a:r>
            <a:r>
              <a:rPr lang="en-US" sz="2400" dirty="0"/>
              <a:t> yang </a:t>
            </a:r>
            <a:r>
              <a:rPr lang="en-US" sz="2400" dirty="0" err="1"/>
              <a:t>diketahui</a:t>
            </a:r>
            <a:r>
              <a:rPr lang="en-US" sz="2400" dirty="0"/>
              <a:t> </a:t>
            </a:r>
            <a:r>
              <a:rPr lang="en-US" sz="2400" dirty="0" err="1"/>
              <a:t>nilai-nilai</a:t>
            </a:r>
            <a:r>
              <a:rPr lang="en-US" sz="2400" dirty="0"/>
              <a:t> </a:t>
            </a:r>
            <a:r>
              <a:rPr lang="en-US" sz="2400" dirty="0" err="1"/>
              <a:t>variabel</a:t>
            </a:r>
            <a:r>
              <a:rPr lang="en-US" sz="2400" dirty="0"/>
              <a:t> </a:t>
            </a:r>
            <a:r>
              <a:rPr lang="en-US" sz="2400" dirty="0" err="1"/>
              <a:t>prediktor</a:t>
            </a:r>
            <a:r>
              <a:rPr lang="en-US" sz="2400" dirty="0"/>
              <a:t> yang </a:t>
            </a:r>
            <a:r>
              <a:rPr lang="en-US" sz="2400" dirty="0" err="1"/>
              <a:t>muncul</a:t>
            </a:r>
            <a:r>
              <a:rPr lang="en-US" sz="2400" dirty="0"/>
              <a:t> </a:t>
            </a:r>
            <a:r>
              <a:rPr lang="en-US" sz="2400" dirty="0" err="1"/>
              <a:t>pada</a:t>
            </a:r>
            <a:r>
              <a:rPr lang="en-US" sz="2400" dirty="0"/>
              <a:t> </a:t>
            </a:r>
            <a:r>
              <a:rPr lang="en-US" sz="2400" dirty="0" err="1"/>
              <a:t>pohon</a:t>
            </a:r>
            <a:r>
              <a:rPr lang="en-US" sz="2400" dirty="0"/>
              <a:t> </a:t>
            </a:r>
            <a:r>
              <a:rPr lang="en-US" sz="2400" dirty="0" err="1"/>
              <a:t>klasifikasi</a:t>
            </a:r>
            <a:r>
              <a:rPr lang="en-US" sz="2400" dirty="0"/>
              <a:t>, </a:t>
            </a:r>
            <a:r>
              <a:rPr lang="en-US" sz="2400" dirty="0" err="1"/>
              <a:t>kita</a:t>
            </a:r>
            <a:r>
              <a:rPr lang="en-US" sz="2400" dirty="0"/>
              <a:t> </a:t>
            </a:r>
            <a:r>
              <a:rPr lang="en-US" sz="2400" dirty="0" err="1"/>
              <a:t>dapat</a:t>
            </a:r>
            <a:r>
              <a:rPr lang="en-US" sz="2400" dirty="0"/>
              <a:t> </a:t>
            </a:r>
            <a:r>
              <a:rPr lang="en-US" sz="2400" dirty="0" err="1"/>
              <a:t>melakukan</a:t>
            </a:r>
            <a:r>
              <a:rPr lang="en-US" sz="2400" dirty="0"/>
              <a:t> </a:t>
            </a:r>
            <a:r>
              <a:rPr lang="en-US" sz="2400" dirty="0" err="1"/>
              <a:t>prediksi</a:t>
            </a:r>
            <a:r>
              <a:rPr lang="en-US" sz="2400" dirty="0"/>
              <a:t> </a:t>
            </a:r>
            <a:r>
              <a:rPr lang="en-US" sz="2400" dirty="0" err="1"/>
              <a:t>kelas</a:t>
            </a:r>
            <a:r>
              <a:rPr lang="en-US" sz="2400" dirty="0"/>
              <a:t> </a:t>
            </a:r>
            <a:r>
              <a:rPr lang="en-US" sz="2400" dirty="0" err="1"/>
              <a:t>variabel</a:t>
            </a:r>
            <a:r>
              <a:rPr lang="en-US" sz="2400" dirty="0"/>
              <a:t> </a:t>
            </a:r>
            <a:r>
              <a:rPr lang="en-US" sz="2400" dirty="0" err="1"/>
              <a:t>respon</a:t>
            </a:r>
            <a:r>
              <a:rPr lang="en-US" sz="2400" dirty="0"/>
              <a:t>.  </a:t>
            </a:r>
            <a:r>
              <a:rPr lang="en-US" sz="2400" dirty="0" err="1"/>
              <a:t>Misalnya</a:t>
            </a:r>
            <a:r>
              <a:rPr lang="en-US" sz="2400" dirty="0"/>
              <a:t> </a:t>
            </a:r>
            <a:r>
              <a:rPr lang="en-US" sz="2400" dirty="0" err="1"/>
              <a:t>jika</a:t>
            </a:r>
            <a:r>
              <a:rPr lang="en-US" sz="2400" dirty="0"/>
              <a:t> </a:t>
            </a:r>
            <a:r>
              <a:rPr lang="en-US" sz="2400" dirty="0" err="1"/>
              <a:t>diketahui</a:t>
            </a:r>
            <a:r>
              <a:rPr lang="en-US" sz="2400" dirty="0"/>
              <a:t> </a:t>
            </a:r>
            <a:r>
              <a:rPr lang="en-US" sz="2400" dirty="0" err="1"/>
              <a:t>usia</a:t>
            </a:r>
            <a:r>
              <a:rPr lang="en-US" sz="2400" dirty="0"/>
              <a:t>, </a:t>
            </a:r>
            <a:r>
              <a:rPr lang="en-US" sz="2400" dirty="0" err="1"/>
              <a:t>jenis</a:t>
            </a:r>
            <a:r>
              <a:rPr lang="en-US" sz="2400" dirty="0"/>
              <a:t> </a:t>
            </a:r>
            <a:r>
              <a:rPr lang="en-US" sz="2400" dirty="0" err="1"/>
              <a:t>kelamin</a:t>
            </a:r>
            <a:r>
              <a:rPr lang="en-US" sz="2400" dirty="0"/>
              <a:t>, </a:t>
            </a:r>
            <a:r>
              <a:rPr lang="en-US" sz="2400" dirty="0" err="1"/>
              <a:t>apakah</a:t>
            </a:r>
            <a:r>
              <a:rPr lang="en-US" sz="2400" dirty="0"/>
              <a:t> </a:t>
            </a:r>
            <a:r>
              <a:rPr lang="en-US" sz="2400" dirty="0" err="1"/>
              <a:t>merokok</a:t>
            </a:r>
            <a:r>
              <a:rPr lang="en-US" sz="2400" dirty="0"/>
              <a:t>, </a:t>
            </a:r>
            <a:r>
              <a:rPr lang="en-US" sz="2400" dirty="0" err="1"/>
              <a:t>dan</a:t>
            </a:r>
            <a:r>
              <a:rPr lang="en-US" sz="2400" dirty="0"/>
              <a:t> </a:t>
            </a:r>
            <a:r>
              <a:rPr lang="en-US" sz="2400" dirty="0" err="1"/>
              <a:t>klasifikasi</a:t>
            </a:r>
            <a:r>
              <a:rPr lang="en-US" sz="2400" dirty="0"/>
              <a:t> budget </a:t>
            </a:r>
            <a:r>
              <a:rPr lang="en-US" sz="2400" dirty="0" err="1"/>
              <a:t>dari</a:t>
            </a:r>
            <a:r>
              <a:rPr lang="en-US" sz="2400" dirty="0"/>
              <a:t> </a:t>
            </a:r>
            <a:r>
              <a:rPr lang="en-US" sz="2400" dirty="0" err="1"/>
              <a:t>seseorang</a:t>
            </a:r>
            <a:r>
              <a:rPr lang="en-US" sz="2400" dirty="0"/>
              <a:t>, </a:t>
            </a:r>
            <a:r>
              <a:rPr lang="en-US" sz="2400" dirty="0" err="1"/>
              <a:t>maka</a:t>
            </a:r>
            <a:r>
              <a:rPr lang="en-US" sz="2400" dirty="0"/>
              <a:t> </a:t>
            </a:r>
            <a:r>
              <a:rPr lang="en-US" sz="2400" dirty="0" err="1"/>
              <a:t>kita</a:t>
            </a:r>
            <a:r>
              <a:rPr lang="en-US" sz="2400" dirty="0"/>
              <a:t> </a:t>
            </a:r>
            <a:r>
              <a:rPr lang="en-US" sz="2400" dirty="0" err="1"/>
              <a:t>dapat</a:t>
            </a:r>
            <a:r>
              <a:rPr lang="en-US" sz="2400" dirty="0"/>
              <a:t> </a:t>
            </a:r>
            <a:r>
              <a:rPr lang="en-US" sz="2400" dirty="0" err="1"/>
              <a:t>memprediksi</a:t>
            </a:r>
            <a:r>
              <a:rPr lang="en-US" sz="2400" dirty="0"/>
              <a:t> </a:t>
            </a:r>
            <a:r>
              <a:rPr lang="en-US" sz="2400" dirty="0" err="1"/>
              <a:t>apakah</a:t>
            </a:r>
            <a:r>
              <a:rPr lang="en-US" sz="2400" dirty="0"/>
              <a:t> orang </a:t>
            </a:r>
            <a:r>
              <a:rPr lang="en-US" sz="2400" dirty="0" err="1"/>
              <a:t>tersebut</a:t>
            </a:r>
            <a:r>
              <a:rPr lang="en-US" sz="2400" dirty="0"/>
              <a:t> </a:t>
            </a:r>
            <a:r>
              <a:rPr lang="en-US" sz="2400" dirty="0" err="1"/>
              <a:t>akan</a:t>
            </a:r>
            <a:r>
              <a:rPr lang="en-US" sz="2400" dirty="0"/>
              <a:t> </a:t>
            </a:r>
            <a:r>
              <a:rPr lang="en-US" sz="2400" dirty="0" err="1"/>
              <a:t>tertarik</a:t>
            </a:r>
            <a:r>
              <a:rPr lang="en-US" sz="2400" dirty="0"/>
              <a:t> </a:t>
            </a:r>
            <a:r>
              <a:rPr lang="en-US" sz="2400" dirty="0" err="1"/>
              <a:t>atau</a:t>
            </a:r>
            <a:r>
              <a:rPr lang="en-US" sz="2400" dirty="0"/>
              <a:t> </a:t>
            </a:r>
            <a:r>
              <a:rPr lang="en-US" sz="2400" dirty="0" err="1"/>
              <a:t>tidak</a:t>
            </a:r>
            <a:r>
              <a:rPr lang="en-US" sz="2400" dirty="0"/>
              <a:t>.</a:t>
            </a:r>
          </a:p>
          <a:p>
            <a:pPr marL="463550" indent="-463550"/>
            <a:r>
              <a:rPr lang="en-US" sz="2400" dirty="0" err="1"/>
              <a:t>Bagaimana</a:t>
            </a:r>
            <a:r>
              <a:rPr lang="en-US" sz="2400" dirty="0"/>
              <a:t> </a:t>
            </a:r>
            <a:r>
              <a:rPr lang="en-US" sz="2400" dirty="0" err="1"/>
              <a:t>caranya</a:t>
            </a:r>
            <a:r>
              <a:rPr lang="en-US" sz="2400" dirty="0"/>
              <a:t>?  </a:t>
            </a:r>
            <a:r>
              <a:rPr lang="en-US" sz="2400" dirty="0" err="1"/>
              <a:t>Gunakan</a:t>
            </a:r>
            <a:r>
              <a:rPr lang="en-US" sz="2400" dirty="0"/>
              <a:t> </a:t>
            </a:r>
            <a:r>
              <a:rPr lang="en-US" sz="2400" dirty="0" err="1"/>
              <a:t>alur</a:t>
            </a:r>
            <a:r>
              <a:rPr lang="en-US" sz="2400" dirty="0"/>
              <a:t> </a:t>
            </a:r>
            <a:r>
              <a:rPr lang="en-US" sz="2400" dirty="0" err="1"/>
              <a:t>pencabangan</a:t>
            </a:r>
            <a:r>
              <a:rPr lang="en-US" sz="2400" dirty="0"/>
              <a:t> yang </a:t>
            </a:r>
            <a:r>
              <a:rPr lang="en-US" sz="2400" dirty="0" err="1"/>
              <a:t>ada</a:t>
            </a:r>
            <a:r>
              <a:rPr lang="en-US" sz="2400" dirty="0"/>
              <a:t> </a:t>
            </a:r>
            <a:r>
              <a:rPr lang="en-US" sz="2400" dirty="0" err="1"/>
              <a:t>pada</a:t>
            </a:r>
            <a:r>
              <a:rPr lang="en-US" sz="2400" dirty="0"/>
              <a:t> </a:t>
            </a:r>
            <a:r>
              <a:rPr lang="en-US" sz="2400" dirty="0" err="1"/>
              <a:t>pohon</a:t>
            </a:r>
            <a:r>
              <a:rPr lang="en-US" sz="2400" dirty="0"/>
              <a:t> </a:t>
            </a:r>
            <a:r>
              <a:rPr lang="en-US" sz="2400" dirty="0" err="1"/>
              <a:t>klasifikasi</a:t>
            </a:r>
            <a:r>
              <a:rPr lang="en-US" sz="2400" dirty="0"/>
              <a:t> </a:t>
            </a:r>
            <a:r>
              <a:rPr lang="en-US" sz="2400" dirty="0" err="1"/>
              <a:t>sampai</a:t>
            </a:r>
            <a:r>
              <a:rPr lang="en-US" sz="2400" dirty="0"/>
              <a:t> </a:t>
            </a:r>
            <a:r>
              <a:rPr lang="en-US" sz="2400" dirty="0" err="1"/>
              <a:t>berhenti</a:t>
            </a:r>
            <a:r>
              <a:rPr lang="en-US" sz="2400" dirty="0"/>
              <a:t> di </a:t>
            </a:r>
            <a:r>
              <a:rPr lang="en-US" sz="2400" dirty="0" err="1"/>
              <a:t>simpul</a:t>
            </a:r>
            <a:r>
              <a:rPr lang="en-US" sz="2400" dirty="0"/>
              <a:t> </a:t>
            </a:r>
            <a:r>
              <a:rPr lang="en-US" sz="2400" dirty="0" err="1"/>
              <a:t>akhir</a:t>
            </a:r>
            <a:r>
              <a:rPr lang="en-US" sz="2400" dirty="0"/>
              <a:t>.  </a:t>
            </a:r>
            <a:r>
              <a:rPr lang="en-US" sz="2400" dirty="0" err="1"/>
              <a:t>Berdasarkan</a:t>
            </a:r>
            <a:r>
              <a:rPr lang="en-US" sz="2400" dirty="0"/>
              <a:t> </a:t>
            </a:r>
            <a:r>
              <a:rPr lang="en-US" sz="2400" dirty="0" err="1"/>
              <a:t>simpul</a:t>
            </a:r>
            <a:r>
              <a:rPr lang="en-US" sz="2400" dirty="0"/>
              <a:t> </a:t>
            </a:r>
            <a:r>
              <a:rPr lang="en-US" sz="2400" dirty="0" err="1"/>
              <a:t>akhir</a:t>
            </a:r>
            <a:r>
              <a:rPr lang="en-US" sz="2400" dirty="0"/>
              <a:t> </a:t>
            </a:r>
            <a:r>
              <a:rPr lang="en-US" sz="2400" dirty="0" err="1"/>
              <a:t>itulah</a:t>
            </a:r>
            <a:r>
              <a:rPr lang="en-US" sz="2400" dirty="0"/>
              <a:t> </a:t>
            </a:r>
            <a:r>
              <a:rPr lang="en-US" sz="2400" dirty="0" err="1"/>
              <a:t>kita</a:t>
            </a:r>
            <a:r>
              <a:rPr lang="en-US" sz="2400" dirty="0"/>
              <a:t> </a:t>
            </a:r>
            <a:r>
              <a:rPr lang="en-US" sz="2400" dirty="0" err="1"/>
              <a:t>prediksi</a:t>
            </a:r>
            <a:r>
              <a:rPr lang="en-US" sz="2400" dirty="0"/>
              <a:t> </a:t>
            </a:r>
            <a:r>
              <a:rPr lang="en-US" sz="2400" dirty="0" err="1"/>
              <a:t>dia</a:t>
            </a:r>
            <a:r>
              <a:rPr lang="en-US" sz="2400" dirty="0"/>
              <a:t> </a:t>
            </a:r>
            <a:r>
              <a:rPr lang="en-US" sz="2400" dirty="0" err="1"/>
              <a:t>masuk</a:t>
            </a:r>
            <a:r>
              <a:rPr lang="en-US" sz="2400" dirty="0"/>
              <a:t> </a:t>
            </a:r>
            <a:r>
              <a:rPr lang="en-US" sz="2400" dirty="0" err="1"/>
              <a:t>ke</a:t>
            </a:r>
            <a:r>
              <a:rPr lang="en-US" sz="2400" dirty="0"/>
              <a:t> </a:t>
            </a:r>
            <a:r>
              <a:rPr lang="en-US" sz="2400" dirty="0" err="1"/>
              <a:t>kategori</a:t>
            </a:r>
            <a:r>
              <a:rPr lang="en-US" sz="2400" dirty="0"/>
              <a:t> </a:t>
            </a:r>
            <a:r>
              <a:rPr lang="en-US" sz="2400" dirty="0" err="1"/>
              <a:t>apa</a:t>
            </a:r>
            <a:r>
              <a:rPr lang="en-US" sz="2400" dirty="0"/>
              <a:t>.</a:t>
            </a:r>
          </a:p>
          <a:p>
            <a:pPr marL="463550" lvl="1" indent="-409575"/>
            <a:endParaRPr lang="en-US" sz="2000" dirty="0"/>
          </a:p>
          <a:p>
            <a:endParaRPr lang="en-US" dirty="0"/>
          </a:p>
        </p:txBody>
      </p:sp>
      <p:sp>
        <p:nvSpPr>
          <p:cNvPr id="4" name="Slide Number Placeholder 3"/>
          <p:cNvSpPr>
            <a:spLocks noGrp="1"/>
          </p:cNvSpPr>
          <p:nvPr>
            <p:ph type="sldNum" sz="quarter" idx="12"/>
          </p:nvPr>
        </p:nvSpPr>
        <p:spPr/>
        <p:txBody>
          <a:bodyPr/>
          <a:lstStyle/>
          <a:p>
            <a:fld id="{FA84F1FF-EA00-4DFC-8ABA-92BCB195DC3B}" type="slidenum">
              <a:rPr lang="id-ID" smtClean="0"/>
              <a:pPr/>
              <a:t>33</a:t>
            </a:fld>
            <a:endParaRPr lang="id-ID"/>
          </a:p>
        </p:txBody>
      </p:sp>
    </p:spTree>
    <p:extLst>
      <p:ext uri="{BB962C8B-B14F-4D97-AF65-F5344CB8AC3E}">
        <p14:creationId xmlns:p14="http://schemas.microsoft.com/office/powerpoint/2010/main" xmlns="" val="6230977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163805"/>
            <a:ext cx="7886700" cy="2147889"/>
          </a:xfrm>
        </p:spPr>
        <p:txBody>
          <a:bodyPr/>
          <a:lstStyle/>
          <a:p>
            <a:r>
              <a:rPr lang="en-US" dirty="0" err="1"/>
              <a:t>Prediksi</a:t>
            </a:r>
            <a:r>
              <a:rPr lang="en-US" dirty="0"/>
              <a:t> </a:t>
            </a:r>
            <a:r>
              <a:rPr lang="en-US" dirty="0" err="1"/>
              <a:t>Variabel</a:t>
            </a:r>
            <a:r>
              <a:rPr lang="en-US" dirty="0"/>
              <a:t> </a:t>
            </a:r>
            <a:r>
              <a:rPr lang="en-US" dirty="0" err="1"/>
              <a:t>Respon</a:t>
            </a:r>
            <a:endParaRPr lang="en-US" dirty="0"/>
          </a:p>
        </p:txBody>
      </p:sp>
      <p:sp>
        <p:nvSpPr>
          <p:cNvPr id="5" name="Slide Number Placeholder 4"/>
          <p:cNvSpPr>
            <a:spLocks noGrp="1"/>
          </p:cNvSpPr>
          <p:nvPr>
            <p:ph type="sldNum" sz="quarter" idx="12"/>
          </p:nvPr>
        </p:nvSpPr>
        <p:spPr/>
        <p:txBody>
          <a:bodyPr/>
          <a:lstStyle/>
          <a:p>
            <a:fld id="{FA84F1FF-EA00-4DFC-8ABA-92BCB195DC3B}" type="slidenum">
              <a:rPr lang="id-ID" smtClean="0"/>
              <a:pPr/>
              <a:t>34</a:t>
            </a:fld>
            <a:endParaRPr lang="id-ID" dirty="0"/>
          </a:p>
        </p:txBody>
      </p:sp>
      <p:sp>
        <p:nvSpPr>
          <p:cNvPr id="6" name="Rectangle 5"/>
          <p:cNvSpPr/>
          <p:nvPr/>
        </p:nvSpPr>
        <p:spPr>
          <a:xfrm>
            <a:off x="696117" y="1512494"/>
            <a:ext cx="8072494" cy="2862322"/>
          </a:xfrm>
          <a:prstGeom prst="rect">
            <a:avLst/>
          </a:prstGeom>
        </p:spPr>
        <p:txBody>
          <a:bodyPr wrap="square">
            <a:spAutoFit/>
          </a:bodyPr>
          <a:lstStyle/>
          <a:p>
            <a:pPr marL="53975" lvl="1"/>
            <a:r>
              <a:rPr lang="en-US" sz="2000" dirty="0" err="1"/>
              <a:t>Misal</a:t>
            </a:r>
            <a:endParaRPr lang="en-US" sz="2000" dirty="0"/>
          </a:p>
          <a:p>
            <a:pPr marL="463550" lvl="1" indent="-409575">
              <a:buFont typeface="Arial" pitchFamily="34" charset="0"/>
              <a:buChar char="•"/>
            </a:pPr>
            <a:r>
              <a:rPr lang="en-US" sz="2000" dirty="0" err="1"/>
              <a:t>Jenis</a:t>
            </a:r>
            <a:r>
              <a:rPr lang="en-US" sz="2000" dirty="0"/>
              <a:t> </a:t>
            </a:r>
            <a:r>
              <a:rPr lang="en-US" sz="2000" dirty="0" err="1"/>
              <a:t>Kelamin</a:t>
            </a:r>
            <a:r>
              <a:rPr lang="en-US" sz="2000" dirty="0"/>
              <a:t> = </a:t>
            </a:r>
            <a:r>
              <a:rPr lang="en-US" sz="2000" dirty="0" err="1"/>
              <a:t>Laki-Laki</a:t>
            </a:r>
            <a:endParaRPr lang="en-US" sz="2000" dirty="0"/>
          </a:p>
          <a:p>
            <a:pPr marL="463550" lvl="1" indent="-409575">
              <a:buFont typeface="Arial" pitchFamily="34" charset="0"/>
              <a:buChar char="•"/>
            </a:pPr>
            <a:r>
              <a:rPr lang="en-US" sz="2000" dirty="0"/>
              <a:t>Budget = Low</a:t>
            </a:r>
          </a:p>
          <a:p>
            <a:pPr marL="463550" lvl="1" indent="-409575">
              <a:buFont typeface="Arial" pitchFamily="34" charset="0"/>
              <a:buChar char="•"/>
            </a:pPr>
            <a:r>
              <a:rPr lang="en-US" sz="2000" dirty="0" err="1"/>
              <a:t>Merokok</a:t>
            </a:r>
            <a:r>
              <a:rPr lang="en-US" sz="2000" dirty="0"/>
              <a:t> = </a:t>
            </a:r>
            <a:r>
              <a:rPr lang="en-US" sz="2000" dirty="0" err="1"/>
              <a:t>Ya</a:t>
            </a:r>
            <a:endParaRPr lang="en-US" sz="2000" dirty="0"/>
          </a:p>
          <a:p>
            <a:pPr marL="463550" lvl="1" indent="-409575">
              <a:buFont typeface="Arial" pitchFamily="34" charset="0"/>
              <a:buChar char="•"/>
            </a:pPr>
            <a:r>
              <a:rPr lang="en-US" sz="2000" dirty="0" err="1"/>
              <a:t>Usia</a:t>
            </a:r>
            <a:r>
              <a:rPr lang="en-US" sz="2000" dirty="0"/>
              <a:t> 25 </a:t>
            </a:r>
            <a:r>
              <a:rPr lang="en-US" sz="2000" dirty="0" err="1"/>
              <a:t>tahun</a:t>
            </a:r>
            <a:endParaRPr lang="en-US" sz="2000" dirty="0"/>
          </a:p>
          <a:p>
            <a:pPr marL="463550" lvl="1" indent="-409575">
              <a:buFont typeface="Arial" pitchFamily="34" charset="0"/>
              <a:buChar char="•"/>
            </a:pPr>
            <a:r>
              <a:rPr lang="en-US" sz="2000" dirty="0" err="1"/>
              <a:t>Tinggal</a:t>
            </a:r>
            <a:r>
              <a:rPr lang="en-US" sz="2000" dirty="0"/>
              <a:t> di Kota</a:t>
            </a:r>
          </a:p>
          <a:p>
            <a:pPr marL="463550" lvl="1" indent="-409575">
              <a:buFont typeface="Arial" pitchFamily="34" charset="0"/>
              <a:buChar char="•"/>
            </a:pPr>
            <a:r>
              <a:rPr lang="en-US" sz="2000" dirty="0"/>
              <a:t>Single</a:t>
            </a:r>
          </a:p>
          <a:p>
            <a:pPr marL="463550" lvl="1" indent="-409575">
              <a:buFont typeface="Arial" pitchFamily="34" charset="0"/>
              <a:buChar char="•"/>
            </a:pPr>
            <a:endParaRPr lang="en-US" sz="2000" dirty="0"/>
          </a:p>
          <a:p>
            <a:pPr marL="463550" lvl="1" indent="-409575">
              <a:buFont typeface="Arial" pitchFamily="34" charset="0"/>
              <a:buChar char="•"/>
            </a:pPr>
            <a:r>
              <a:rPr lang="en-US" sz="2000" dirty="0"/>
              <a:t>Probability TERTARIK = 0.74</a:t>
            </a:r>
          </a:p>
        </p:txBody>
      </p:sp>
      <p:pic>
        <p:nvPicPr>
          <p:cNvPr id="7" name="Picture 6"/>
          <p:cNvPicPr>
            <a:picLocks noChangeAspect="1"/>
          </p:cNvPicPr>
          <p:nvPr/>
        </p:nvPicPr>
        <p:blipFill>
          <a:blip r:embed="rId2"/>
          <a:stretch>
            <a:fillRect/>
          </a:stretch>
        </p:blipFill>
        <p:spPr>
          <a:xfrm>
            <a:off x="5663952" y="1140952"/>
            <a:ext cx="4792426" cy="4978842"/>
          </a:xfrm>
          <a:prstGeom prst="rect">
            <a:avLst/>
          </a:prstGeom>
        </p:spPr>
      </p:pic>
    </p:spTree>
    <p:extLst>
      <p:ext uri="{BB962C8B-B14F-4D97-AF65-F5344CB8AC3E}">
        <p14:creationId xmlns:p14="http://schemas.microsoft.com/office/powerpoint/2010/main" xmlns="" val="119992576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841" y="-1006937"/>
            <a:ext cx="7886700" cy="2147889"/>
          </a:xfrm>
        </p:spPr>
        <p:txBody>
          <a:bodyPr/>
          <a:lstStyle/>
          <a:p>
            <a:r>
              <a:rPr lang="en-US" dirty="0" err="1"/>
              <a:t>Prediksi</a:t>
            </a:r>
            <a:r>
              <a:rPr lang="en-US" dirty="0"/>
              <a:t> </a:t>
            </a:r>
            <a:r>
              <a:rPr lang="en-US" dirty="0" err="1"/>
              <a:t>Variabel</a:t>
            </a:r>
            <a:r>
              <a:rPr lang="en-US" dirty="0"/>
              <a:t> </a:t>
            </a:r>
            <a:r>
              <a:rPr lang="en-US" dirty="0" err="1"/>
              <a:t>Respon</a:t>
            </a:r>
            <a:endParaRPr lang="en-US" dirty="0"/>
          </a:p>
        </p:txBody>
      </p:sp>
      <p:sp>
        <p:nvSpPr>
          <p:cNvPr id="5" name="Slide Number Placeholder 4"/>
          <p:cNvSpPr>
            <a:spLocks noGrp="1"/>
          </p:cNvSpPr>
          <p:nvPr>
            <p:ph type="sldNum" sz="quarter" idx="12"/>
          </p:nvPr>
        </p:nvSpPr>
        <p:spPr/>
        <p:txBody>
          <a:bodyPr/>
          <a:lstStyle/>
          <a:p>
            <a:fld id="{FA84F1FF-EA00-4DFC-8ABA-92BCB195DC3B}" type="slidenum">
              <a:rPr lang="id-ID" smtClean="0"/>
              <a:pPr/>
              <a:t>35</a:t>
            </a:fld>
            <a:endParaRPr lang="id-ID" dirty="0"/>
          </a:p>
        </p:txBody>
      </p:sp>
      <p:sp>
        <p:nvSpPr>
          <p:cNvPr id="8" name="Rectangle 7"/>
          <p:cNvSpPr/>
          <p:nvPr/>
        </p:nvSpPr>
        <p:spPr>
          <a:xfrm>
            <a:off x="1055944" y="1917922"/>
            <a:ext cx="8072494" cy="3170099"/>
          </a:xfrm>
          <a:prstGeom prst="rect">
            <a:avLst/>
          </a:prstGeom>
        </p:spPr>
        <p:txBody>
          <a:bodyPr wrap="square">
            <a:spAutoFit/>
          </a:bodyPr>
          <a:lstStyle/>
          <a:p>
            <a:pPr marL="53975" lvl="1"/>
            <a:r>
              <a:rPr lang="en-US" sz="2000" dirty="0" err="1"/>
              <a:t>Misal</a:t>
            </a:r>
            <a:endParaRPr lang="en-US" sz="2000" dirty="0"/>
          </a:p>
          <a:p>
            <a:pPr marL="463550" lvl="1" indent="-409575">
              <a:buFont typeface="Arial" pitchFamily="34" charset="0"/>
              <a:buChar char="•"/>
            </a:pPr>
            <a:r>
              <a:rPr lang="en-US" sz="2000" dirty="0" err="1"/>
              <a:t>Jenis</a:t>
            </a:r>
            <a:r>
              <a:rPr lang="en-US" sz="2000" dirty="0"/>
              <a:t> </a:t>
            </a:r>
            <a:r>
              <a:rPr lang="en-US" sz="2000" dirty="0" err="1"/>
              <a:t>Kelamin</a:t>
            </a:r>
            <a:r>
              <a:rPr lang="en-US" sz="2000" dirty="0"/>
              <a:t> = </a:t>
            </a:r>
            <a:r>
              <a:rPr lang="en-US" sz="2000" dirty="0" err="1"/>
              <a:t>Laki-Laki</a:t>
            </a:r>
            <a:endParaRPr lang="en-US" sz="2000" dirty="0"/>
          </a:p>
          <a:p>
            <a:pPr marL="463550" lvl="1" indent="-409575">
              <a:buFont typeface="Arial" pitchFamily="34" charset="0"/>
              <a:buChar char="•"/>
            </a:pPr>
            <a:r>
              <a:rPr lang="en-US" sz="2000" dirty="0"/>
              <a:t>Budget high</a:t>
            </a:r>
          </a:p>
          <a:p>
            <a:pPr marL="463550" lvl="1" indent="-409575">
              <a:buFont typeface="Arial" pitchFamily="34" charset="0"/>
              <a:buChar char="•"/>
            </a:pPr>
            <a:r>
              <a:rPr lang="en-US" sz="2000" dirty="0" err="1"/>
              <a:t>Tidak</a:t>
            </a:r>
            <a:r>
              <a:rPr lang="en-US" sz="2000" dirty="0"/>
              <a:t> </a:t>
            </a:r>
            <a:r>
              <a:rPr lang="en-US" sz="2000" dirty="0" err="1"/>
              <a:t>Merokok</a:t>
            </a:r>
            <a:endParaRPr lang="en-US" sz="2000" dirty="0"/>
          </a:p>
          <a:p>
            <a:pPr marL="463550" lvl="1" indent="-409575">
              <a:buFont typeface="Arial" pitchFamily="34" charset="0"/>
              <a:buChar char="•"/>
            </a:pPr>
            <a:r>
              <a:rPr lang="en-US" sz="2000" dirty="0" err="1"/>
              <a:t>Usia</a:t>
            </a:r>
            <a:r>
              <a:rPr lang="en-US" sz="2000" dirty="0"/>
              <a:t> 25 </a:t>
            </a:r>
            <a:r>
              <a:rPr lang="en-US" sz="2000" dirty="0" err="1"/>
              <a:t>tahun</a:t>
            </a:r>
            <a:endParaRPr lang="en-US" sz="2000" dirty="0"/>
          </a:p>
          <a:p>
            <a:pPr marL="463550" lvl="1" indent="-409575">
              <a:buFont typeface="Arial" pitchFamily="34" charset="0"/>
              <a:buChar char="•"/>
            </a:pPr>
            <a:r>
              <a:rPr lang="en-US" sz="2000" dirty="0" err="1"/>
              <a:t>Tinggal</a:t>
            </a:r>
            <a:r>
              <a:rPr lang="en-US" sz="2000" dirty="0"/>
              <a:t> di Kota</a:t>
            </a:r>
          </a:p>
          <a:p>
            <a:pPr marL="463550" lvl="1" indent="-409575">
              <a:buFont typeface="Arial" pitchFamily="34" charset="0"/>
              <a:buChar char="•"/>
            </a:pPr>
            <a:r>
              <a:rPr lang="en-US" sz="2000" dirty="0"/>
              <a:t>Single</a:t>
            </a:r>
          </a:p>
          <a:p>
            <a:pPr marL="463550" lvl="1" indent="-409575">
              <a:buFont typeface="Arial" pitchFamily="34" charset="0"/>
              <a:buChar char="•"/>
            </a:pPr>
            <a:endParaRPr lang="en-US" sz="2000" dirty="0"/>
          </a:p>
          <a:p>
            <a:pPr marL="463550" lvl="1" indent="-409575">
              <a:buFont typeface="Arial" pitchFamily="34" charset="0"/>
              <a:buChar char="•"/>
            </a:pPr>
            <a:endParaRPr lang="en-US" sz="2000" dirty="0"/>
          </a:p>
          <a:p>
            <a:pPr marL="463550" lvl="1" indent="-409575">
              <a:buFont typeface="Arial" pitchFamily="34" charset="0"/>
              <a:buChar char="•"/>
            </a:pPr>
            <a:r>
              <a:rPr lang="en-US" sz="2000" dirty="0"/>
              <a:t>Probability TERTARIK = 0.33</a:t>
            </a:r>
          </a:p>
        </p:txBody>
      </p:sp>
      <p:pic>
        <p:nvPicPr>
          <p:cNvPr id="9" name="Picture 8"/>
          <p:cNvPicPr>
            <a:picLocks noChangeAspect="1"/>
          </p:cNvPicPr>
          <p:nvPr/>
        </p:nvPicPr>
        <p:blipFill>
          <a:blip r:embed="rId2"/>
          <a:stretch>
            <a:fillRect/>
          </a:stretch>
        </p:blipFill>
        <p:spPr>
          <a:xfrm>
            <a:off x="5673578" y="1431725"/>
            <a:ext cx="4792426" cy="4978842"/>
          </a:xfrm>
          <a:prstGeom prst="rect">
            <a:avLst/>
          </a:prstGeom>
        </p:spPr>
      </p:pic>
    </p:spTree>
    <p:extLst>
      <p:ext uri="{BB962C8B-B14F-4D97-AF65-F5344CB8AC3E}">
        <p14:creationId xmlns:p14="http://schemas.microsoft.com/office/powerpoint/2010/main" xmlns="" val="42387036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747" y="-1005840"/>
            <a:ext cx="7886700" cy="2147889"/>
          </a:xfrm>
        </p:spPr>
        <p:txBody>
          <a:bodyPr/>
          <a:lstStyle/>
          <a:p>
            <a:r>
              <a:rPr lang="en-US" dirty="0" err="1"/>
              <a:t>Prediksi</a:t>
            </a:r>
            <a:r>
              <a:rPr lang="en-US" dirty="0"/>
              <a:t> </a:t>
            </a:r>
            <a:r>
              <a:rPr lang="en-US" dirty="0" err="1"/>
              <a:t>Variabel</a:t>
            </a:r>
            <a:r>
              <a:rPr lang="en-US" dirty="0"/>
              <a:t> </a:t>
            </a:r>
            <a:r>
              <a:rPr lang="en-US" dirty="0" err="1"/>
              <a:t>Respon</a:t>
            </a:r>
            <a:endParaRPr lang="en-US" dirty="0"/>
          </a:p>
        </p:txBody>
      </p:sp>
      <p:sp>
        <p:nvSpPr>
          <p:cNvPr id="5" name="Slide Number Placeholder 4"/>
          <p:cNvSpPr>
            <a:spLocks noGrp="1"/>
          </p:cNvSpPr>
          <p:nvPr>
            <p:ph type="sldNum" sz="quarter" idx="12"/>
          </p:nvPr>
        </p:nvSpPr>
        <p:spPr/>
        <p:txBody>
          <a:bodyPr/>
          <a:lstStyle/>
          <a:p>
            <a:fld id="{FA84F1FF-EA00-4DFC-8ABA-92BCB195DC3B}" type="slidenum">
              <a:rPr lang="id-ID" smtClean="0"/>
              <a:pPr/>
              <a:t>36</a:t>
            </a:fld>
            <a:endParaRPr lang="id-ID" dirty="0"/>
          </a:p>
        </p:txBody>
      </p:sp>
      <p:sp>
        <p:nvSpPr>
          <p:cNvPr id="7" name="Rectangle 6"/>
          <p:cNvSpPr/>
          <p:nvPr/>
        </p:nvSpPr>
        <p:spPr>
          <a:xfrm>
            <a:off x="1122747" y="1311086"/>
            <a:ext cx="8363272" cy="1323439"/>
          </a:xfrm>
          <a:prstGeom prst="rect">
            <a:avLst/>
          </a:prstGeom>
        </p:spPr>
        <p:txBody>
          <a:bodyPr wrap="square">
            <a:spAutoFit/>
          </a:bodyPr>
          <a:lstStyle/>
          <a:p>
            <a:r>
              <a:rPr lang="en-ID" sz="2000" dirty="0" err="1"/>
              <a:t>data.training</a:t>
            </a:r>
            <a:r>
              <a:rPr lang="en-ID" sz="2000" dirty="0"/>
              <a:t> &lt;- </a:t>
            </a:r>
            <a:r>
              <a:rPr lang="en-ID" sz="2000" dirty="0" err="1"/>
              <a:t>data.frame</a:t>
            </a:r>
            <a:r>
              <a:rPr lang="en-ID" sz="2000" dirty="0"/>
              <a:t>(</a:t>
            </a:r>
            <a:r>
              <a:rPr lang="en-ID" sz="2000" dirty="0" err="1"/>
              <a:t>jk</a:t>
            </a:r>
            <a:r>
              <a:rPr lang="en-ID" sz="2000" dirty="0"/>
              <a:t>, </a:t>
            </a:r>
            <a:r>
              <a:rPr lang="en-ID" sz="2000" dirty="0" err="1"/>
              <a:t>kota</a:t>
            </a:r>
            <a:r>
              <a:rPr lang="en-ID" sz="2000" dirty="0"/>
              <a:t>, single, </a:t>
            </a:r>
            <a:r>
              <a:rPr lang="en-ID" sz="2000" dirty="0" err="1"/>
              <a:t>usia</a:t>
            </a:r>
            <a:r>
              <a:rPr lang="en-ID" sz="2000" dirty="0"/>
              <a:t>, </a:t>
            </a:r>
            <a:r>
              <a:rPr lang="en-ID" sz="2000" dirty="0" err="1"/>
              <a:t>merokok</a:t>
            </a:r>
            <a:r>
              <a:rPr lang="en-ID" sz="2000" dirty="0"/>
              <a:t>, budget, </a:t>
            </a:r>
            <a:r>
              <a:rPr lang="en-ID" sz="2000" dirty="0" err="1"/>
              <a:t>tertarik</a:t>
            </a:r>
            <a:r>
              <a:rPr lang="en-ID" sz="2000" dirty="0"/>
              <a:t>)</a:t>
            </a:r>
          </a:p>
          <a:p>
            <a:r>
              <a:rPr lang="en-ID" sz="2000" dirty="0"/>
              <a:t>prob.prediksi.02 &lt;- predict(model.02, </a:t>
            </a:r>
            <a:r>
              <a:rPr lang="en-ID" sz="2000" dirty="0" err="1"/>
              <a:t>newdata</a:t>
            </a:r>
            <a:r>
              <a:rPr lang="en-ID" sz="2000" dirty="0"/>
              <a:t>=</a:t>
            </a:r>
            <a:r>
              <a:rPr lang="en-ID" sz="2000" dirty="0" err="1"/>
              <a:t>data.training</a:t>
            </a:r>
            <a:r>
              <a:rPr lang="en-ID" sz="2000" dirty="0"/>
              <a:t>)</a:t>
            </a:r>
          </a:p>
          <a:p>
            <a:r>
              <a:rPr lang="en-ID" sz="2000" dirty="0"/>
              <a:t>head(prob.prediksi.02)</a:t>
            </a:r>
          </a:p>
        </p:txBody>
      </p:sp>
      <p:pic>
        <p:nvPicPr>
          <p:cNvPr id="10" name="Picture 9"/>
          <p:cNvPicPr>
            <a:picLocks noChangeAspect="1"/>
          </p:cNvPicPr>
          <p:nvPr/>
        </p:nvPicPr>
        <p:blipFill>
          <a:blip r:embed="rId2"/>
          <a:stretch>
            <a:fillRect/>
          </a:stretch>
        </p:blipFill>
        <p:spPr>
          <a:xfrm>
            <a:off x="1828277" y="2903969"/>
            <a:ext cx="8579296" cy="3176615"/>
          </a:xfrm>
          <a:prstGeom prst="rect">
            <a:avLst/>
          </a:prstGeom>
        </p:spPr>
      </p:pic>
    </p:spTree>
    <p:extLst>
      <p:ext uri="{BB962C8B-B14F-4D97-AF65-F5344CB8AC3E}">
        <p14:creationId xmlns:p14="http://schemas.microsoft.com/office/powerpoint/2010/main" xmlns="" val="353577897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120" y="-1001436"/>
            <a:ext cx="7886700" cy="2147889"/>
          </a:xfrm>
        </p:spPr>
        <p:txBody>
          <a:bodyPr/>
          <a:lstStyle/>
          <a:p>
            <a:r>
              <a:rPr lang="en-US" dirty="0" err="1"/>
              <a:t>Prediksi</a:t>
            </a:r>
            <a:r>
              <a:rPr lang="en-US" dirty="0"/>
              <a:t> </a:t>
            </a:r>
            <a:r>
              <a:rPr lang="en-US" dirty="0" err="1"/>
              <a:t>Variabel</a:t>
            </a:r>
            <a:r>
              <a:rPr lang="en-US" dirty="0"/>
              <a:t> </a:t>
            </a:r>
            <a:r>
              <a:rPr lang="en-US" dirty="0" err="1"/>
              <a:t>Respon</a:t>
            </a:r>
            <a:endParaRPr lang="en-US" dirty="0"/>
          </a:p>
        </p:txBody>
      </p:sp>
      <p:sp>
        <p:nvSpPr>
          <p:cNvPr id="5" name="Slide Number Placeholder 4"/>
          <p:cNvSpPr>
            <a:spLocks noGrp="1"/>
          </p:cNvSpPr>
          <p:nvPr>
            <p:ph type="sldNum" sz="quarter" idx="12"/>
          </p:nvPr>
        </p:nvSpPr>
        <p:spPr/>
        <p:txBody>
          <a:bodyPr/>
          <a:lstStyle/>
          <a:p>
            <a:fld id="{FA84F1FF-EA00-4DFC-8ABA-92BCB195DC3B}" type="slidenum">
              <a:rPr lang="id-ID" smtClean="0"/>
              <a:pPr/>
              <a:t>37</a:t>
            </a:fld>
            <a:endParaRPr lang="id-ID" dirty="0"/>
          </a:p>
        </p:txBody>
      </p:sp>
      <p:sp>
        <p:nvSpPr>
          <p:cNvPr id="8" name="Rectangle 7"/>
          <p:cNvSpPr/>
          <p:nvPr/>
        </p:nvSpPr>
        <p:spPr>
          <a:xfrm>
            <a:off x="1036120" y="1405340"/>
            <a:ext cx="8352928" cy="2031325"/>
          </a:xfrm>
          <a:prstGeom prst="rect">
            <a:avLst/>
          </a:prstGeom>
        </p:spPr>
        <p:txBody>
          <a:bodyPr wrap="square">
            <a:spAutoFit/>
          </a:bodyPr>
          <a:lstStyle/>
          <a:p>
            <a:r>
              <a:rPr lang="en-US" dirty="0" err="1"/>
              <a:t>Andaikan</a:t>
            </a:r>
            <a:r>
              <a:rPr lang="en-US" dirty="0"/>
              <a:t> </a:t>
            </a:r>
            <a:r>
              <a:rPr lang="en-US" dirty="0" err="1"/>
              <a:t>digunakan</a:t>
            </a:r>
            <a:r>
              <a:rPr lang="en-US" dirty="0"/>
              <a:t> </a:t>
            </a:r>
            <a:r>
              <a:rPr lang="en-US" dirty="0" err="1"/>
              <a:t>batasan</a:t>
            </a:r>
            <a:r>
              <a:rPr lang="en-US" dirty="0"/>
              <a:t> 0.5 </a:t>
            </a:r>
            <a:r>
              <a:rPr lang="en-US" dirty="0" err="1"/>
              <a:t>untuk</a:t>
            </a:r>
            <a:r>
              <a:rPr lang="en-US" dirty="0"/>
              <a:t> </a:t>
            </a:r>
            <a:r>
              <a:rPr lang="en-US" dirty="0" err="1"/>
              <a:t>mengelompokkan</a:t>
            </a:r>
            <a:r>
              <a:rPr lang="en-US" dirty="0"/>
              <a:t> </a:t>
            </a:r>
            <a:r>
              <a:rPr lang="en-US" dirty="0" err="1"/>
              <a:t>ketertarikan</a:t>
            </a:r>
            <a:r>
              <a:rPr lang="en-US" dirty="0"/>
              <a:t>, </a:t>
            </a:r>
            <a:r>
              <a:rPr lang="en-US" dirty="0" err="1"/>
              <a:t>sehingga</a:t>
            </a:r>
            <a:r>
              <a:rPr lang="en-US" dirty="0"/>
              <a:t> </a:t>
            </a:r>
            <a:r>
              <a:rPr lang="en-US" dirty="0" err="1"/>
              <a:t>kalau</a:t>
            </a:r>
            <a:r>
              <a:rPr lang="en-US" dirty="0"/>
              <a:t> </a:t>
            </a:r>
          </a:p>
          <a:p>
            <a:r>
              <a:rPr lang="en-US" dirty="0" err="1"/>
              <a:t>Prob</a:t>
            </a:r>
            <a:r>
              <a:rPr lang="en-US" dirty="0"/>
              <a:t>(</a:t>
            </a:r>
            <a:r>
              <a:rPr lang="en-US" dirty="0" err="1"/>
              <a:t>Tertarik</a:t>
            </a:r>
            <a:r>
              <a:rPr lang="en-US" dirty="0"/>
              <a:t>) &gt; 0.5 </a:t>
            </a:r>
            <a:r>
              <a:rPr lang="en-US" dirty="0">
                <a:sym typeface="Wingdings" pitchFamily="2" charset="2"/>
              </a:rPr>
              <a:t> </a:t>
            </a:r>
            <a:r>
              <a:rPr lang="en-US" dirty="0" err="1">
                <a:sym typeface="Wingdings" pitchFamily="2" charset="2"/>
              </a:rPr>
              <a:t>Tertarik</a:t>
            </a:r>
            <a:endParaRPr lang="en-US" dirty="0">
              <a:sym typeface="Wingdings" pitchFamily="2" charset="2"/>
            </a:endParaRPr>
          </a:p>
          <a:p>
            <a:r>
              <a:rPr lang="en-US" dirty="0" err="1"/>
              <a:t>Prob</a:t>
            </a:r>
            <a:r>
              <a:rPr lang="en-US" dirty="0"/>
              <a:t>(</a:t>
            </a:r>
            <a:r>
              <a:rPr lang="en-US" dirty="0" err="1"/>
              <a:t>Tertarik</a:t>
            </a:r>
            <a:r>
              <a:rPr lang="en-US" dirty="0"/>
              <a:t>) </a:t>
            </a:r>
            <a:r>
              <a:rPr lang="en-US" dirty="0">
                <a:sym typeface="Symbol"/>
              </a:rPr>
              <a:t></a:t>
            </a:r>
            <a:r>
              <a:rPr lang="en-US" dirty="0"/>
              <a:t> 0.5 </a:t>
            </a:r>
            <a:r>
              <a:rPr lang="en-US" dirty="0">
                <a:sym typeface="Wingdings" pitchFamily="2" charset="2"/>
              </a:rPr>
              <a:t> </a:t>
            </a:r>
            <a:r>
              <a:rPr lang="en-US" dirty="0" err="1">
                <a:sym typeface="Wingdings" pitchFamily="2" charset="2"/>
              </a:rPr>
              <a:t>tidak</a:t>
            </a:r>
            <a:endParaRPr lang="en-US" dirty="0">
              <a:sym typeface="Wingdings" pitchFamily="2" charset="2"/>
            </a:endParaRPr>
          </a:p>
          <a:p>
            <a:endParaRPr lang="en-US" dirty="0">
              <a:sym typeface="Wingdings" pitchFamily="2" charset="2"/>
            </a:endParaRPr>
          </a:p>
          <a:p>
            <a:r>
              <a:rPr lang="en-US" dirty="0" err="1">
                <a:sym typeface="Wingdings" pitchFamily="2" charset="2"/>
              </a:rPr>
              <a:t>Maka</a:t>
            </a:r>
            <a:r>
              <a:rPr lang="en-US" dirty="0">
                <a:sym typeface="Wingdings" pitchFamily="2" charset="2"/>
              </a:rPr>
              <a:t> </a:t>
            </a:r>
            <a:r>
              <a:rPr lang="en-US" dirty="0" err="1">
                <a:sym typeface="Wingdings" pitchFamily="2" charset="2"/>
              </a:rPr>
              <a:t>kita</a:t>
            </a:r>
            <a:r>
              <a:rPr lang="en-US" dirty="0">
                <a:sym typeface="Wingdings" pitchFamily="2" charset="2"/>
              </a:rPr>
              <a:t> </a:t>
            </a:r>
            <a:r>
              <a:rPr lang="en-US" dirty="0" err="1">
                <a:sym typeface="Wingdings" pitchFamily="2" charset="2"/>
              </a:rPr>
              <a:t>akan</a:t>
            </a:r>
            <a:r>
              <a:rPr lang="en-US" dirty="0">
                <a:sym typeface="Wingdings" pitchFamily="2" charset="2"/>
              </a:rPr>
              <a:t> </a:t>
            </a:r>
            <a:r>
              <a:rPr lang="en-US" dirty="0" err="1">
                <a:sym typeface="Wingdings" pitchFamily="2" charset="2"/>
              </a:rPr>
              <a:t>dapatkan</a:t>
            </a:r>
            <a:endParaRPr lang="en-US" dirty="0">
              <a:sym typeface="Wingdings" pitchFamily="2" charset="2"/>
            </a:endParaRPr>
          </a:p>
          <a:p>
            <a:endParaRPr lang="en-US" dirty="0"/>
          </a:p>
        </p:txBody>
      </p:sp>
      <p:sp>
        <p:nvSpPr>
          <p:cNvPr id="9" name="Rectangle 8"/>
          <p:cNvSpPr/>
          <p:nvPr/>
        </p:nvSpPr>
        <p:spPr>
          <a:xfrm>
            <a:off x="4050502" y="3102830"/>
            <a:ext cx="6120680" cy="3139321"/>
          </a:xfrm>
          <a:prstGeom prst="rect">
            <a:avLst/>
          </a:prstGeom>
        </p:spPr>
        <p:txBody>
          <a:bodyPr wrap="square">
            <a:spAutoFit/>
          </a:bodyPr>
          <a:lstStyle/>
          <a:p>
            <a:r>
              <a:rPr lang="nn-NO" dirty="0">
                <a:latin typeface="Courier New" pitchFamily="49" charset="0"/>
                <a:cs typeface="Courier New" pitchFamily="49" charset="0"/>
              </a:rPr>
              <a:t>           Tidak   Tertarik      </a:t>
            </a:r>
            <a:r>
              <a:rPr lang="en-US" dirty="0" err="1">
                <a:sym typeface="Wingdings" pitchFamily="2" charset="2"/>
              </a:rPr>
              <a:t>Prediksi</a:t>
            </a:r>
            <a:endParaRPr lang="nn-NO" dirty="0">
              <a:latin typeface="Courier New" pitchFamily="49" charset="0"/>
              <a:cs typeface="Courier New" pitchFamily="49" charset="0"/>
            </a:endParaRPr>
          </a:p>
          <a:p>
            <a:r>
              <a:rPr lang="nn-NO" dirty="0">
                <a:latin typeface="Courier New" pitchFamily="49" charset="0"/>
                <a:cs typeface="Courier New" pitchFamily="49" charset="0"/>
              </a:rPr>
              <a:t>1    0.925170068 0.07482993   </a:t>
            </a:r>
            <a:r>
              <a:rPr lang="en-US" dirty="0">
                <a:sym typeface="Wingdings" pitchFamily="2" charset="2"/>
              </a:rPr>
              <a:t>    </a:t>
            </a:r>
            <a:r>
              <a:rPr lang="en-US" dirty="0" err="1">
                <a:sym typeface="Wingdings" pitchFamily="2" charset="2"/>
              </a:rPr>
              <a:t>Tidak</a:t>
            </a:r>
            <a:endParaRPr lang="nn-NO" dirty="0">
              <a:latin typeface="Courier New" pitchFamily="49" charset="0"/>
              <a:cs typeface="Courier New" pitchFamily="49" charset="0"/>
            </a:endParaRPr>
          </a:p>
          <a:p>
            <a:r>
              <a:rPr lang="nn-NO" dirty="0">
                <a:latin typeface="Courier New" pitchFamily="49" charset="0"/>
                <a:cs typeface="Courier New" pitchFamily="49" charset="0"/>
              </a:rPr>
              <a:t>2    0.954081633 0.04591837   </a:t>
            </a:r>
            <a:r>
              <a:rPr lang="en-US" dirty="0">
                <a:sym typeface="Wingdings" pitchFamily="2" charset="2"/>
              </a:rPr>
              <a:t>    </a:t>
            </a:r>
            <a:r>
              <a:rPr lang="en-US" dirty="0" err="1">
                <a:sym typeface="Wingdings" pitchFamily="2" charset="2"/>
              </a:rPr>
              <a:t>Tidak</a:t>
            </a:r>
            <a:endParaRPr lang="nn-NO" dirty="0">
              <a:latin typeface="Courier New" pitchFamily="49" charset="0"/>
              <a:cs typeface="Courier New" pitchFamily="49" charset="0"/>
            </a:endParaRPr>
          </a:p>
          <a:p>
            <a:r>
              <a:rPr lang="nn-NO" dirty="0">
                <a:latin typeface="Courier New" pitchFamily="49" charset="0"/>
                <a:cs typeface="Courier New" pitchFamily="49" charset="0"/>
              </a:rPr>
              <a:t>3    0.954081633 0.04591837   </a:t>
            </a:r>
            <a:r>
              <a:rPr lang="en-US" dirty="0">
                <a:sym typeface="Wingdings" pitchFamily="2" charset="2"/>
              </a:rPr>
              <a:t>    </a:t>
            </a:r>
            <a:r>
              <a:rPr lang="en-US" dirty="0" err="1">
                <a:sym typeface="Wingdings" pitchFamily="2" charset="2"/>
              </a:rPr>
              <a:t>Tidak</a:t>
            </a:r>
            <a:endParaRPr lang="nn-NO" dirty="0">
              <a:latin typeface="Courier New" pitchFamily="49" charset="0"/>
              <a:cs typeface="Courier New" pitchFamily="49" charset="0"/>
            </a:endParaRPr>
          </a:p>
          <a:p>
            <a:r>
              <a:rPr lang="nn-NO" dirty="0">
                <a:latin typeface="Courier New" pitchFamily="49" charset="0"/>
                <a:cs typeface="Courier New" pitchFamily="49" charset="0"/>
              </a:rPr>
              <a:t>4    0.954081633 0.04591837   </a:t>
            </a:r>
            <a:r>
              <a:rPr lang="en-US" dirty="0">
                <a:sym typeface="Wingdings" pitchFamily="2" charset="2"/>
              </a:rPr>
              <a:t>    </a:t>
            </a:r>
            <a:r>
              <a:rPr lang="en-US" dirty="0" err="1">
                <a:sym typeface="Wingdings" pitchFamily="2" charset="2"/>
              </a:rPr>
              <a:t>Tidak</a:t>
            </a:r>
            <a:endParaRPr lang="nn-NO" dirty="0">
              <a:latin typeface="Courier New" pitchFamily="49" charset="0"/>
              <a:cs typeface="Courier New" pitchFamily="49" charset="0"/>
            </a:endParaRPr>
          </a:p>
          <a:p>
            <a:r>
              <a:rPr lang="nn-NO" dirty="0">
                <a:latin typeface="Courier New" pitchFamily="49" charset="0"/>
                <a:cs typeface="Courier New" pitchFamily="49" charset="0"/>
              </a:rPr>
              <a:t>5    0.004694836 0.99530516   </a:t>
            </a:r>
            <a:r>
              <a:rPr lang="en-US" dirty="0">
                <a:sym typeface="Wingdings" pitchFamily="2" charset="2"/>
              </a:rPr>
              <a:t>    </a:t>
            </a:r>
            <a:r>
              <a:rPr lang="en-US" dirty="0" err="1">
                <a:sym typeface="Wingdings" pitchFamily="2" charset="2"/>
              </a:rPr>
              <a:t>Tertarik</a:t>
            </a:r>
            <a:endParaRPr lang="nn-NO" dirty="0">
              <a:latin typeface="Courier New" pitchFamily="49" charset="0"/>
              <a:cs typeface="Courier New" pitchFamily="49" charset="0"/>
            </a:endParaRPr>
          </a:p>
          <a:p>
            <a:r>
              <a:rPr lang="nn-NO" dirty="0">
                <a:latin typeface="Courier New" pitchFamily="49" charset="0"/>
                <a:cs typeface="Courier New" pitchFamily="49" charset="0"/>
              </a:rPr>
              <a:t>6    0.954081633 0.04591837   </a:t>
            </a:r>
            <a:r>
              <a:rPr lang="en-US" dirty="0">
                <a:sym typeface="Wingdings" pitchFamily="2" charset="2"/>
              </a:rPr>
              <a:t>    </a:t>
            </a:r>
            <a:r>
              <a:rPr lang="en-US" dirty="0" err="1">
                <a:sym typeface="Wingdings" pitchFamily="2" charset="2"/>
              </a:rPr>
              <a:t>Tidak</a:t>
            </a:r>
            <a:endParaRPr lang="nn-NO" dirty="0">
              <a:latin typeface="Courier New" pitchFamily="49" charset="0"/>
              <a:cs typeface="Courier New" pitchFamily="49" charset="0"/>
            </a:endParaRPr>
          </a:p>
          <a:p>
            <a:r>
              <a:rPr lang="nn-NO" dirty="0">
                <a:latin typeface="Courier New" pitchFamily="49" charset="0"/>
                <a:cs typeface="Courier New" pitchFamily="49" charset="0"/>
              </a:rPr>
              <a:t>7    0.004694836 0.99530516   </a:t>
            </a:r>
            <a:r>
              <a:rPr lang="en-US" dirty="0">
                <a:sym typeface="Wingdings" pitchFamily="2" charset="2"/>
              </a:rPr>
              <a:t>    </a:t>
            </a:r>
            <a:r>
              <a:rPr lang="en-US" dirty="0" err="1">
                <a:sym typeface="Wingdings" pitchFamily="2" charset="2"/>
              </a:rPr>
              <a:t>Tertarik</a:t>
            </a:r>
            <a:endParaRPr lang="nn-NO" dirty="0">
              <a:latin typeface="Courier New" pitchFamily="49" charset="0"/>
              <a:cs typeface="Courier New" pitchFamily="49" charset="0"/>
            </a:endParaRPr>
          </a:p>
          <a:p>
            <a:r>
              <a:rPr lang="nn-NO" dirty="0">
                <a:latin typeface="Courier New" pitchFamily="49" charset="0"/>
                <a:cs typeface="Courier New" pitchFamily="49" charset="0"/>
              </a:rPr>
              <a:t>8    0.925170068 0.07482993   </a:t>
            </a:r>
            <a:r>
              <a:rPr lang="en-US" dirty="0">
                <a:sym typeface="Wingdings" pitchFamily="2" charset="2"/>
              </a:rPr>
              <a:t>    </a:t>
            </a:r>
            <a:r>
              <a:rPr lang="en-US" dirty="0" err="1">
                <a:sym typeface="Wingdings" pitchFamily="2" charset="2"/>
              </a:rPr>
              <a:t>Tidak</a:t>
            </a:r>
            <a:endParaRPr lang="nn-NO" dirty="0">
              <a:latin typeface="Courier New" pitchFamily="49" charset="0"/>
              <a:cs typeface="Courier New" pitchFamily="49" charset="0"/>
            </a:endParaRPr>
          </a:p>
          <a:p>
            <a:r>
              <a:rPr lang="nn-NO" dirty="0">
                <a:latin typeface="Courier New" pitchFamily="49" charset="0"/>
                <a:cs typeface="Courier New" pitchFamily="49" charset="0"/>
              </a:rPr>
              <a:t>9    0.954081633 0.04591837   </a:t>
            </a:r>
            <a:r>
              <a:rPr lang="en-US" dirty="0">
                <a:sym typeface="Wingdings" pitchFamily="2" charset="2"/>
              </a:rPr>
              <a:t>    </a:t>
            </a:r>
            <a:r>
              <a:rPr lang="en-US" dirty="0" err="1">
                <a:sym typeface="Wingdings" pitchFamily="2" charset="2"/>
              </a:rPr>
              <a:t>Tidak</a:t>
            </a:r>
            <a:endParaRPr lang="nn-NO" dirty="0">
              <a:latin typeface="Courier New" pitchFamily="49" charset="0"/>
              <a:cs typeface="Courier New" pitchFamily="49" charset="0"/>
            </a:endParaRPr>
          </a:p>
          <a:p>
            <a:r>
              <a:rPr lang="nn-NO" dirty="0">
                <a:latin typeface="Courier New" pitchFamily="49" charset="0"/>
                <a:cs typeface="Courier New" pitchFamily="49" charset="0"/>
              </a:rPr>
              <a:t>10   0.428571429 0.57142857   </a:t>
            </a:r>
            <a:r>
              <a:rPr lang="en-US" dirty="0">
                <a:sym typeface="Wingdings" pitchFamily="2" charset="2"/>
              </a:rPr>
              <a:t>    </a:t>
            </a:r>
            <a:r>
              <a:rPr lang="en-US" dirty="0" err="1">
                <a:sym typeface="Wingdings" pitchFamily="2" charset="2"/>
              </a:rPr>
              <a:t>Tertarik</a:t>
            </a:r>
            <a:endParaRPr lang="nn-NO" dirty="0">
              <a:latin typeface="Courier New" pitchFamily="49" charset="0"/>
              <a:cs typeface="Courier New" pitchFamily="49" charset="0"/>
            </a:endParaRPr>
          </a:p>
        </p:txBody>
      </p:sp>
    </p:spTree>
    <p:extLst>
      <p:ext uri="{BB962C8B-B14F-4D97-AF65-F5344CB8AC3E}">
        <p14:creationId xmlns:p14="http://schemas.microsoft.com/office/powerpoint/2010/main" xmlns="" val="4777066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9515" y="-986590"/>
            <a:ext cx="7886700" cy="2147889"/>
          </a:xfrm>
        </p:spPr>
        <p:txBody>
          <a:bodyPr/>
          <a:lstStyle/>
          <a:p>
            <a:r>
              <a:rPr lang="en-US" dirty="0" err="1"/>
              <a:t>Prediksi</a:t>
            </a:r>
            <a:r>
              <a:rPr lang="en-US" dirty="0"/>
              <a:t> </a:t>
            </a:r>
            <a:r>
              <a:rPr lang="en-US" dirty="0" err="1"/>
              <a:t>Variabel</a:t>
            </a:r>
            <a:r>
              <a:rPr lang="en-US" dirty="0"/>
              <a:t> </a:t>
            </a:r>
            <a:r>
              <a:rPr lang="en-US" dirty="0" err="1"/>
              <a:t>Respon</a:t>
            </a:r>
            <a:endParaRPr lang="en-US" dirty="0"/>
          </a:p>
        </p:txBody>
      </p:sp>
      <p:sp>
        <p:nvSpPr>
          <p:cNvPr id="5" name="Slide Number Placeholder 4"/>
          <p:cNvSpPr>
            <a:spLocks noGrp="1"/>
          </p:cNvSpPr>
          <p:nvPr>
            <p:ph type="sldNum" sz="quarter" idx="12"/>
          </p:nvPr>
        </p:nvSpPr>
        <p:spPr/>
        <p:txBody>
          <a:bodyPr/>
          <a:lstStyle/>
          <a:p>
            <a:fld id="{FA84F1FF-EA00-4DFC-8ABA-92BCB195DC3B}" type="slidenum">
              <a:rPr lang="id-ID" smtClean="0"/>
              <a:pPr/>
              <a:t>38</a:t>
            </a:fld>
            <a:endParaRPr lang="id-ID" dirty="0"/>
          </a:p>
        </p:txBody>
      </p:sp>
      <p:sp>
        <p:nvSpPr>
          <p:cNvPr id="7" name="Rectangle 6"/>
          <p:cNvSpPr/>
          <p:nvPr/>
        </p:nvSpPr>
        <p:spPr>
          <a:xfrm>
            <a:off x="1149515" y="1637257"/>
            <a:ext cx="8352928" cy="830997"/>
          </a:xfrm>
          <a:prstGeom prst="rect">
            <a:avLst/>
          </a:prstGeom>
        </p:spPr>
        <p:txBody>
          <a:bodyPr wrap="square">
            <a:spAutoFit/>
          </a:bodyPr>
          <a:lstStyle/>
          <a:p>
            <a:r>
              <a:rPr lang="en-US" sz="2400" dirty="0" err="1"/>
              <a:t>Perbandingan</a:t>
            </a:r>
            <a:r>
              <a:rPr lang="en-US" sz="2400" dirty="0"/>
              <a:t> </a:t>
            </a:r>
            <a:r>
              <a:rPr lang="en-US" sz="2400" dirty="0" err="1"/>
              <a:t>antara</a:t>
            </a:r>
            <a:r>
              <a:rPr lang="en-US" sz="2400" dirty="0"/>
              <a:t> </a:t>
            </a:r>
            <a:r>
              <a:rPr lang="en-US" sz="2400" dirty="0" err="1"/>
              <a:t>respon</a:t>
            </a:r>
            <a:r>
              <a:rPr lang="en-US" sz="2400" dirty="0"/>
              <a:t> yang </a:t>
            </a:r>
            <a:r>
              <a:rPr lang="en-US" sz="2400" dirty="0" err="1"/>
              <a:t>sebenarnya</a:t>
            </a:r>
            <a:r>
              <a:rPr lang="en-US" sz="2400" dirty="0"/>
              <a:t> </a:t>
            </a:r>
            <a:r>
              <a:rPr lang="en-US" sz="2400" dirty="0" err="1"/>
              <a:t>dengan</a:t>
            </a:r>
            <a:r>
              <a:rPr lang="en-US" sz="2400" dirty="0"/>
              <a:t> </a:t>
            </a:r>
            <a:r>
              <a:rPr lang="en-US" sz="2400" dirty="0" err="1"/>
              <a:t>dugaan</a:t>
            </a:r>
            <a:endParaRPr lang="en-US" sz="2400" dirty="0"/>
          </a:p>
        </p:txBody>
      </p:sp>
      <p:sp>
        <p:nvSpPr>
          <p:cNvPr id="10" name="Rectangle 9"/>
          <p:cNvSpPr/>
          <p:nvPr/>
        </p:nvSpPr>
        <p:spPr>
          <a:xfrm>
            <a:off x="3215680" y="2492897"/>
            <a:ext cx="6552728" cy="3139321"/>
          </a:xfrm>
          <a:prstGeom prst="rect">
            <a:avLst/>
          </a:prstGeom>
        </p:spPr>
        <p:txBody>
          <a:bodyPr wrap="square">
            <a:spAutoFit/>
          </a:bodyPr>
          <a:lstStyle/>
          <a:p>
            <a:r>
              <a:rPr lang="en-US" b="1" dirty="0">
                <a:latin typeface="Courier New" pitchFamily="49" charset="0"/>
                <a:cs typeface="Courier New" pitchFamily="49" charset="0"/>
              </a:rPr>
              <a:t>   </a:t>
            </a:r>
            <a:r>
              <a:rPr lang="en-US" b="1" dirty="0" err="1">
                <a:latin typeface="Courier New" pitchFamily="49" charset="0"/>
                <a:cs typeface="Courier New" pitchFamily="49" charset="0"/>
              </a:rPr>
              <a:t>Tertarik_beli</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dugaan</a:t>
            </a:r>
            <a:r>
              <a:rPr lang="en-US" b="1" dirty="0">
                <a:latin typeface="Courier New" pitchFamily="49" charset="0"/>
                <a:cs typeface="Courier New" pitchFamily="49" charset="0"/>
              </a:rPr>
              <a:t>    </a:t>
            </a:r>
          </a:p>
          <a:p>
            <a:r>
              <a:rPr lang="en-US" dirty="0">
                <a:latin typeface="Courier New" pitchFamily="49" charset="0"/>
                <a:cs typeface="Courier New" pitchFamily="49" charset="0"/>
              </a:rPr>
              <a:t>1    </a:t>
            </a:r>
            <a:r>
              <a:rPr lang="en-US" dirty="0" err="1">
                <a:latin typeface="Courier New" pitchFamily="49" charset="0"/>
                <a:cs typeface="Courier New" pitchFamily="49" charset="0"/>
              </a:rPr>
              <a:t>Tidak</a:t>
            </a:r>
            <a:r>
              <a:rPr lang="en-US" dirty="0">
                <a:latin typeface="Courier New" pitchFamily="49" charset="0"/>
                <a:cs typeface="Courier New" pitchFamily="49" charset="0"/>
              </a:rPr>
              <a:t>          </a:t>
            </a:r>
            <a:r>
              <a:rPr lang="en-US" dirty="0" err="1">
                <a:latin typeface="Courier New" pitchFamily="49" charset="0"/>
                <a:cs typeface="Courier New" pitchFamily="49" charset="0"/>
              </a:rPr>
              <a:t>Tidak</a:t>
            </a:r>
            <a:r>
              <a:rPr lang="en-US" dirty="0">
                <a:latin typeface="Courier New" pitchFamily="49" charset="0"/>
                <a:cs typeface="Courier New" pitchFamily="49" charset="0"/>
              </a:rPr>
              <a:t>   </a:t>
            </a:r>
          </a:p>
          <a:p>
            <a:r>
              <a:rPr lang="en-US" dirty="0">
                <a:latin typeface="Courier New" pitchFamily="49" charset="0"/>
                <a:cs typeface="Courier New" pitchFamily="49" charset="0"/>
              </a:rPr>
              <a:t>2    </a:t>
            </a:r>
            <a:r>
              <a:rPr lang="en-US" dirty="0" err="1">
                <a:latin typeface="Courier New" pitchFamily="49" charset="0"/>
                <a:cs typeface="Courier New" pitchFamily="49" charset="0"/>
              </a:rPr>
              <a:t>Tidak</a:t>
            </a:r>
            <a:r>
              <a:rPr lang="en-US" dirty="0">
                <a:latin typeface="Courier New" pitchFamily="49" charset="0"/>
                <a:cs typeface="Courier New" pitchFamily="49" charset="0"/>
              </a:rPr>
              <a:t>          </a:t>
            </a:r>
            <a:r>
              <a:rPr lang="en-US" dirty="0" err="1">
                <a:latin typeface="Courier New" pitchFamily="49" charset="0"/>
                <a:cs typeface="Courier New" pitchFamily="49" charset="0"/>
              </a:rPr>
              <a:t>Tidak</a:t>
            </a:r>
            <a:r>
              <a:rPr lang="en-US" dirty="0">
                <a:latin typeface="Courier New" pitchFamily="49" charset="0"/>
                <a:cs typeface="Courier New" pitchFamily="49" charset="0"/>
              </a:rPr>
              <a:t>   </a:t>
            </a:r>
          </a:p>
          <a:p>
            <a:r>
              <a:rPr lang="en-US" dirty="0">
                <a:latin typeface="Courier New" pitchFamily="49" charset="0"/>
                <a:cs typeface="Courier New" pitchFamily="49" charset="0"/>
              </a:rPr>
              <a:t>3    </a:t>
            </a:r>
            <a:r>
              <a:rPr lang="en-US" dirty="0" err="1">
                <a:latin typeface="Courier New" pitchFamily="49" charset="0"/>
                <a:cs typeface="Courier New" pitchFamily="49" charset="0"/>
              </a:rPr>
              <a:t>Tidak</a:t>
            </a:r>
            <a:r>
              <a:rPr lang="en-US" dirty="0">
                <a:latin typeface="Courier New" pitchFamily="49" charset="0"/>
                <a:cs typeface="Courier New" pitchFamily="49" charset="0"/>
              </a:rPr>
              <a:t>          </a:t>
            </a:r>
            <a:r>
              <a:rPr lang="en-US" dirty="0" err="1">
                <a:latin typeface="Courier New" pitchFamily="49" charset="0"/>
                <a:cs typeface="Courier New" pitchFamily="49" charset="0"/>
              </a:rPr>
              <a:t>Tidak</a:t>
            </a:r>
            <a:r>
              <a:rPr lang="en-US" dirty="0">
                <a:latin typeface="Courier New" pitchFamily="49" charset="0"/>
                <a:cs typeface="Courier New" pitchFamily="49" charset="0"/>
              </a:rPr>
              <a:t>   </a:t>
            </a:r>
          </a:p>
          <a:p>
            <a:r>
              <a:rPr lang="en-US" dirty="0">
                <a:latin typeface="Courier New" pitchFamily="49" charset="0"/>
                <a:cs typeface="Courier New" pitchFamily="49" charset="0"/>
              </a:rPr>
              <a:t>4    </a:t>
            </a:r>
            <a:r>
              <a:rPr lang="en-US" dirty="0" err="1">
                <a:latin typeface="Courier New" pitchFamily="49" charset="0"/>
                <a:cs typeface="Courier New" pitchFamily="49" charset="0"/>
              </a:rPr>
              <a:t>Tidak</a:t>
            </a:r>
            <a:r>
              <a:rPr lang="en-US" dirty="0">
                <a:latin typeface="Courier New" pitchFamily="49" charset="0"/>
                <a:cs typeface="Courier New" pitchFamily="49" charset="0"/>
              </a:rPr>
              <a:t>          </a:t>
            </a:r>
            <a:r>
              <a:rPr lang="en-US" dirty="0" err="1">
                <a:latin typeface="Courier New" pitchFamily="49" charset="0"/>
                <a:cs typeface="Courier New" pitchFamily="49" charset="0"/>
              </a:rPr>
              <a:t>Tidak</a:t>
            </a:r>
            <a:r>
              <a:rPr lang="en-US" dirty="0">
                <a:latin typeface="Courier New" pitchFamily="49" charset="0"/>
                <a:cs typeface="Courier New" pitchFamily="49" charset="0"/>
              </a:rPr>
              <a:t>   </a:t>
            </a:r>
          </a:p>
          <a:p>
            <a:r>
              <a:rPr lang="en-US" dirty="0">
                <a:latin typeface="Courier New" pitchFamily="49" charset="0"/>
                <a:cs typeface="Courier New" pitchFamily="49" charset="0"/>
              </a:rPr>
              <a:t>5    </a:t>
            </a:r>
            <a:r>
              <a:rPr lang="en-US" dirty="0" err="1">
                <a:latin typeface="Courier New" pitchFamily="49" charset="0"/>
                <a:cs typeface="Courier New" pitchFamily="49" charset="0"/>
              </a:rPr>
              <a:t>Tertarik</a:t>
            </a:r>
            <a:r>
              <a:rPr lang="en-US" dirty="0">
                <a:latin typeface="Courier New" pitchFamily="49" charset="0"/>
                <a:cs typeface="Courier New" pitchFamily="49" charset="0"/>
              </a:rPr>
              <a:t>       </a:t>
            </a:r>
            <a:r>
              <a:rPr lang="en-US" dirty="0" err="1">
                <a:latin typeface="Courier New" pitchFamily="49" charset="0"/>
                <a:cs typeface="Courier New" pitchFamily="49" charset="0"/>
              </a:rPr>
              <a:t>Tertarik</a:t>
            </a:r>
            <a:endParaRPr lang="en-US" dirty="0">
              <a:latin typeface="Courier New" pitchFamily="49" charset="0"/>
              <a:cs typeface="Courier New" pitchFamily="49" charset="0"/>
            </a:endParaRPr>
          </a:p>
          <a:p>
            <a:r>
              <a:rPr lang="en-US" dirty="0">
                <a:latin typeface="Courier New" pitchFamily="49" charset="0"/>
                <a:cs typeface="Courier New" pitchFamily="49" charset="0"/>
              </a:rPr>
              <a:t>6    </a:t>
            </a:r>
            <a:r>
              <a:rPr lang="en-US" dirty="0" err="1">
                <a:latin typeface="Courier New" pitchFamily="49" charset="0"/>
                <a:cs typeface="Courier New" pitchFamily="49" charset="0"/>
              </a:rPr>
              <a:t>Tidak</a:t>
            </a:r>
            <a:r>
              <a:rPr lang="en-US" dirty="0">
                <a:latin typeface="Courier New" pitchFamily="49" charset="0"/>
                <a:cs typeface="Courier New" pitchFamily="49" charset="0"/>
              </a:rPr>
              <a:t>          </a:t>
            </a:r>
            <a:r>
              <a:rPr lang="en-US" dirty="0" err="1">
                <a:latin typeface="Courier New" pitchFamily="49" charset="0"/>
                <a:cs typeface="Courier New" pitchFamily="49" charset="0"/>
              </a:rPr>
              <a:t>Tidak</a:t>
            </a:r>
            <a:r>
              <a:rPr lang="en-US" dirty="0">
                <a:latin typeface="Courier New" pitchFamily="49" charset="0"/>
                <a:cs typeface="Courier New" pitchFamily="49" charset="0"/>
              </a:rPr>
              <a:t>   </a:t>
            </a:r>
          </a:p>
          <a:p>
            <a:r>
              <a:rPr lang="en-US" dirty="0">
                <a:latin typeface="Courier New" pitchFamily="49" charset="0"/>
                <a:cs typeface="Courier New" pitchFamily="49" charset="0"/>
              </a:rPr>
              <a:t>7    </a:t>
            </a:r>
            <a:r>
              <a:rPr lang="en-US" dirty="0" err="1">
                <a:latin typeface="Courier New" pitchFamily="49" charset="0"/>
                <a:cs typeface="Courier New" pitchFamily="49" charset="0"/>
              </a:rPr>
              <a:t>Tertarik</a:t>
            </a:r>
            <a:r>
              <a:rPr lang="en-US" dirty="0">
                <a:latin typeface="Courier New" pitchFamily="49" charset="0"/>
                <a:cs typeface="Courier New" pitchFamily="49" charset="0"/>
              </a:rPr>
              <a:t>       </a:t>
            </a:r>
            <a:r>
              <a:rPr lang="en-US" dirty="0" err="1">
                <a:latin typeface="Courier New" pitchFamily="49" charset="0"/>
                <a:cs typeface="Courier New" pitchFamily="49" charset="0"/>
              </a:rPr>
              <a:t>Tertarik</a:t>
            </a:r>
            <a:endParaRPr lang="en-US" dirty="0">
              <a:latin typeface="Courier New" pitchFamily="49" charset="0"/>
              <a:cs typeface="Courier New" pitchFamily="49" charset="0"/>
            </a:endParaRPr>
          </a:p>
          <a:p>
            <a:r>
              <a:rPr lang="en-US" dirty="0">
                <a:latin typeface="Courier New" pitchFamily="49" charset="0"/>
                <a:cs typeface="Courier New" pitchFamily="49" charset="0"/>
              </a:rPr>
              <a:t>8    </a:t>
            </a:r>
            <a:r>
              <a:rPr lang="en-US" dirty="0" err="1">
                <a:latin typeface="Courier New" pitchFamily="49" charset="0"/>
                <a:cs typeface="Courier New" pitchFamily="49" charset="0"/>
              </a:rPr>
              <a:t>Tidak</a:t>
            </a:r>
            <a:r>
              <a:rPr lang="en-US" dirty="0">
                <a:latin typeface="Courier New" pitchFamily="49" charset="0"/>
                <a:cs typeface="Courier New" pitchFamily="49" charset="0"/>
              </a:rPr>
              <a:t>          </a:t>
            </a:r>
            <a:r>
              <a:rPr lang="en-US" dirty="0" err="1">
                <a:latin typeface="Courier New" pitchFamily="49" charset="0"/>
                <a:cs typeface="Courier New" pitchFamily="49" charset="0"/>
              </a:rPr>
              <a:t>Tidak</a:t>
            </a:r>
            <a:r>
              <a:rPr lang="en-US" dirty="0">
                <a:latin typeface="Courier New" pitchFamily="49" charset="0"/>
                <a:cs typeface="Courier New" pitchFamily="49" charset="0"/>
              </a:rPr>
              <a:t>   </a:t>
            </a:r>
          </a:p>
          <a:p>
            <a:r>
              <a:rPr lang="en-US" dirty="0">
                <a:latin typeface="Courier New" pitchFamily="49" charset="0"/>
                <a:cs typeface="Courier New" pitchFamily="49" charset="0"/>
              </a:rPr>
              <a:t>9    </a:t>
            </a:r>
            <a:r>
              <a:rPr lang="en-US" dirty="0" err="1">
                <a:latin typeface="Courier New" pitchFamily="49" charset="0"/>
                <a:cs typeface="Courier New" pitchFamily="49" charset="0"/>
              </a:rPr>
              <a:t>Tidak</a:t>
            </a:r>
            <a:r>
              <a:rPr lang="en-US" dirty="0">
                <a:latin typeface="Courier New" pitchFamily="49" charset="0"/>
                <a:cs typeface="Courier New" pitchFamily="49" charset="0"/>
              </a:rPr>
              <a:t>          </a:t>
            </a:r>
            <a:r>
              <a:rPr lang="en-US" dirty="0" err="1">
                <a:latin typeface="Courier New" pitchFamily="49" charset="0"/>
                <a:cs typeface="Courier New" pitchFamily="49" charset="0"/>
              </a:rPr>
              <a:t>Tidak</a:t>
            </a:r>
            <a:r>
              <a:rPr lang="en-US" dirty="0">
                <a:latin typeface="Courier New" pitchFamily="49" charset="0"/>
                <a:cs typeface="Courier New" pitchFamily="49" charset="0"/>
              </a:rPr>
              <a:t>   </a:t>
            </a:r>
          </a:p>
          <a:p>
            <a:r>
              <a:rPr lang="en-US" dirty="0">
                <a:latin typeface="Courier New" pitchFamily="49" charset="0"/>
                <a:cs typeface="Courier New" pitchFamily="49" charset="0"/>
              </a:rPr>
              <a:t>10   </a:t>
            </a:r>
            <a:r>
              <a:rPr lang="en-US" dirty="0" err="1">
                <a:latin typeface="Courier New" pitchFamily="49" charset="0"/>
                <a:cs typeface="Courier New" pitchFamily="49" charset="0"/>
              </a:rPr>
              <a:t>Tidak</a:t>
            </a:r>
            <a:r>
              <a:rPr lang="en-US" dirty="0">
                <a:latin typeface="Courier New" pitchFamily="49" charset="0"/>
                <a:cs typeface="Courier New" pitchFamily="49" charset="0"/>
              </a:rPr>
              <a:t>          </a:t>
            </a:r>
            <a:r>
              <a:rPr lang="en-US" dirty="0" err="1">
                <a:latin typeface="Courier New" pitchFamily="49" charset="0"/>
                <a:cs typeface="Courier New" pitchFamily="49" charset="0"/>
              </a:rPr>
              <a:t>Tertarik</a:t>
            </a:r>
            <a:r>
              <a:rPr lang="en-US" dirty="0">
                <a:latin typeface="Courier New" pitchFamily="49" charset="0"/>
                <a:cs typeface="Courier New" pitchFamily="49" charset="0"/>
              </a:rPr>
              <a:t> </a:t>
            </a:r>
            <a:r>
              <a:rPr lang="en-US" dirty="0">
                <a:latin typeface="Courier New" pitchFamily="49" charset="0"/>
                <a:cs typeface="Courier New" pitchFamily="49" charset="0"/>
                <a:sym typeface="Wingdings" pitchFamily="2" charset="2"/>
              </a:rPr>
              <a:t> </a:t>
            </a:r>
            <a:r>
              <a:rPr lang="en-US" dirty="0" err="1">
                <a:cs typeface="Courier New" pitchFamily="49" charset="0"/>
                <a:sym typeface="Wingdings" pitchFamily="2" charset="2"/>
              </a:rPr>
              <a:t>salah</a:t>
            </a:r>
            <a:r>
              <a:rPr lang="en-US" dirty="0">
                <a:cs typeface="Courier New" pitchFamily="49" charset="0"/>
                <a:sym typeface="Wingdings" pitchFamily="2" charset="2"/>
              </a:rPr>
              <a:t> </a:t>
            </a:r>
            <a:r>
              <a:rPr lang="en-US" dirty="0" err="1">
                <a:cs typeface="Courier New" pitchFamily="49" charset="0"/>
                <a:sym typeface="Wingdings" pitchFamily="2" charset="2"/>
              </a:rPr>
              <a:t>prediksi</a:t>
            </a:r>
            <a:endParaRPr lang="en-US" dirty="0">
              <a:cs typeface="Courier New" pitchFamily="49" charset="0"/>
            </a:endParaRPr>
          </a:p>
        </p:txBody>
      </p:sp>
    </p:spTree>
    <p:extLst>
      <p:ext uri="{BB962C8B-B14F-4D97-AF65-F5344CB8AC3E}">
        <p14:creationId xmlns:p14="http://schemas.microsoft.com/office/powerpoint/2010/main" xmlns="" val="41816254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372" y="-922105"/>
            <a:ext cx="7886700" cy="2147889"/>
          </a:xfrm>
        </p:spPr>
        <p:txBody>
          <a:bodyPr/>
          <a:lstStyle/>
          <a:p>
            <a:r>
              <a:rPr lang="en-US" dirty="0" err="1"/>
              <a:t>Prediksi</a:t>
            </a:r>
            <a:r>
              <a:rPr lang="en-US" dirty="0"/>
              <a:t> </a:t>
            </a:r>
            <a:r>
              <a:rPr lang="en-US" dirty="0" err="1"/>
              <a:t>Variabel</a:t>
            </a:r>
            <a:r>
              <a:rPr lang="en-US" dirty="0"/>
              <a:t> </a:t>
            </a:r>
            <a:r>
              <a:rPr lang="en-US" dirty="0" err="1"/>
              <a:t>Respon</a:t>
            </a:r>
            <a:endParaRPr lang="en-US" dirty="0"/>
          </a:p>
        </p:txBody>
      </p:sp>
      <p:sp>
        <p:nvSpPr>
          <p:cNvPr id="5" name="Slide Number Placeholder 4"/>
          <p:cNvSpPr>
            <a:spLocks noGrp="1"/>
          </p:cNvSpPr>
          <p:nvPr>
            <p:ph type="sldNum" sz="quarter" idx="12"/>
          </p:nvPr>
        </p:nvSpPr>
        <p:spPr/>
        <p:txBody>
          <a:bodyPr/>
          <a:lstStyle/>
          <a:p>
            <a:fld id="{FA84F1FF-EA00-4DFC-8ABA-92BCB195DC3B}" type="slidenum">
              <a:rPr lang="id-ID" smtClean="0"/>
              <a:pPr/>
              <a:t>39</a:t>
            </a:fld>
            <a:endParaRPr lang="id-ID" dirty="0"/>
          </a:p>
        </p:txBody>
      </p:sp>
      <p:sp>
        <p:nvSpPr>
          <p:cNvPr id="7" name="Rectangle 6"/>
          <p:cNvSpPr/>
          <p:nvPr/>
        </p:nvSpPr>
        <p:spPr>
          <a:xfrm>
            <a:off x="1132372" y="1443842"/>
            <a:ext cx="9140092" cy="461665"/>
          </a:xfrm>
          <a:prstGeom prst="rect">
            <a:avLst/>
          </a:prstGeom>
        </p:spPr>
        <p:txBody>
          <a:bodyPr wrap="square">
            <a:spAutoFit/>
          </a:bodyPr>
          <a:lstStyle/>
          <a:p>
            <a:r>
              <a:rPr lang="en-US" sz="2400" dirty="0" err="1"/>
              <a:t>Perbandingan</a:t>
            </a:r>
            <a:r>
              <a:rPr lang="en-US" sz="2400" dirty="0"/>
              <a:t> </a:t>
            </a:r>
            <a:r>
              <a:rPr lang="en-US" sz="2400" dirty="0" err="1"/>
              <a:t>antara</a:t>
            </a:r>
            <a:r>
              <a:rPr lang="en-US" sz="2400" dirty="0"/>
              <a:t> </a:t>
            </a:r>
            <a:r>
              <a:rPr lang="en-US" sz="2400" dirty="0" err="1"/>
              <a:t>respon</a:t>
            </a:r>
            <a:r>
              <a:rPr lang="en-US" sz="2400" dirty="0"/>
              <a:t> yang </a:t>
            </a:r>
            <a:r>
              <a:rPr lang="en-US" sz="2400" dirty="0" err="1"/>
              <a:t>sebenarnya</a:t>
            </a:r>
            <a:r>
              <a:rPr lang="en-US" sz="2400" dirty="0"/>
              <a:t> </a:t>
            </a:r>
            <a:r>
              <a:rPr lang="en-US" sz="2400" dirty="0" err="1"/>
              <a:t>dengan</a:t>
            </a:r>
            <a:r>
              <a:rPr lang="en-US" sz="2400" dirty="0"/>
              <a:t> </a:t>
            </a:r>
            <a:r>
              <a:rPr lang="en-US" sz="2400" dirty="0" err="1"/>
              <a:t>dugaan</a:t>
            </a:r>
            <a:endParaRPr lang="en-US" sz="2400" dirty="0"/>
          </a:p>
        </p:txBody>
      </p:sp>
      <p:sp>
        <p:nvSpPr>
          <p:cNvPr id="10" name="Rectangle 9"/>
          <p:cNvSpPr/>
          <p:nvPr/>
        </p:nvSpPr>
        <p:spPr>
          <a:xfrm>
            <a:off x="3215680" y="2492897"/>
            <a:ext cx="6552728" cy="3139321"/>
          </a:xfrm>
          <a:prstGeom prst="rect">
            <a:avLst/>
          </a:prstGeom>
        </p:spPr>
        <p:txBody>
          <a:bodyPr wrap="square">
            <a:spAutoFit/>
          </a:bodyPr>
          <a:lstStyle/>
          <a:p>
            <a:r>
              <a:rPr lang="en-US" b="1" dirty="0">
                <a:latin typeface="Courier New" pitchFamily="49" charset="0"/>
                <a:cs typeface="Courier New" pitchFamily="49" charset="0"/>
              </a:rPr>
              <a:t>   </a:t>
            </a:r>
            <a:r>
              <a:rPr lang="en-US" b="1" dirty="0" err="1">
                <a:latin typeface="Courier New" pitchFamily="49" charset="0"/>
                <a:cs typeface="Courier New" pitchFamily="49" charset="0"/>
              </a:rPr>
              <a:t>Tertarik_beli</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dugaan</a:t>
            </a:r>
            <a:r>
              <a:rPr lang="en-US" b="1" dirty="0">
                <a:latin typeface="Courier New" pitchFamily="49" charset="0"/>
                <a:cs typeface="Courier New" pitchFamily="49" charset="0"/>
              </a:rPr>
              <a:t>    </a:t>
            </a:r>
          </a:p>
          <a:p>
            <a:r>
              <a:rPr lang="en-US" dirty="0">
                <a:latin typeface="Courier New" pitchFamily="49" charset="0"/>
                <a:cs typeface="Courier New" pitchFamily="49" charset="0"/>
              </a:rPr>
              <a:t>1    </a:t>
            </a:r>
            <a:r>
              <a:rPr lang="en-US" dirty="0" err="1">
                <a:latin typeface="Courier New" pitchFamily="49" charset="0"/>
                <a:cs typeface="Courier New" pitchFamily="49" charset="0"/>
              </a:rPr>
              <a:t>Tidak</a:t>
            </a:r>
            <a:r>
              <a:rPr lang="en-US" dirty="0">
                <a:latin typeface="Courier New" pitchFamily="49" charset="0"/>
                <a:cs typeface="Courier New" pitchFamily="49" charset="0"/>
              </a:rPr>
              <a:t>          </a:t>
            </a:r>
            <a:r>
              <a:rPr lang="en-US" dirty="0" err="1">
                <a:latin typeface="Courier New" pitchFamily="49" charset="0"/>
                <a:cs typeface="Courier New" pitchFamily="49" charset="0"/>
              </a:rPr>
              <a:t>Tidak</a:t>
            </a:r>
            <a:r>
              <a:rPr lang="en-US" dirty="0">
                <a:latin typeface="Courier New" pitchFamily="49" charset="0"/>
                <a:cs typeface="Courier New" pitchFamily="49" charset="0"/>
              </a:rPr>
              <a:t>   </a:t>
            </a:r>
          </a:p>
          <a:p>
            <a:r>
              <a:rPr lang="en-US" dirty="0">
                <a:latin typeface="Courier New" pitchFamily="49" charset="0"/>
                <a:cs typeface="Courier New" pitchFamily="49" charset="0"/>
              </a:rPr>
              <a:t>2    </a:t>
            </a:r>
            <a:r>
              <a:rPr lang="en-US" dirty="0" err="1">
                <a:latin typeface="Courier New" pitchFamily="49" charset="0"/>
                <a:cs typeface="Courier New" pitchFamily="49" charset="0"/>
              </a:rPr>
              <a:t>Tidak</a:t>
            </a:r>
            <a:r>
              <a:rPr lang="en-US" dirty="0">
                <a:latin typeface="Courier New" pitchFamily="49" charset="0"/>
                <a:cs typeface="Courier New" pitchFamily="49" charset="0"/>
              </a:rPr>
              <a:t>          </a:t>
            </a:r>
            <a:r>
              <a:rPr lang="en-US" dirty="0" err="1">
                <a:latin typeface="Courier New" pitchFamily="49" charset="0"/>
                <a:cs typeface="Courier New" pitchFamily="49" charset="0"/>
              </a:rPr>
              <a:t>Tidak</a:t>
            </a:r>
            <a:r>
              <a:rPr lang="en-US" dirty="0">
                <a:latin typeface="Courier New" pitchFamily="49" charset="0"/>
                <a:cs typeface="Courier New" pitchFamily="49" charset="0"/>
              </a:rPr>
              <a:t>   </a:t>
            </a:r>
          </a:p>
          <a:p>
            <a:r>
              <a:rPr lang="en-US" dirty="0">
                <a:latin typeface="Courier New" pitchFamily="49" charset="0"/>
                <a:cs typeface="Courier New" pitchFamily="49" charset="0"/>
              </a:rPr>
              <a:t>3    </a:t>
            </a:r>
            <a:r>
              <a:rPr lang="en-US" dirty="0" err="1">
                <a:latin typeface="Courier New" pitchFamily="49" charset="0"/>
                <a:cs typeface="Courier New" pitchFamily="49" charset="0"/>
              </a:rPr>
              <a:t>Tidak</a:t>
            </a:r>
            <a:r>
              <a:rPr lang="en-US" dirty="0">
                <a:latin typeface="Courier New" pitchFamily="49" charset="0"/>
                <a:cs typeface="Courier New" pitchFamily="49" charset="0"/>
              </a:rPr>
              <a:t>          </a:t>
            </a:r>
            <a:r>
              <a:rPr lang="en-US" dirty="0" err="1">
                <a:latin typeface="Courier New" pitchFamily="49" charset="0"/>
                <a:cs typeface="Courier New" pitchFamily="49" charset="0"/>
              </a:rPr>
              <a:t>Tidak</a:t>
            </a:r>
            <a:r>
              <a:rPr lang="en-US" dirty="0">
                <a:latin typeface="Courier New" pitchFamily="49" charset="0"/>
                <a:cs typeface="Courier New" pitchFamily="49" charset="0"/>
              </a:rPr>
              <a:t>   </a:t>
            </a:r>
          </a:p>
          <a:p>
            <a:r>
              <a:rPr lang="en-US" dirty="0">
                <a:latin typeface="Courier New" pitchFamily="49" charset="0"/>
                <a:cs typeface="Courier New" pitchFamily="49" charset="0"/>
              </a:rPr>
              <a:t>4    </a:t>
            </a:r>
            <a:r>
              <a:rPr lang="en-US" dirty="0" err="1">
                <a:latin typeface="Courier New" pitchFamily="49" charset="0"/>
                <a:cs typeface="Courier New" pitchFamily="49" charset="0"/>
              </a:rPr>
              <a:t>Tidak</a:t>
            </a:r>
            <a:r>
              <a:rPr lang="en-US" dirty="0">
                <a:latin typeface="Courier New" pitchFamily="49" charset="0"/>
                <a:cs typeface="Courier New" pitchFamily="49" charset="0"/>
              </a:rPr>
              <a:t>          </a:t>
            </a:r>
            <a:r>
              <a:rPr lang="en-US" dirty="0" err="1">
                <a:latin typeface="Courier New" pitchFamily="49" charset="0"/>
                <a:cs typeface="Courier New" pitchFamily="49" charset="0"/>
              </a:rPr>
              <a:t>Tidak</a:t>
            </a:r>
            <a:r>
              <a:rPr lang="en-US" dirty="0">
                <a:latin typeface="Courier New" pitchFamily="49" charset="0"/>
                <a:cs typeface="Courier New" pitchFamily="49" charset="0"/>
              </a:rPr>
              <a:t>   </a:t>
            </a:r>
          </a:p>
          <a:p>
            <a:r>
              <a:rPr lang="en-US" dirty="0">
                <a:latin typeface="Courier New" pitchFamily="49" charset="0"/>
                <a:cs typeface="Courier New" pitchFamily="49" charset="0"/>
              </a:rPr>
              <a:t>5    </a:t>
            </a:r>
            <a:r>
              <a:rPr lang="en-US" dirty="0" err="1">
                <a:latin typeface="Courier New" pitchFamily="49" charset="0"/>
                <a:cs typeface="Courier New" pitchFamily="49" charset="0"/>
              </a:rPr>
              <a:t>Tertarik</a:t>
            </a:r>
            <a:r>
              <a:rPr lang="en-US" dirty="0">
                <a:latin typeface="Courier New" pitchFamily="49" charset="0"/>
                <a:cs typeface="Courier New" pitchFamily="49" charset="0"/>
              </a:rPr>
              <a:t>       </a:t>
            </a:r>
            <a:r>
              <a:rPr lang="en-US" dirty="0" err="1">
                <a:latin typeface="Courier New" pitchFamily="49" charset="0"/>
                <a:cs typeface="Courier New" pitchFamily="49" charset="0"/>
              </a:rPr>
              <a:t>Tertarik</a:t>
            </a:r>
            <a:endParaRPr lang="en-US" dirty="0">
              <a:latin typeface="Courier New" pitchFamily="49" charset="0"/>
              <a:cs typeface="Courier New" pitchFamily="49" charset="0"/>
            </a:endParaRPr>
          </a:p>
          <a:p>
            <a:r>
              <a:rPr lang="en-US" dirty="0">
                <a:latin typeface="Courier New" pitchFamily="49" charset="0"/>
                <a:cs typeface="Courier New" pitchFamily="49" charset="0"/>
              </a:rPr>
              <a:t>6    </a:t>
            </a:r>
            <a:r>
              <a:rPr lang="en-US" dirty="0" err="1">
                <a:latin typeface="Courier New" pitchFamily="49" charset="0"/>
                <a:cs typeface="Courier New" pitchFamily="49" charset="0"/>
              </a:rPr>
              <a:t>Tidak</a:t>
            </a:r>
            <a:r>
              <a:rPr lang="en-US" dirty="0">
                <a:latin typeface="Courier New" pitchFamily="49" charset="0"/>
                <a:cs typeface="Courier New" pitchFamily="49" charset="0"/>
              </a:rPr>
              <a:t>          </a:t>
            </a:r>
            <a:r>
              <a:rPr lang="en-US" dirty="0" err="1">
                <a:latin typeface="Courier New" pitchFamily="49" charset="0"/>
                <a:cs typeface="Courier New" pitchFamily="49" charset="0"/>
              </a:rPr>
              <a:t>Tidak</a:t>
            </a:r>
            <a:r>
              <a:rPr lang="en-US" dirty="0">
                <a:latin typeface="Courier New" pitchFamily="49" charset="0"/>
                <a:cs typeface="Courier New" pitchFamily="49" charset="0"/>
              </a:rPr>
              <a:t>   </a:t>
            </a:r>
          </a:p>
          <a:p>
            <a:r>
              <a:rPr lang="en-US" dirty="0">
                <a:latin typeface="Courier New" pitchFamily="49" charset="0"/>
                <a:cs typeface="Courier New" pitchFamily="49" charset="0"/>
              </a:rPr>
              <a:t>7    </a:t>
            </a:r>
            <a:r>
              <a:rPr lang="en-US" dirty="0" err="1">
                <a:latin typeface="Courier New" pitchFamily="49" charset="0"/>
                <a:cs typeface="Courier New" pitchFamily="49" charset="0"/>
              </a:rPr>
              <a:t>Tertarik</a:t>
            </a:r>
            <a:r>
              <a:rPr lang="en-US" dirty="0">
                <a:latin typeface="Courier New" pitchFamily="49" charset="0"/>
                <a:cs typeface="Courier New" pitchFamily="49" charset="0"/>
              </a:rPr>
              <a:t>       </a:t>
            </a:r>
            <a:r>
              <a:rPr lang="en-US" dirty="0" err="1">
                <a:latin typeface="Courier New" pitchFamily="49" charset="0"/>
                <a:cs typeface="Courier New" pitchFamily="49" charset="0"/>
              </a:rPr>
              <a:t>Tertarik</a:t>
            </a:r>
            <a:endParaRPr lang="en-US" dirty="0">
              <a:latin typeface="Courier New" pitchFamily="49" charset="0"/>
              <a:cs typeface="Courier New" pitchFamily="49" charset="0"/>
            </a:endParaRPr>
          </a:p>
          <a:p>
            <a:r>
              <a:rPr lang="en-US" dirty="0">
                <a:latin typeface="Courier New" pitchFamily="49" charset="0"/>
                <a:cs typeface="Courier New" pitchFamily="49" charset="0"/>
              </a:rPr>
              <a:t>8    </a:t>
            </a:r>
            <a:r>
              <a:rPr lang="en-US" dirty="0" err="1">
                <a:latin typeface="Courier New" pitchFamily="49" charset="0"/>
                <a:cs typeface="Courier New" pitchFamily="49" charset="0"/>
              </a:rPr>
              <a:t>Tidak</a:t>
            </a:r>
            <a:r>
              <a:rPr lang="en-US" dirty="0">
                <a:latin typeface="Courier New" pitchFamily="49" charset="0"/>
                <a:cs typeface="Courier New" pitchFamily="49" charset="0"/>
              </a:rPr>
              <a:t>          </a:t>
            </a:r>
            <a:r>
              <a:rPr lang="en-US" dirty="0" err="1">
                <a:latin typeface="Courier New" pitchFamily="49" charset="0"/>
                <a:cs typeface="Courier New" pitchFamily="49" charset="0"/>
              </a:rPr>
              <a:t>Tidak</a:t>
            </a:r>
            <a:r>
              <a:rPr lang="en-US" dirty="0">
                <a:latin typeface="Courier New" pitchFamily="49" charset="0"/>
                <a:cs typeface="Courier New" pitchFamily="49" charset="0"/>
              </a:rPr>
              <a:t>   </a:t>
            </a:r>
          </a:p>
          <a:p>
            <a:r>
              <a:rPr lang="en-US" dirty="0">
                <a:latin typeface="Courier New" pitchFamily="49" charset="0"/>
                <a:cs typeface="Courier New" pitchFamily="49" charset="0"/>
              </a:rPr>
              <a:t>9    </a:t>
            </a:r>
            <a:r>
              <a:rPr lang="en-US" dirty="0" err="1">
                <a:latin typeface="Courier New" pitchFamily="49" charset="0"/>
                <a:cs typeface="Courier New" pitchFamily="49" charset="0"/>
              </a:rPr>
              <a:t>Tidak</a:t>
            </a:r>
            <a:r>
              <a:rPr lang="en-US" dirty="0">
                <a:latin typeface="Courier New" pitchFamily="49" charset="0"/>
                <a:cs typeface="Courier New" pitchFamily="49" charset="0"/>
              </a:rPr>
              <a:t>          </a:t>
            </a:r>
            <a:r>
              <a:rPr lang="en-US" dirty="0" err="1">
                <a:latin typeface="Courier New" pitchFamily="49" charset="0"/>
                <a:cs typeface="Courier New" pitchFamily="49" charset="0"/>
              </a:rPr>
              <a:t>Tidak</a:t>
            </a:r>
            <a:r>
              <a:rPr lang="en-US" dirty="0">
                <a:latin typeface="Courier New" pitchFamily="49" charset="0"/>
                <a:cs typeface="Courier New" pitchFamily="49" charset="0"/>
              </a:rPr>
              <a:t>   </a:t>
            </a:r>
          </a:p>
          <a:p>
            <a:r>
              <a:rPr lang="en-US" dirty="0">
                <a:latin typeface="Courier New" pitchFamily="49" charset="0"/>
                <a:cs typeface="Courier New" pitchFamily="49" charset="0"/>
              </a:rPr>
              <a:t>10   </a:t>
            </a:r>
            <a:r>
              <a:rPr lang="en-US" dirty="0" err="1">
                <a:latin typeface="Courier New" pitchFamily="49" charset="0"/>
                <a:cs typeface="Courier New" pitchFamily="49" charset="0"/>
              </a:rPr>
              <a:t>Tidak</a:t>
            </a:r>
            <a:r>
              <a:rPr lang="en-US" dirty="0">
                <a:latin typeface="Courier New" pitchFamily="49" charset="0"/>
                <a:cs typeface="Courier New" pitchFamily="49" charset="0"/>
              </a:rPr>
              <a:t>          </a:t>
            </a:r>
            <a:r>
              <a:rPr lang="en-US" dirty="0" err="1">
                <a:latin typeface="Courier New" pitchFamily="49" charset="0"/>
                <a:cs typeface="Courier New" pitchFamily="49" charset="0"/>
              </a:rPr>
              <a:t>Tertarik</a:t>
            </a:r>
            <a:r>
              <a:rPr lang="en-US" dirty="0">
                <a:latin typeface="Courier New" pitchFamily="49" charset="0"/>
                <a:cs typeface="Courier New" pitchFamily="49" charset="0"/>
              </a:rPr>
              <a:t> </a:t>
            </a:r>
            <a:r>
              <a:rPr lang="en-US" dirty="0">
                <a:latin typeface="Courier New" pitchFamily="49" charset="0"/>
                <a:cs typeface="Courier New" pitchFamily="49" charset="0"/>
                <a:sym typeface="Wingdings" pitchFamily="2" charset="2"/>
              </a:rPr>
              <a:t> </a:t>
            </a:r>
            <a:r>
              <a:rPr lang="en-US" dirty="0" err="1">
                <a:cs typeface="Courier New" pitchFamily="49" charset="0"/>
                <a:sym typeface="Wingdings" pitchFamily="2" charset="2"/>
              </a:rPr>
              <a:t>salah</a:t>
            </a:r>
            <a:r>
              <a:rPr lang="en-US" dirty="0">
                <a:cs typeface="Courier New" pitchFamily="49" charset="0"/>
                <a:sym typeface="Wingdings" pitchFamily="2" charset="2"/>
              </a:rPr>
              <a:t> </a:t>
            </a:r>
            <a:r>
              <a:rPr lang="en-US" dirty="0" err="1">
                <a:cs typeface="Courier New" pitchFamily="49" charset="0"/>
                <a:sym typeface="Wingdings" pitchFamily="2" charset="2"/>
              </a:rPr>
              <a:t>prediksi</a:t>
            </a:r>
            <a:endParaRPr lang="en-US" dirty="0">
              <a:cs typeface="Courier New" pitchFamily="49" charset="0"/>
            </a:endParaRPr>
          </a:p>
        </p:txBody>
      </p:sp>
    </p:spTree>
    <p:extLst>
      <p:ext uri="{BB962C8B-B14F-4D97-AF65-F5344CB8AC3E}">
        <p14:creationId xmlns:p14="http://schemas.microsoft.com/office/powerpoint/2010/main" xmlns="" val="32674734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Tree CART</a:t>
            </a:r>
          </a:p>
        </p:txBody>
      </p:sp>
      <p:sp>
        <p:nvSpPr>
          <p:cNvPr id="3" name="Content Placeholder 2"/>
          <p:cNvSpPr>
            <a:spLocks noGrp="1"/>
          </p:cNvSpPr>
          <p:nvPr>
            <p:ph idx="1"/>
          </p:nvPr>
        </p:nvSpPr>
        <p:spPr/>
        <p:txBody>
          <a:bodyPr/>
          <a:lstStyle/>
          <a:p>
            <a:pPr marL="0" indent="0">
              <a:buNone/>
            </a:pPr>
            <a:r>
              <a:rPr lang="en-US" u="sng" dirty="0" smtClean="0"/>
              <a:t>Also known as:</a:t>
            </a:r>
          </a:p>
          <a:p>
            <a:r>
              <a:rPr lang="en-US" dirty="0" smtClean="0"/>
              <a:t>Classification </a:t>
            </a:r>
            <a:r>
              <a:rPr lang="en-US" dirty="0"/>
              <a:t>Tree</a:t>
            </a:r>
          </a:p>
          <a:p>
            <a:r>
              <a:rPr lang="en-US" dirty="0" smtClean="0"/>
              <a:t>Decision </a:t>
            </a:r>
            <a:r>
              <a:rPr lang="en-US" dirty="0"/>
              <a:t>Tree</a:t>
            </a:r>
          </a:p>
          <a:p>
            <a:r>
              <a:rPr lang="en-US" dirty="0" smtClean="0"/>
              <a:t>Recursive </a:t>
            </a:r>
            <a:r>
              <a:rPr lang="en-US" dirty="0"/>
              <a:t>Partition</a:t>
            </a:r>
          </a:p>
          <a:p>
            <a:r>
              <a:rPr lang="en-US" dirty="0" smtClean="0"/>
              <a:t>Iterative </a:t>
            </a:r>
            <a:r>
              <a:rPr lang="en-US" dirty="0" err="1"/>
              <a:t>Dichotomiser</a:t>
            </a:r>
            <a:endParaRPr lang="en-US" dirty="0"/>
          </a:p>
          <a:p>
            <a:endParaRPr lang="en-US" dirty="0"/>
          </a:p>
        </p:txBody>
      </p:sp>
      <p:sp>
        <p:nvSpPr>
          <p:cNvPr id="5" name="Slide Number Placeholder 4"/>
          <p:cNvSpPr>
            <a:spLocks noGrp="1"/>
          </p:cNvSpPr>
          <p:nvPr>
            <p:ph type="sldNum" sz="quarter" idx="12"/>
          </p:nvPr>
        </p:nvSpPr>
        <p:spPr/>
        <p:txBody>
          <a:bodyPr/>
          <a:lstStyle/>
          <a:p>
            <a:fld id="{FA84F1FF-EA00-4DFC-8ABA-92BCB195DC3B}" type="slidenum">
              <a:rPr lang="id-ID" smtClean="0"/>
              <a:pPr/>
              <a:t>4</a:t>
            </a:fld>
            <a:endParaRPr lang="id-ID" dirty="0"/>
          </a:p>
        </p:txBody>
      </p:sp>
    </p:spTree>
    <p:extLst>
      <p:ext uri="{BB962C8B-B14F-4D97-AF65-F5344CB8AC3E}">
        <p14:creationId xmlns:p14="http://schemas.microsoft.com/office/powerpoint/2010/main" xmlns="" val="9787204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6314" y="-1073945"/>
            <a:ext cx="7886700" cy="2147889"/>
          </a:xfrm>
        </p:spPr>
        <p:txBody>
          <a:bodyPr/>
          <a:lstStyle/>
          <a:p>
            <a:r>
              <a:rPr lang="en-US" dirty="0"/>
              <a:t>Classification Table</a:t>
            </a:r>
          </a:p>
        </p:txBody>
      </p:sp>
      <p:sp>
        <p:nvSpPr>
          <p:cNvPr id="5" name="Slide Number Placeholder 4"/>
          <p:cNvSpPr>
            <a:spLocks noGrp="1"/>
          </p:cNvSpPr>
          <p:nvPr>
            <p:ph type="sldNum" sz="quarter" idx="12"/>
          </p:nvPr>
        </p:nvSpPr>
        <p:spPr/>
        <p:txBody>
          <a:bodyPr/>
          <a:lstStyle/>
          <a:p>
            <a:fld id="{FA84F1FF-EA00-4DFC-8ABA-92BCB195DC3B}" type="slidenum">
              <a:rPr lang="id-ID" smtClean="0"/>
              <a:pPr/>
              <a:t>40</a:t>
            </a:fld>
            <a:endParaRPr lang="id-ID" dirty="0"/>
          </a:p>
        </p:txBody>
      </p:sp>
      <p:grpSp>
        <p:nvGrpSpPr>
          <p:cNvPr id="8" name="Group 7"/>
          <p:cNvGrpSpPr>
            <a:grpSpLocks/>
          </p:cNvGrpSpPr>
          <p:nvPr/>
        </p:nvGrpSpPr>
        <p:grpSpPr bwMode="auto">
          <a:xfrm>
            <a:off x="2135188" y="1412875"/>
            <a:ext cx="6781800" cy="4495800"/>
            <a:chOff x="768" y="912"/>
            <a:chExt cx="4272" cy="2832"/>
          </a:xfrm>
        </p:grpSpPr>
        <p:sp>
          <p:nvSpPr>
            <p:cNvPr id="9" name="AutoShape 4"/>
            <p:cNvSpPr>
              <a:spLocks noChangeArrowheads="1"/>
            </p:cNvSpPr>
            <p:nvPr/>
          </p:nvSpPr>
          <p:spPr bwMode="auto">
            <a:xfrm>
              <a:off x="1440" y="1584"/>
              <a:ext cx="1200" cy="720"/>
            </a:xfrm>
            <a:prstGeom prst="roundRect">
              <a:avLst>
                <a:gd name="adj" fmla="val 16667"/>
              </a:avLst>
            </a:prstGeom>
            <a:solidFill>
              <a:srgbClr val="C0C0C0"/>
            </a:solidFill>
            <a:ln w="19050">
              <a:solidFill>
                <a:schemeClr val="bg1"/>
              </a:solidFill>
              <a:round/>
              <a:headEnd/>
              <a:tailEnd/>
            </a:ln>
            <a:effectLst/>
          </p:spPr>
          <p:txBody>
            <a:bodyPr wrap="none" anchor="ctr"/>
            <a:lstStyle/>
            <a:p>
              <a:pPr algn="ctr" eaLnBrk="0" hangingPunct="0"/>
              <a:r>
                <a:rPr lang="en-US" sz="2400" b="1">
                  <a:solidFill>
                    <a:srgbClr val="000099"/>
                  </a:solidFill>
                  <a:latin typeface="Verdana" pitchFamily="34" charset="0"/>
                </a:rPr>
                <a:t>True</a:t>
              </a:r>
            </a:p>
            <a:p>
              <a:pPr algn="ctr" eaLnBrk="0" hangingPunct="0"/>
              <a:r>
                <a:rPr lang="en-US" sz="2400" b="1">
                  <a:solidFill>
                    <a:srgbClr val="000099"/>
                  </a:solidFill>
                  <a:latin typeface="Verdana" pitchFamily="34" charset="0"/>
                </a:rPr>
                <a:t>Negative</a:t>
              </a:r>
            </a:p>
          </p:txBody>
        </p:sp>
        <p:sp>
          <p:nvSpPr>
            <p:cNvPr id="11" name="AutoShape 5"/>
            <p:cNvSpPr>
              <a:spLocks noChangeArrowheads="1"/>
            </p:cNvSpPr>
            <p:nvPr/>
          </p:nvSpPr>
          <p:spPr bwMode="auto">
            <a:xfrm>
              <a:off x="2640" y="1584"/>
              <a:ext cx="1200" cy="720"/>
            </a:xfrm>
            <a:prstGeom prst="roundRect">
              <a:avLst>
                <a:gd name="adj" fmla="val 16667"/>
              </a:avLst>
            </a:prstGeom>
            <a:solidFill>
              <a:srgbClr val="C0C0C0"/>
            </a:solidFill>
            <a:ln w="19050">
              <a:solidFill>
                <a:schemeClr val="bg1"/>
              </a:solidFill>
              <a:round/>
              <a:headEnd/>
              <a:tailEnd/>
            </a:ln>
            <a:effectLst/>
          </p:spPr>
          <p:txBody>
            <a:bodyPr wrap="none" anchor="ctr"/>
            <a:lstStyle/>
            <a:p>
              <a:pPr algn="ctr" eaLnBrk="0" hangingPunct="0"/>
              <a:r>
                <a:rPr lang="en-US" sz="2400" b="1">
                  <a:solidFill>
                    <a:srgbClr val="A50021"/>
                  </a:solidFill>
                  <a:latin typeface="Verdana" pitchFamily="34" charset="0"/>
                </a:rPr>
                <a:t>False</a:t>
              </a:r>
            </a:p>
            <a:p>
              <a:pPr algn="ctr" eaLnBrk="0" hangingPunct="0"/>
              <a:r>
                <a:rPr lang="en-US" sz="2400" b="1">
                  <a:solidFill>
                    <a:srgbClr val="A50021"/>
                  </a:solidFill>
                  <a:latin typeface="Verdana" pitchFamily="34" charset="0"/>
                </a:rPr>
                <a:t>Positive</a:t>
              </a:r>
            </a:p>
          </p:txBody>
        </p:sp>
        <p:sp>
          <p:nvSpPr>
            <p:cNvPr id="12" name="AutoShape 6"/>
            <p:cNvSpPr>
              <a:spLocks noChangeArrowheads="1"/>
            </p:cNvSpPr>
            <p:nvPr/>
          </p:nvSpPr>
          <p:spPr bwMode="auto">
            <a:xfrm>
              <a:off x="1440" y="2304"/>
              <a:ext cx="1200" cy="720"/>
            </a:xfrm>
            <a:prstGeom prst="roundRect">
              <a:avLst>
                <a:gd name="adj" fmla="val 16667"/>
              </a:avLst>
            </a:prstGeom>
            <a:solidFill>
              <a:srgbClr val="C0C0C0"/>
            </a:solidFill>
            <a:ln w="19050">
              <a:solidFill>
                <a:schemeClr val="bg1"/>
              </a:solidFill>
              <a:round/>
              <a:headEnd/>
              <a:tailEnd/>
            </a:ln>
            <a:effectLst/>
          </p:spPr>
          <p:txBody>
            <a:bodyPr wrap="none" anchor="ctr"/>
            <a:lstStyle/>
            <a:p>
              <a:pPr algn="ctr" eaLnBrk="0" hangingPunct="0"/>
              <a:r>
                <a:rPr lang="en-US" sz="2400" b="1">
                  <a:solidFill>
                    <a:srgbClr val="A50021"/>
                  </a:solidFill>
                  <a:latin typeface="Verdana" pitchFamily="34" charset="0"/>
                </a:rPr>
                <a:t>False</a:t>
              </a:r>
            </a:p>
            <a:p>
              <a:pPr algn="ctr" eaLnBrk="0" hangingPunct="0"/>
              <a:r>
                <a:rPr lang="en-US" sz="2400" b="1">
                  <a:solidFill>
                    <a:srgbClr val="A50021"/>
                  </a:solidFill>
                  <a:latin typeface="Verdana" pitchFamily="34" charset="0"/>
                </a:rPr>
                <a:t>Negative</a:t>
              </a:r>
            </a:p>
          </p:txBody>
        </p:sp>
        <p:sp>
          <p:nvSpPr>
            <p:cNvPr id="13" name="AutoShape 7"/>
            <p:cNvSpPr>
              <a:spLocks noChangeArrowheads="1"/>
            </p:cNvSpPr>
            <p:nvPr/>
          </p:nvSpPr>
          <p:spPr bwMode="auto">
            <a:xfrm>
              <a:off x="2640" y="2304"/>
              <a:ext cx="1200" cy="720"/>
            </a:xfrm>
            <a:prstGeom prst="roundRect">
              <a:avLst>
                <a:gd name="adj" fmla="val 16667"/>
              </a:avLst>
            </a:prstGeom>
            <a:solidFill>
              <a:srgbClr val="C0C0C0"/>
            </a:solidFill>
            <a:ln w="19050">
              <a:solidFill>
                <a:schemeClr val="bg1"/>
              </a:solidFill>
              <a:round/>
              <a:headEnd/>
              <a:tailEnd/>
            </a:ln>
            <a:effectLst/>
          </p:spPr>
          <p:txBody>
            <a:bodyPr wrap="none" anchor="ctr"/>
            <a:lstStyle/>
            <a:p>
              <a:pPr algn="ctr" eaLnBrk="0" hangingPunct="0"/>
              <a:r>
                <a:rPr lang="en-US" sz="2400" b="1">
                  <a:solidFill>
                    <a:srgbClr val="000099"/>
                  </a:solidFill>
                  <a:latin typeface="Verdana" pitchFamily="34" charset="0"/>
                </a:rPr>
                <a:t>True</a:t>
              </a:r>
            </a:p>
            <a:p>
              <a:pPr algn="ctr" eaLnBrk="0" hangingPunct="0"/>
              <a:r>
                <a:rPr lang="en-US" sz="2400" b="1">
                  <a:solidFill>
                    <a:srgbClr val="000099"/>
                  </a:solidFill>
                  <a:latin typeface="Verdana" pitchFamily="34" charset="0"/>
                </a:rPr>
                <a:t>Positive</a:t>
              </a:r>
            </a:p>
          </p:txBody>
        </p:sp>
        <p:sp>
          <p:nvSpPr>
            <p:cNvPr id="14" name="Rectangle 8"/>
            <p:cNvSpPr>
              <a:spLocks noChangeArrowheads="1"/>
            </p:cNvSpPr>
            <p:nvPr/>
          </p:nvSpPr>
          <p:spPr bwMode="auto">
            <a:xfrm>
              <a:off x="3840" y="1584"/>
              <a:ext cx="1200" cy="720"/>
            </a:xfrm>
            <a:prstGeom prst="rect">
              <a:avLst/>
            </a:prstGeom>
            <a:noFill/>
            <a:ln w="9525">
              <a:noFill/>
              <a:miter lim="800000"/>
              <a:headEnd/>
              <a:tailEnd/>
            </a:ln>
            <a:effectLst/>
          </p:spPr>
          <p:txBody>
            <a:bodyPr wrap="none" anchor="ctr"/>
            <a:lstStyle/>
            <a:p>
              <a:pPr algn="ctr" eaLnBrk="0" hangingPunct="0"/>
              <a:r>
                <a:rPr lang="en-US" sz="2400">
                  <a:latin typeface="Verdana" pitchFamily="34" charset="0"/>
                </a:rPr>
                <a:t>Actual</a:t>
              </a:r>
            </a:p>
            <a:p>
              <a:pPr algn="ctr" eaLnBrk="0" hangingPunct="0"/>
              <a:r>
                <a:rPr lang="en-US" sz="2400">
                  <a:latin typeface="Verdana" pitchFamily="34" charset="0"/>
                </a:rPr>
                <a:t>Negative</a:t>
              </a:r>
            </a:p>
          </p:txBody>
        </p:sp>
        <p:sp>
          <p:nvSpPr>
            <p:cNvPr id="15" name="Rectangle 9"/>
            <p:cNvSpPr>
              <a:spLocks noChangeArrowheads="1"/>
            </p:cNvSpPr>
            <p:nvPr/>
          </p:nvSpPr>
          <p:spPr bwMode="auto">
            <a:xfrm>
              <a:off x="1440" y="3024"/>
              <a:ext cx="1200" cy="720"/>
            </a:xfrm>
            <a:prstGeom prst="rect">
              <a:avLst/>
            </a:prstGeom>
            <a:noFill/>
            <a:ln w="9525">
              <a:noFill/>
              <a:miter lim="800000"/>
              <a:headEnd/>
              <a:tailEnd/>
            </a:ln>
            <a:effectLst/>
          </p:spPr>
          <p:txBody>
            <a:bodyPr wrap="none" anchor="ctr"/>
            <a:lstStyle/>
            <a:p>
              <a:pPr algn="ctr" eaLnBrk="0" hangingPunct="0"/>
              <a:r>
                <a:rPr lang="en-US" sz="2400">
                  <a:latin typeface="Verdana" pitchFamily="34" charset="0"/>
                </a:rPr>
                <a:t>Predicted</a:t>
              </a:r>
            </a:p>
            <a:p>
              <a:pPr algn="ctr" eaLnBrk="0" hangingPunct="0"/>
              <a:r>
                <a:rPr lang="en-US" sz="2400">
                  <a:latin typeface="Verdana" pitchFamily="34" charset="0"/>
                </a:rPr>
                <a:t>Negative</a:t>
              </a:r>
            </a:p>
          </p:txBody>
        </p:sp>
        <p:sp>
          <p:nvSpPr>
            <p:cNvPr id="16" name="Rectangle 10"/>
            <p:cNvSpPr>
              <a:spLocks noChangeArrowheads="1"/>
            </p:cNvSpPr>
            <p:nvPr/>
          </p:nvSpPr>
          <p:spPr bwMode="auto">
            <a:xfrm>
              <a:off x="2640" y="3024"/>
              <a:ext cx="1200" cy="720"/>
            </a:xfrm>
            <a:prstGeom prst="rect">
              <a:avLst/>
            </a:prstGeom>
            <a:noFill/>
            <a:ln w="9525">
              <a:noFill/>
              <a:miter lim="800000"/>
              <a:headEnd/>
              <a:tailEnd/>
            </a:ln>
            <a:effectLst/>
          </p:spPr>
          <p:txBody>
            <a:bodyPr wrap="none" anchor="ctr"/>
            <a:lstStyle/>
            <a:p>
              <a:pPr algn="ctr" eaLnBrk="0" hangingPunct="0"/>
              <a:r>
                <a:rPr lang="en-US" sz="2400">
                  <a:latin typeface="Verdana" pitchFamily="34" charset="0"/>
                </a:rPr>
                <a:t>Predicted</a:t>
              </a:r>
            </a:p>
            <a:p>
              <a:pPr algn="ctr" eaLnBrk="0" hangingPunct="0"/>
              <a:r>
                <a:rPr lang="en-US" sz="2400">
                  <a:latin typeface="Verdana" pitchFamily="34" charset="0"/>
                </a:rPr>
                <a:t>Positive</a:t>
              </a:r>
            </a:p>
          </p:txBody>
        </p:sp>
        <p:sp>
          <p:nvSpPr>
            <p:cNvPr id="17" name="Rectangle 11"/>
            <p:cNvSpPr>
              <a:spLocks noChangeArrowheads="1"/>
            </p:cNvSpPr>
            <p:nvPr/>
          </p:nvSpPr>
          <p:spPr bwMode="auto">
            <a:xfrm>
              <a:off x="3840" y="2304"/>
              <a:ext cx="1200" cy="720"/>
            </a:xfrm>
            <a:prstGeom prst="rect">
              <a:avLst/>
            </a:prstGeom>
            <a:noFill/>
            <a:ln w="9525">
              <a:noFill/>
              <a:miter lim="800000"/>
              <a:headEnd/>
              <a:tailEnd/>
            </a:ln>
            <a:effectLst/>
          </p:spPr>
          <p:txBody>
            <a:bodyPr wrap="none" anchor="ctr"/>
            <a:lstStyle/>
            <a:p>
              <a:pPr algn="ctr" eaLnBrk="0" hangingPunct="0"/>
              <a:r>
                <a:rPr lang="en-US" sz="2400">
                  <a:latin typeface="Verdana" pitchFamily="34" charset="0"/>
                </a:rPr>
                <a:t>Actual</a:t>
              </a:r>
            </a:p>
            <a:p>
              <a:pPr algn="ctr" eaLnBrk="0" hangingPunct="0"/>
              <a:r>
                <a:rPr lang="en-US" sz="2400">
                  <a:latin typeface="Verdana" pitchFamily="34" charset="0"/>
                </a:rPr>
                <a:t>Positive</a:t>
              </a:r>
            </a:p>
          </p:txBody>
        </p:sp>
        <p:sp>
          <p:nvSpPr>
            <p:cNvPr id="18" name="Text Box 12"/>
            <p:cNvSpPr txBox="1">
              <a:spLocks noChangeArrowheads="1"/>
            </p:cNvSpPr>
            <p:nvPr/>
          </p:nvSpPr>
          <p:spPr bwMode="auto">
            <a:xfrm>
              <a:off x="1872" y="912"/>
              <a:ext cx="1581" cy="288"/>
            </a:xfrm>
            <a:prstGeom prst="rect">
              <a:avLst/>
            </a:prstGeom>
            <a:noFill/>
            <a:ln w="9525">
              <a:noFill/>
              <a:miter lim="800000"/>
              <a:headEnd/>
              <a:tailEnd/>
            </a:ln>
            <a:effectLst/>
          </p:spPr>
          <p:txBody>
            <a:bodyPr wrap="none">
              <a:spAutoFit/>
            </a:bodyPr>
            <a:lstStyle/>
            <a:p>
              <a:pPr eaLnBrk="0" hangingPunct="0"/>
              <a:r>
                <a:rPr lang="en-US" sz="2400">
                  <a:latin typeface="Verdana" pitchFamily="34" charset="0"/>
                </a:rPr>
                <a:t>Predicted Class</a:t>
              </a:r>
            </a:p>
          </p:txBody>
        </p:sp>
        <p:sp>
          <p:nvSpPr>
            <p:cNvPr id="19" name="Text Box 13"/>
            <p:cNvSpPr txBox="1">
              <a:spLocks noChangeArrowheads="1"/>
            </p:cNvSpPr>
            <p:nvPr/>
          </p:nvSpPr>
          <p:spPr bwMode="auto">
            <a:xfrm rot="-5400000">
              <a:off x="270" y="2178"/>
              <a:ext cx="1283" cy="288"/>
            </a:xfrm>
            <a:prstGeom prst="rect">
              <a:avLst/>
            </a:prstGeom>
            <a:noFill/>
            <a:ln w="9525">
              <a:noFill/>
              <a:miter lim="800000"/>
              <a:headEnd/>
              <a:tailEnd/>
            </a:ln>
            <a:effectLst/>
          </p:spPr>
          <p:txBody>
            <a:bodyPr wrap="none">
              <a:spAutoFit/>
            </a:bodyPr>
            <a:lstStyle/>
            <a:p>
              <a:pPr eaLnBrk="0" hangingPunct="0"/>
              <a:r>
                <a:rPr lang="en-US" sz="2400">
                  <a:latin typeface="Verdana" pitchFamily="34" charset="0"/>
                </a:rPr>
                <a:t>Actual Class</a:t>
              </a:r>
            </a:p>
          </p:txBody>
        </p:sp>
        <p:sp>
          <p:nvSpPr>
            <p:cNvPr id="20" name="Text Box 14"/>
            <p:cNvSpPr txBox="1">
              <a:spLocks noChangeArrowheads="1"/>
            </p:cNvSpPr>
            <p:nvPr/>
          </p:nvSpPr>
          <p:spPr bwMode="auto">
            <a:xfrm>
              <a:off x="1144" y="1844"/>
              <a:ext cx="238" cy="288"/>
            </a:xfrm>
            <a:prstGeom prst="rect">
              <a:avLst/>
            </a:prstGeom>
            <a:noFill/>
            <a:ln w="9525">
              <a:noFill/>
              <a:miter lim="800000"/>
              <a:headEnd/>
              <a:tailEnd/>
            </a:ln>
            <a:effectLst/>
          </p:spPr>
          <p:txBody>
            <a:bodyPr wrap="none">
              <a:spAutoFit/>
            </a:bodyPr>
            <a:lstStyle/>
            <a:p>
              <a:pPr eaLnBrk="0" hangingPunct="0"/>
              <a:r>
                <a:rPr lang="en-US" sz="2400">
                  <a:latin typeface="Verdana" pitchFamily="34" charset="0"/>
                </a:rPr>
                <a:t>0</a:t>
              </a:r>
            </a:p>
          </p:txBody>
        </p:sp>
        <p:sp>
          <p:nvSpPr>
            <p:cNvPr id="21" name="Text Box 15"/>
            <p:cNvSpPr txBox="1">
              <a:spLocks noChangeArrowheads="1"/>
            </p:cNvSpPr>
            <p:nvPr/>
          </p:nvSpPr>
          <p:spPr bwMode="auto">
            <a:xfrm>
              <a:off x="1154" y="2564"/>
              <a:ext cx="238" cy="288"/>
            </a:xfrm>
            <a:prstGeom prst="rect">
              <a:avLst/>
            </a:prstGeom>
            <a:noFill/>
            <a:ln w="9525">
              <a:noFill/>
              <a:miter lim="800000"/>
              <a:headEnd/>
              <a:tailEnd/>
            </a:ln>
            <a:effectLst/>
          </p:spPr>
          <p:txBody>
            <a:bodyPr wrap="none">
              <a:spAutoFit/>
            </a:bodyPr>
            <a:lstStyle/>
            <a:p>
              <a:pPr eaLnBrk="0" hangingPunct="0"/>
              <a:r>
                <a:rPr lang="en-US" sz="2400">
                  <a:latin typeface="Verdana" pitchFamily="34" charset="0"/>
                </a:rPr>
                <a:t>1</a:t>
              </a:r>
            </a:p>
          </p:txBody>
        </p:sp>
        <p:sp>
          <p:nvSpPr>
            <p:cNvPr id="22" name="Text Box 16"/>
            <p:cNvSpPr txBox="1">
              <a:spLocks noChangeArrowheads="1"/>
            </p:cNvSpPr>
            <p:nvPr/>
          </p:nvSpPr>
          <p:spPr bwMode="auto">
            <a:xfrm>
              <a:off x="1922" y="1248"/>
              <a:ext cx="238" cy="288"/>
            </a:xfrm>
            <a:prstGeom prst="rect">
              <a:avLst/>
            </a:prstGeom>
            <a:noFill/>
            <a:ln w="9525">
              <a:noFill/>
              <a:miter lim="800000"/>
              <a:headEnd/>
              <a:tailEnd/>
            </a:ln>
            <a:effectLst/>
          </p:spPr>
          <p:txBody>
            <a:bodyPr wrap="none">
              <a:spAutoFit/>
            </a:bodyPr>
            <a:lstStyle/>
            <a:p>
              <a:pPr eaLnBrk="0" hangingPunct="0"/>
              <a:r>
                <a:rPr lang="en-US" sz="2400">
                  <a:latin typeface="Verdana" pitchFamily="34" charset="0"/>
                </a:rPr>
                <a:t>0</a:t>
              </a:r>
            </a:p>
          </p:txBody>
        </p:sp>
        <p:sp>
          <p:nvSpPr>
            <p:cNvPr id="23" name="Text Box 17"/>
            <p:cNvSpPr txBox="1">
              <a:spLocks noChangeArrowheads="1"/>
            </p:cNvSpPr>
            <p:nvPr/>
          </p:nvSpPr>
          <p:spPr bwMode="auto">
            <a:xfrm>
              <a:off x="3122" y="1248"/>
              <a:ext cx="238" cy="288"/>
            </a:xfrm>
            <a:prstGeom prst="rect">
              <a:avLst/>
            </a:prstGeom>
            <a:noFill/>
            <a:ln w="9525">
              <a:noFill/>
              <a:miter lim="800000"/>
              <a:headEnd/>
              <a:tailEnd/>
            </a:ln>
            <a:effectLst/>
          </p:spPr>
          <p:txBody>
            <a:bodyPr wrap="none">
              <a:spAutoFit/>
            </a:bodyPr>
            <a:lstStyle/>
            <a:p>
              <a:pPr eaLnBrk="0" hangingPunct="0"/>
              <a:r>
                <a:rPr lang="en-US" sz="2400">
                  <a:latin typeface="Verdana" pitchFamily="34" charset="0"/>
                </a:rPr>
                <a:t>1</a:t>
              </a:r>
            </a:p>
          </p:txBody>
        </p:sp>
      </p:grpSp>
      <p:sp>
        <p:nvSpPr>
          <p:cNvPr id="24" name="Line 18"/>
          <p:cNvSpPr>
            <a:spLocks noChangeShapeType="1"/>
          </p:cNvSpPr>
          <p:nvPr/>
        </p:nvSpPr>
        <p:spPr bwMode="auto">
          <a:xfrm>
            <a:off x="2535239" y="2157414"/>
            <a:ext cx="5400675" cy="3095625"/>
          </a:xfrm>
          <a:prstGeom prst="line">
            <a:avLst/>
          </a:prstGeom>
          <a:noFill/>
          <a:ln w="57150">
            <a:solidFill>
              <a:schemeClr val="accent2"/>
            </a:solidFill>
            <a:prstDash val="sysDot"/>
            <a:round/>
            <a:headEnd type="none" w="sm" len="sm"/>
            <a:tailEnd type="arrow" w="lg" len="lg"/>
          </a:ln>
          <a:effectLst/>
        </p:spPr>
        <p:txBody>
          <a:bodyPr/>
          <a:lstStyle/>
          <a:p>
            <a:endParaRPr lang="en-US"/>
          </a:p>
        </p:txBody>
      </p:sp>
      <p:sp>
        <p:nvSpPr>
          <p:cNvPr id="25" name="Text Box 20"/>
          <p:cNvSpPr txBox="1">
            <a:spLocks noChangeArrowheads="1"/>
          </p:cNvSpPr>
          <p:nvPr/>
        </p:nvSpPr>
        <p:spPr bwMode="auto">
          <a:xfrm>
            <a:off x="8040688" y="5157789"/>
            <a:ext cx="2303462" cy="830997"/>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2400" b="1">
                <a:latin typeface="Georgia" pitchFamily="18" charset="0"/>
              </a:rPr>
              <a:t>Proporsinya harus tinggi</a:t>
            </a:r>
            <a:endParaRPr lang="id-ID" sz="2400" b="1">
              <a:latin typeface="Georgia" pitchFamily="18" charset="0"/>
            </a:endParaRPr>
          </a:p>
        </p:txBody>
      </p:sp>
    </p:spTree>
    <p:extLst>
      <p:ext uri="{BB962C8B-B14F-4D97-AF65-F5344CB8AC3E}">
        <p14:creationId xmlns:p14="http://schemas.microsoft.com/office/powerpoint/2010/main" xmlns="" val="9744068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(Correct Rate</a:t>
            </a:r>
            <a:r>
              <a:rPr lang="en-US" dirty="0" smtClean="0"/>
              <a:t>)</a:t>
            </a:r>
            <a:endParaRPr lang="en-US" dirty="0"/>
          </a:p>
        </p:txBody>
      </p:sp>
      <p:sp>
        <p:nvSpPr>
          <p:cNvPr id="5" name="Slide Number Placeholder 4"/>
          <p:cNvSpPr>
            <a:spLocks noGrp="1"/>
          </p:cNvSpPr>
          <p:nvPr>
            <p:ph type="sldNum" sz="quarter" idx="12"/>
          </p:nvPr>
        </p:nvSpPr>
        <p:spPr/>
        <p:txBody>
          <a:bodyPr/>
          <a:lstStyle/>
          <a:p>
            <a:fld id="{FA84F1FF-EA00-4DFC-8ABA-92BCB195DC3B}" type="slidenum">
              <a:rPr lang="id-ID" smtClean="0"/>
              <a:pPr/>
              <a:t>41</a:t>
            </a:fld>
            <a:endParaRPr lang="id-ID" dirty="0"/>
          </a:p>
        </p:txBody>
      </p:sp>
      <p:grpSp>
        <p:nvGrpSpPr>
          <p:cNvPr id="22" name="Group 21"/>
          <p:cNvGrpSpPr>
            <a:grpSpLocks/>
          </p:cNvGrpSpPr>
          <p:nvPr/>
        </p:nvGrpSpPr>
        <p:grpSpPr bwMode="auto">
          <a:xfrm>
            <a:off x="3500817" y="1560613"/>
            <a:ext cx="5906410" cy="3775819"/>
            <a:chOff x="767" y="912"/>
            <a:chExt cx="4273" cy="2832"/>
          </a:xfrm>
        </p:grpSpPr>
        <p:sp>
          <p:nvSpPr>
            <p:cNvPr id="23" name="AutoShape 4"/>
            <p:cNvSpPr>
              <a:spLocks noChangeArrowheads="1"/>
            </p:cNvSpPr>
            <p:nvPr/>
          </p:nvSpPr>
          <p:spPr bwMode="auto">
            <a:xfrm>
              <a:off x="1440" y="1584"/>
              <a:ext cx="1200" cy="720"/>
            </a:xfrm>
            <a:prstGeom prst="roundRect">
              <a:avLst>
                <a:gd name="adj" fmla="val 16667"/>
              </a:avLst>
            </a:prstGeom>
            <a:solidFill>
              <a:srgbClr val="C0C0C0"/>
            </a:solidFill>
            <a:ln w="19050">
              <a:solidFill>
                <a:schemeClr val="bg1"/>
              </a:solidFill>
              <a:round/>
              <a:headEnd/>
              <a:tailEnd/>
            </a:ln>
            <a:effectLst/>
          </p:spPr>
          <p:txBody>
            <a:bodyPr wrap="none" anchor="ctr"/>
            <a:lstStyle/>
            <a:p>
              <a:pPr algn="ctr" eaLnBrk="0" hangingPunct="0"/>
              <a:r>
                <a:rPr lang="en-US" sz="2000" b="1">
                  <a:solidFill>
                    <a:srgbClr val="000099"/>
                  </a:solidFill>
                  <a:latin typeface="Verdana" pitchFamily="34" charset="0"/>
                </a:rPr>
                <a:t>True</a:t>
              </a:r>
            </a:p>
            <a:p>
              <a:pPr algn="ctr" eaLnBrk="0" hangingPunct="0"/>
              <a:r>
                <a:rPr lang="en-US" sz="2000" b="1">
                  <a:solidFill>
                    <a:srgbClr val="000099"/>
                  </a:solidFill>
                  <a:latin typeface="Verdana" pitchFamily="34" charset="0"/>
                </a:rPr>
                <a:t>Negative</a:t>
              </a:r>
            </a:p>
          </p:txBody>
        </p:sp>
        <p:sp>
          <p:nvSpPr>
            <p:cNvPr id="24" name="AutoShape 5"/>
            <p:cNvSpPr>
              <a:spLocks noChangeArrowheads="1"/>
            </p:cNvSpPr>
            <p:nvPr/>
          </p:nvSpPr>
          <p:spPr bwMode="auto">
            <a:xfrm>
              <a:off x="2640" y="1584"/>
              <a:ext cx="1200" cy="720"/>
            </a:xfrm>
            <a:prstGeom prst="roundRect">
              <a:avLst>
                <a:gd name="adj" fmla="val 16667"/>
              </a:avLst>
            </a:prstGeom>
            <a:solidFill>
              <a:srgbClr val="C0C0C0"/>
            </a:solidFill>
            <a:ln w="19050">
              <a:solidFill>
                <a:schemeClr val="bg1"/>
              </a:solidFill>
              <a:round/>
              <a:headEnd/>
              <a:tailEnd/>
            </a:ln>
            <a:effectLst/>
          </p:spPr>
          <p:txBody>
            <a:bodyPr wrap="none" anchor="ctr"/>
            <a:lstStyle/>
            <a:p>
              <a:pPr algn="ctr" eaLnBrk="0" hangingPunct="0"/>
              <a:r>
                <a:rPr lang="en-US" sz="2000" b="1">
                  <a:solidFill>
                    <a:srgbClr val="A50021"/>
                  </a:solidFill>
                  <a:latin typeface="Verdana" pitchFamily="34" charset="0"/>
                </a:rPr>
                <a:t>False</a:t>
              </a:r>
            </a:p>
            <a:p>
              <a:pPr algn="ctr" eaLnBrk="0" hangingPunct="0"/>
              <a:r>
                <a:rPr lang="en-US" sz="2000" b="1">
                  <a:solidFill>
                    <a:srgbClr val="A50021"/>
                  </a:solidFill>
                  <a:latin typeface="Verdana" pitchFamily="34" charset="0"/>
                </a:rPr>
                <a:t>Positive</a:t>
              </a:r>
            </a:p>
          </p:txBody>
        </p:sp>
        <p:sp>
          <p:nvSpPr>
            <p:cNvPr id="25" name="AutoShape 6"/>
            <p:cNvSpPr>
              <a:spLocks noChangeArrowheads="1"/>
            </p:cNvSpPr>
            <p:nvPr/>
          </p:nvSpPr>
          <p:spPr bwMode="auto">
            <a:xfrm>
              <a:off x="1440" y="2304"/>
              <a:ext cx="1200" cy="720"/>
            </a:xfrm>
            <a:prstGeom prst="roundRect">
              <a:avLst>
                <a:gd name="adj" fmla="val 16667"/>
              </a:avLst>
            </a:prstGeom>
            <a:solidFill>
              <a:srgbClr val="C0C0C0"/>
            </a:solidFill>
            <a:ln w="19050">
              <a:solidFill>
                <a:schemeClr val="bg1"/>
              </a:solidFill>
              <a:round/>
              <a:headEnd/>
              <a:tailEnd/>
            </a:ln>
            <a:effectLst/>
          </p:spPr>
          <p:txBody>
            <a:bodyPr wrap="none" anchor="ctr"/>
            <a:lstStyle/>
            <a:p>
              <a:pPr algn="ctr" eaLnBrk="0" hangingPunct="0"/>
              <a:r>
                <a:rPr lang="en-US" sz="2000" b="1">
                  <a:solidFill>
                    <a:srgbClr val="A50021"/>
                  </a:solidFill>
                  <a:latin typeface="Verdana" pitchFamily="34" charset="0"/>
                </a:rPr>
                <a:t>False</a:t>
              </a:r>
            </a:p>
            <a:p>
              <a:pPr algn="ctr" eaLnBrk="0" hangingPunct="0"/>
              <a:r>
                <a:rPr lang="en-US" sz="2000" b="1">
                  <a:solidFill>
                    <a:srgbClr val="A50021"/>
                  </a:solidFill>
                  <a:latin typeface="Verdana" pitchFamily="34" charset="0"/>
                </a:rPr>
                <a:t>Negative</a:t>
              </a:r>
            </a:p>
          </p:txBody>
        </p:sp>
        <p:sp>
          <p:nvSpPr>
            <p:cNvPr id="26" name="AutoShape 7"/>
            <p:cNvSpPr>
              <a:spLocks noChangeArrowheads="1"/>
            </p:cNvSpPr>
            <p:nvPr/>
          </p:nvSpPr>
          <p:spPr bwMode="auto">
            <a:xfrm>
              <a:off x="2640" y="2304"/>
              <a:ext cx="1200" cy="720"/>
            </a:xfrm>
            <a:prstGeom prst="roundRect">
              <a:avLst>
                <a:gd name="adj" fmla="val 16667"/>
              </a:avLst>
            </a:prstGeom>
            <a:solidFill>
              <a:srgbClr val="C0C0C0"/>
            </a:solidFill>
            <a:ln w="19050">
              <a:solidFill>
                <a:schemeClr val="bg1"/>
              </a:solidFill>
              <a:round/>
              <a:headEnd/>
              <a:tailEnd/>
            </a:ln>
            <a:effectLst/>
          </p:spPr>
          <p:txBody>
            <a:bodyPr wrap="none" anchor="ctr"/>
            <a:lstStyle/>
            <a:p>
              <a:pPr algn="ctr" eaLnBrk="0" hangingPunct="0"/>
              <a:r>
                <a:rPr lang="en-US" sz="2000" b="1">
                  <a:solidFill>
                    <a:srgbClr val="000099"/>
                  </a:solidFill>
                  <a:latin typeface="Verdana" pitchFamily="34" charset="0"/>
                </a:rPr>
                <a:t>True</a:t>
              </a:r>
            </a:p>
            <a:p>
              <a:pPr algn="ctr" eaLnBrk="0" hangingPunct="0"/>
              <a:r>
                <a:rPr lang="en-US" sz="2000" b="1">
                  <a:solidFill>
                    <a:srgbClr val="000099"/>
                  </a:solidFill>
                  <a:latin typeface="Verdana" pitchFamily="34" charset="0"/>
                </a:rPr>
                <a:t>Positive</a:t>
              </a:r>
            </a:p>
          </p:txBody>
        </p:sp>
        <p:sp>
          <p:nvSpPr>
            <p:cNvPr id="27" name="Rectangle 8"/>
            <p:cNvSpPr>
              <a:spLocks noChangeArrowheads="1"/>
            </p:cNvSpPr>
            <p:nvPr/>
          </p:nvSpPr>
          <p:spPr bwMode="auto">
            <a:xfrm>
              <a:off x="3840" y="1584"/>
              <a:ext cx="1200" cy="720"/>
            </a:xfrm>
            <a:prstGeom prst="rect">
              <a:avLst/>
            </a:prstGeom>
            <a:noFill/>
            <a:ln w="9525">
              <a:noFill/>
              <a:miter lim="800000"/>
              <a:headEnd/>
              <a:tailEnd/>
            </a:ln>
            <a:effectLst/>
          </p:spPr>
          <p:txBody>
            <a:bodyPr wrap="none" anchor="ctr"/>
            <a:lstStyle/>
            <a:p>
              <a:pPr algn="ctr" eaLnBrk="0" hangingPunct="0"/>
              <a:r>
                <a:rPr lang="en-US" sz="2000">
                  <a:latin typeface="Verdana" pitchFamily="34" charset="0"/>
                </a:rPr>
                <a:t>Actual</a:t>
              </a:r>
            </a:p>
            <a:p>
              <a:pPr algn="ctr" eaLnBrk="0" hangingPunct="0"/>
              <a:r>
                <a:rPr lang="en-US" sz="2000">
                  <a:latin typeface="Verdana" pitchFamily="34" charset="0"/>
                </a:rPr>
                <a:t>Negative (N</a:t>
              </a:r>
              <a:r>
                <a:rPr lang="en-US" sz="2000" baseline="-25000">
                  <a:latin typeface="Verdana" pitchFamily="34" charset="0"/>
                </a:rPr>
                <a:t>2</a:t>
              </a:r>
              <a:r>
                <a:rPr lang="en-US" sz="2000">
                  <a:latin typeface="Verdana" pitchFamily="34" charset="0"/>
                </a:rPr>
                <a:t>)</a:t>
              </a:r>
            </a:p>
          </p:txBody>
        </p:sp>
        <p:sp>
          <p:nvSpPr>
            <p:cNvPr id="28" name="Rectangle 9"/>
            <p:cNvSpPr>
              <a:spLocks noChangeArrowheads="1"/>
            </p:cNvSpPr>
            <p:nvPr/>
          </p:nvSpPr>
          <p:spPr bwMode="auto">
            <a:xfrm>
              <a:off x="1440" y="3024"/>
              <a:ext cx="1200" cy="720"/>
            </a:xfrm>
            <a:prstGeom prst="rect">
              <a:avLst/>
            </a:prstGeom>
            <a:noFill/>
            <a:ln w="9525">
              <a:noFill/>
              <a:miter lim="800000"/>
              <a:headEnd/>
              <a:tailEnd/>
            </a:ln>
            <a:effectLst/>
          </p:spPr>
          <p:txBody>
            <a:bodyPr wrap="none" anchor="ctr"/>
            <a:lstStyle/>
            <a:p>
              <a:pPr algn="ctr" eaLnBrk="0" hangingPunct="0"/>
              <a:r>
                <a:rPr lang="en-US" sz="2000">
                  <a:latin typeface="Verdana" pitchFamily="34" charset="0"/>
                </a:rPr>
                <a:t>Predicted</a:t>
              </a:r>
            </a:p>
            <a:p>
              <a:pPr algn="ctr" eaLnBrk="0" hangingPunct="0"/>
              <a:r>
                <a:rPr lang="en-US" sz="2000">
                  <a:latin typeface="Verdana" pitchFamily="34" charset="0"/>
                </a:rPr>
                <a:t>Negative</a:t>
              </a:r>
            </a:p>
          </p:txBody>
        </p:sp>
        <p:sp>
          <p:nvSpPr>
            <p:cNvPr id="29" name="Rectangle 10"/>
            <p:cNvSpPr>
              <a:spLocks noChangeArrowheads="1"/>
            </p:cNvSpPr>
            <p:nvPr/>
          </p:nvSpPr>
          <p:spPr bwMode="auto">
            <a:xfrm>
              <a:off x="2640" y="3024"/>
              <a:ext cx="1200" cy="720"/>
            </a:xfrm>
            <a:prstGeom prst="rect">
              <a:avLst/>
            </a:prstGeom>
            <a:noFill/>
            <a:ln w="9525">
              <a:noFill/>
              <a:miter lim="800000"/>
              <a:headEnd/>
              <a:tailEnd/>
            </a:ln>
            <a:effectLst/>
          </p:spPr>
          <p:txBody>
            <a:bodyPr wrap="none" anchor="ctr"/>
            <a:lstStyle/>
            <a:p>
              <a:pPr algn="ctr" eaLnBrk="0" hangingPunct="0"/>
              <a:r>
                <a:rPr lang="en-US" sz="2000">
                  <a:latin typeface="Verdana" pitchFamily="34" charset="0"/>
                </a:rPr>
                <a:t>Predicted</a:t>
              </a:r>
            </a:p>
            <a:p>
              <a:pPr algn="ctr" eaLnBrk="0" hangingPunct="0"/>
              <a:r>
                <a:rPr lang="en-US" sz="2000">
                  <a:latin typeface="Verdana" pitchFamily="34" charset="0"/>
                </a:rPr>
                <a:t>Positive</a:t>
              </a:r>
            </a:p>
          </p:txBody>
        </p:sp>
        <p:sp>
          <p:nvSpPr>
            <p:cNvPr id="30" name="Rectangle 11"/>
            <p:cNvSpPr>
              <a:spLocks noChangeArrowheads="1"/>
            </p:cNvSpPr>
            <p:nvPr/>
          </p:nvSpPr>
          <p:spPr bwMode="auto">
            <a:xfrm>
              <a:off x="3840" y="2304"/>
              <a:ext cx="1200" cy="720"/>
            </a:xfrm>
            <a:prstGeom prst="rect">
              <a:avLst/>
            </a:prstGeom>
            <a:noFill/>
            <a:ln w="9525">
              <a:noFill/>
              <a:miter lim="800000"/>
              <a:headEnd/>
              <a:tailEnd/>
            </a:ln>
            <a:effectLst/>
          </p:spPr>
          <p:txBody>
            <a:bodyPr wrap="none" anchor="ctr"/>
            <a:lstStyle/>
            <a:p>
              <a:pPr algn="ctr" eaLnBrk="0" hangingPunct="0"/>
              <a:r>
                <a:rPr lang="en-US" sz="2000">
                  <a:latin typeface="Verdana" pitchFamily="34" charset="0"/>
                </a:rPr>
                <a:t>Actual</a:t>
              </a:r>
            </a:p>
            <a:p>
              <a:pPr algn="ctr" eaLnBrk="0" hangingPunct="0"/>
              <a:r>
                <a:rPr lang="en-US" sz="2000">
                  <a:latin typeface="Verdana" pitchFamily="34" charset="0"/>
                </a:rPr>
                <a:t>Positive (N</a:t>
              </a:r>
              <a:r>
                <a:rPr lang="en-US" sz="2000" baseline="-25000">
                  <a:latin typeface="Verdana" pitchFamily="34" charset="0"/>
                </a:rPr>
                <a:t>1</a:t>
              </a:r>
              <a:r>
                <a:rPr lang="en-US" sz="2000">
                  <a:latin typeface="Verdana" pitchFamily="34" charset="0"/>
                </a:rPr>
                <a:t>)</a:t>
              </a:r>
            </a:p>
          </p:txBody>
        </p:sp>
        <p:sp>
          <p:nvSpPr>
            <p:cNvPr id="31" name="Text Box 12"/>
            <p:cNvSpPr txBox="1">
              <a:spLocks noChangeArrowheads="1"/>
            </p:cNvSpPr>
            <p:nvPr/>
          </p:nvSpPr>
          <p:spPr bwMode="auto">
            <a:xfrm>
              <a:off x="1872" y="912"/>
              <a:ext cx="1546" cy="300"/>
            </a:xfrm>
            <a:prstGeom prst="rect">
              <a:avLst/>
            </a:prstGeom>
            <a:noFill/>
            <a:ln w="9525">
              <a:noFill/>
              <a:miter lim="800000"/>
              <a:headEnd/>
              <a:tailEnd/>
            </a:ln>
            <a:effectLst/>
          </p:spPr>
          <p:txBody>
            <a:bodyPr wrap="none">
              <a:spAutoFit/>
            </a:bodyPr>
            <a:lstStyle/>
            <a:p>
              <a:pPr eaLnBrk="0" hangingPunct="0"/>
              <a:r>
                <a:rPr lang="en-US" sz="2000">
                  <a:latin typeface="Verdana" pitchFamily="34" charset="0"/>
                </a:rPr>
                <a:t>Predicted Class</a:t>
              </a:r>
            </a:p>
          </p:txBody>
        </p:sp>
        <p:sp>
          <p:nvSpPr>
            <p:cNvPr id="32" name="Text Box 13"/>
            <p:cNvSpPr txBox="1">
              <a:spLocks noChangeArrowheads="1"/>
            </p:cNvSpPr>
            <p:nvPr/>
          </p:nvSpPr>
          <p:spPr bwMode="auto">
            <a:xfrm rot="16200000">
              <a:off x="259" y="2177"/>
              <a:ext cx="1305" cy="289"/>
            </a:xfrm>
            <a:prstGeom prst="rect">
              <a:avLst/>
            </a:prstGeom>
            <a:noFill/>
            <a:ln w="9525">
              <a:noFill/>
              <a:miter lim="800000"/>
              <a:headEnd/>
              <a:tailEnd/>
            </a:ln>
            <a:effectLst/>
          </p:spPr>
          <p:txBody>
            <a:bodyPr wrap="none">
              <a:spAutoFit/>
            </a:bodyPr>
            <a:lstStyle/>
            <a:p>
              <a:pPr eaLnBrk="0" hangingPunct="0"/>
              <a:r>
                <a:rPr lang="en-US" sz="2000">
                  <a:latin typeface="Verdana" pitchFamily="34" charset="0"/>
                </a:rPr>
                <a:t>Actual Class</a:t>
              </a:r>
            </a:p>
          </p:txBody>
        </p:sp>
        <p:sp>
          <p:nvSpPr>
            <p:cNvPr id="33" name="Text Box 14"/>
            <p:cNvSpPr txBox="1">
              <a:spLocks noChangeArrowheads="1"/>
            </p:cNvSpPr>
            <p:nvPr/>
          </p:nvSpPr>
          <p:spPr bwMode="auto">
            <a:xfrm>
              <a:off x="1144" y="1844"/>
              <a:ext cx="252" cy="300"/>
            </a:xfrm>
            <a:prstGeom prst="rect">
              <a:avLst/>
            </a:prstGeom>
            <a:noFill/>
            <a:ln w="9525">
              <a:noFill/>
              <a:miter lim="800000"/>
              <a:headEnd/>
              <a:tailEnd/>
            </a:ln>
            <a:effectLst/>
          </p:spPr>
          <p:txBody>
            <a:bodyPr wrap="none">
              <a:spAutoFit/>
            </a:bodyPr>
            <a:lstStyle/>
            <a:p>
              <a:pPr eaLnBrk="0" hangingPunct="0"/>
              <a:r>
                <a:rPr lang="en-US" sz="2000">
                  <a:latin typeface="Verdana" pitchFamily="34" charset="0"/>
                </a:rPr>
                <a:t>0</a:t>
              </a:r>
            </a:p>
          </p:txBody>
        </p:sp>
        <p:sp>
          <p:nvSpPr>
            <p:cNvPr id="34" name="Text Box 15"/>
            <p:cNvSpPr txBox="1">
              <a:spLocks noChangeArrowheads="1"/>
            </p:cNvSpPr>
            <p:nvPr/>
          </p:nvSpPr>
          <p:spPr bwMode="auto">
            <a:xfrm>
              <a:off x="1154" y="2564"/>
              <a:ext cx="252" cy="300"/>
            </a:xfrm>
            <a:prstGeom prst="rect">
              <a:avLst/>
            </a:prstGeom>
            <a:noFill/>
            <a:ln w="9525">
              <a:noFill/>
              <a:miter lim="800000"/>
              <a:headEnd/>
              <a:tailEnd/>
            </a:ln>
            <a:effectLst/>
          </p:spPr>
          <p:txBody>
            <a:bodyPr wrap="none">
              <a:spAutoFit/>
            </a:bodyPr>
            <a:lstStyle/>
            <a:p>
              <a:pPr eaLnBrk="0" hangingPunct="0"/>
              <a:r>
                <a:rPr lang="en-US" sz="2000">
                  <a:latin typeface="Verdana" pitchFamily="34" charset="0"/>
                </a:rPr>
                <a:t>1</a:t>
              </a:r>
            </a:p>
          </p:txBody>
        </p:sp>
        <p:sp>
          <p:nvSpPr>
            <p:cNvPr id="35" name="Text Box 16"/>
            <p:cNvSpPr txBox="1">
              <a:spLocks noChangeArrowheads="1"/>
            </p:cNvSpPr>
            <p:nvPr/>
          </p:nvSpPr>
          <p:spPr bwMode="auto">
            <a:xfrm>
              <a:off x="1922" y="1248"/>
              <a:ext cx="252" cy="300"/>
            </a:xfrm>
            <a:prstGeom prst="rect">
              <a:avLst/>
            </a:prstGeom>
            <a:noFill/>
            <a:ln w="9525">
              <a:noFill/>
              <a:miter lim="800000"/>
              <a:headEnd/>
              <a:tailEnd/>
            </a:ln>
            <a:effectLst/>
          </p:spPr>
          <p:txBody>
            <a:bodyPr wrap="none">
              <a:spAutoFit/>
            </a:bodyPr>
            <a:lstStyle/>
            <a:p>
              <a:pPr eaLnBrk="0" hangingPunct="0"/>
              <a:r>
                <a:rPr lang="en-US" sz="2000">
                  <a:latin typeface="Verdana" pitchFamily="34" charset="0"/>
                </a:rPr>
                <a:t>0</a:t>
              </a:r>
            </a:p>
          </p:txBody>
        </p:sp>
        <p:sp>
          <p:nvSpPr>
            <p:cNvPr id="36" name="Text Box 17"/>
            <p:cNvSpPr txBox="1">
              <a:spLocks noChangeArrowheads="1"/>
            </p:cNvSpPr>
            <p:nvPr/>
          </p:nvSpPr>
          <p:spPr bwMode="auto">
            <a:xfrm>
              <a:off x="3122" y="1248"/>
              <a:ext cx="252" cy="300"/>
            </a:xfrm>
            <a:prstGeom prst="rect">
              <a:avLst/>
            </a:prstGeom>
            <a:noFill/>
            <a:ln w="9525">
              <a:noFill/>
              <a:miter lim="800000"/>
              <a:headEnd/>
              <a:tailEnd/>
            </a:ln>
            <a:effectLst/>
          </p:spPr>
          <p:txBody>
            <a:bodyPr wrap="none">
              <a:spAutoFit/>
            </a:bodyPr>
            <a:lstStyle/>
            <a:p>
              <a:pPr eaLnBrk="0" hangingPunct="0"/>
              <a:r>
                <a:rPr lang="en-US" sz="2000">
                  <a:latin typeface="Verdana" pitchFamily="34" charset="0"/>
                </a:rPr>
                <a:t>1</a:t>
              </a:r>
            </a:p>
          </p:txBody>
        </p:sp>
      </p:grpSp>
      <p:sp>
        <p:nvSpPr>
          <p:cNvPr id="37" name="TextBox 36"/>
          <p:cNvSpPr txBox="1"/>
          <p:nvPr/>
        </p:nvSpPr>
        <p:spPr>
          <a:xfrm>
            <a:off x="2782491" y="5665069"/>
            <a:ext cx="6768752" cy="830997"/>
          </a:xfrm>
          <a:prstGeom prst="rect">
            <a:avLst/>
          </a:prstGeom>
          <a:noFill/>
        </p:spPr>
        <p:txBody>
          <a:bodyPr wrap="square" rtlCol="0">
            <a:spAutoFit/>
          </a:bodyPr>
          <a:lstStyle/>
          <a:p>
            <a:pPr algn="ctr"/>
            <a:r>
              <a:rPr lang="en-US" sz="2400" b="1"/>
              <a:t>Correct Rate = (True Positive + True Negative) / N</a:t>
            </a:r>
          </a:p>
        </p:txBody>
      </p:sp>
    </p:spTree>
    <p:extLst>
      <p:ext uri="{BB962C8B-B14F-4D97-AF65-F5344CB8AC3E}">
        <p14:creationId xmlns:p14="http://schemas.microsoft.com/office/powerpoint/2010/main" xmlns="" val="36326099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3871" y="-1220090"/>
            <a:ext cx="7886700" cy="2309814"/>
          </a:xfrm>
        </p:spPr>
        <p:txBody>
          <a:bodyPr/>
          <a:lstStyle/>
          <a:p>
            <a:r>
              <a:rPr lang="en-US" dirty="0" smtClean="0"/>
              <a:t>Sensitivity</a:t>
            </a:r>
            <a:endParaRPr lang="en-US" dirty="0"/>
          </a:p>
        </p:txBody>
      </p:sp>
      <p:sp>
        <p:nvSpPr>
          <p:cNvPr id="5" name="Slide Number Placeholder 4"/>
          <p:cNvSpPr>
            <a:spLocks noGrp="1"/>
          </p:cNvSpPr>
          <p:nvPr>
            <p:ph type="sldNum" sz="quarter" idx="12"/>
          </p:nvPr>
        </p:nvSpPr>
        <p:spPr/>
        <p:txBody>
          <a:bodyPr/>
          <a:lstStyle/>
          <a:p>
            <a:fld id="{FA84F1FF-EA00-4DFC-8ABA-92BCB195DC3B}" type="slidenum">
              <a:rPr lang="id-ID" smtClean="0"/>
              <a:pPr/>
              <a:t>42</a:t>
            </a:fld>
            <a:endParaRPr lang="id-ID" dirty="0"/>
          </a:p>
        </p:txBody>
      </p:sp>
      <p:grpSp>
        <p:nvGrpSpPr>
          <p:cNvPr id="6" name="Group 5"/>
          <p:cNvGrpSpPr>
            <a:grpSpLocks/>
          </p:cNvGrpSpPr>
          <p:nvPr/>
        </p:nvGrpSpPr>
        <p:grpSpPr bwMode="auto">
          <a:xfrm>
            <a:off x="2984916" y="1784863"/>
            <a:ext cx="5696622" cy="3888432"/>
            <a:chOff x="762" y="912"/>
            <a:chExt cx="4278" cy="2832"/>
          </a:xfrm>
        </p:grpSpPr>
        <p:sp>
          <p:nvSpPr>
            <p:cNvPr id="7" name="AutoShape 4"/>
            <p:cNvSpPr>
              <a:spLocks noChangeArrowheads="1"/>
            </p:cNvSpPr>
            <p:nvPr/>
          </p:nvSpPr>
          <p:spPr bwMode="auto">
            <a:xfrm>
              <a:off x="1440" y="1584"/>
              <a:ext cx="1200" cy="720"/>
            </a:xfrm>
            <a:prstGeom prst="roundRect">
              <a:avLst>
                <a:gd name="adj" fmla="val 16667"/>
              </a:avLst>
            </a:prstGeom>
            <a:solidFill>
              <a:srgbClr val="DDDDDD"/>
            </a:solidFill>
            <a:ln w="19050">
              <a:solidFill>
                <a:schemeClr val="bg1"/>
              </a:solidFill>
              <a:round/>
              <a:headEnd/>
              <a:tailEnd/>
            </a:ln>
            <a:effectLst/>
          </p:spPr>
          <p:txBody>
            <a:bodyPr wrap="none" anchor="ctr"/>
            <a:lstStyle/>
            <a:p>
              <a:pPr algn="ctr" eaLnBrk="0" hangingPunct="0"/>
              <a:endParaRPr lang="id-ID" sz="2000" b="1">
                <a:solidFill>
                  <a:srgbClr val="000099"/>
                </a:solidFill>
                <a:latin typeface="Verdana" pitchFamily="34" charset="0"/>
              </a:endParaRPr>
            </a:p>
          </p:txBody>
        </p:sp>
        <p:sp>
          <p:nvSpPr>
            <p:cNvPr id="8" name="AutoShape 5"/>
            <p:cNvSpPr>
              <a:spLocks noChangeArrowheads="1"/>
            </p:cNvSpPr>
            <p:nvPr/>
          </p:nvSpPr>
          <p:spPr bwMode="auto">
            <a:xfrm>
              <a:off x="2640" y="1584"/>
              <a:ext cx="1200" cy="720"/>
            </a:xfrm>
            <a:prstGeom prst="roundRect">
              <a:avLst>
                <a:gd name="adj" fmla="val 16667"/>
              </a:avLst>
            </a:prstGeom>
            <a:solidFill>
              <a:srgbClr val="DDDDDD"/>
            </a:solidFill>
            <a:ln w="19050">
              <a:solidFill>
                <a:schemeClr val="bg1"/>
              </a:solidFill>
              <a:round/>
              <a:headEnd/>
              <a:tailEnd/>
            </a:ln>
            <a:effectLst/>
          </p:spPr>
          <p:txBody>
            <a:bodyPr wrap="none" anchor="ctr"/>
            <a:lstStyle/>
            <a:p>
              <a:pPr algn="ctr" eaLnBrk="0" hangingPunct="0"/>
              <a:endParaRPr lang="id-ID" sz="2000" b="1">
                <a:solidFill>
                  <a:srgbClr val="A50021"/>
                </a:solidFill>
                <a:latin typeface="Verdana" pitchFamily="34" charset="0"/>
              </a:endParaRPr>
            </a:p>
          </p:txBody>
        </p:sp>
        <p:sp>
          <p:nvSpPr>
            <p:cNvPr id="9" name="AutoShape 6"/>
            <p:cNvSpPr>
              <a:spLocks noChangeArrowheads="1"/>
            </p:cNvSpPr>
            <p:nvPr/>
          </p:nvSpPr>
          <p:spPr bwMode="auto">
            <a:xfrm>
              <a:off x="1440" y="2304"/>
              <a:ext cx="1200" cy="720"/>
            </a:xfrm>
            <a:prstGeom prst="roundRect">
              <a:avLst>
                <a:gd name="adj" fmla="val 16667"/>
              </a:avLst>
            </a:prstGeom>
            <a:solidFill>
              <a:srgbClr val="DDDDDD"/>
            </a:solidFill>
            <a:ln w="19050">
              <a:solidFill>
                <a:schemeClr val="bg1"/>
              </a:solidFill>
              <a:round/>
              <a:headEnd/>
              <a:tailEnd/>
            </a:ln>
            <a:effectLst/>
          </p:spPr>
          <p:txBody>
            <a:bodyPr wrap="none" anchor="ctr"/>
            <a:lstStyle/>
            <a:p>
              <a:pPr algn="ctr" eaLnBrk="0" hangingPunct="0"/>
              <a:endParaRPr lang="id-ID" sz="2000" b="1">
                <a:solidFill>
                  <a:srgbClr val="A50021"/>
                </a:solidFill>
                <a:latin typeface="Verdana" pitchFamily="34" charset="0"/>
              </a:endParaRPr>
            </a:p>
          </p:txBody>
        </p:sp>
        <p:sp>
          <p:nvSpPr>
            <p:cNvPr id="10" name="AutoShape 7"/>
            <p:cNvSpPr>
              <a:spLocks noChangeArrowheads="1"/>
            </p:cNvSpPr>
            <p:nvPr/>
          </p:nvSpPr>
          <p:spPr bwMode="auto">
            <a:xfrm>
              <a:off x="2640" y="2304"/>
              <a:ext cx="1200" cy="720"/>
            </a:xfrm>
            <a:prstGeom prst="roundRect">
              <a:avLst>
                <a:gd name="adj" fmla="val 16667"/>
              </a:avLst>
            </a:prstGeom>
            <a:solidFill>
              <a:srgbClr val="C0C0C0"/>
            </a:solidFill>
            <a:ln w="19050">
              <a:solidFill>
                <a:schemeClr val="bg1"/>
              </a:solidFill>
              <a:round/>
              <a:headEnd/>
              <a:tailEnd/>
            </a:ln>
            <a:effectLst/>
          </p:spPr>
          <p:txBody>
            <a:bodyPr wrap="none" anchor="ctr"/>
            <a:lstStyle/>
            <a:p>
              <a:pPr algn="ctr" eaLnBrk="0" hangingPunct="0"/>
              <a:r>
                <a:rPr lang="en-US" sz="2000" b="1">
                  <a:solidFill>
                    <a:srgbClr val="000099"/>
                  </a:solidFill>
                  <a:latin typeface="Verdana" pitchFamily="34" charset="0"/>
                </a:rPr>
                <a:t>True</a:t>
              </a:r>
            </a:p>
            <a:p>
              <a:pPr algn="ctr" eaLnBrk="0" hangingPunct="0"/>
              <a:r>
                <a:rPr lang="en-US" sz="2000" b="1">
                  <a:solidFill>
                    <a:srgbClr val="000099"/>
                  </a:solidFill>
                  <a:latin typeface="Verdana" pitchFamily="34" charset="0"/>
                </a:rPr>
                <a:t>Positive</a:t>
              </a:r>
            </a:p>
          </p:txBody>
        </p:sp>
        <p:sp>
          <p:nvSpPr>
            <p:cNvPr id="11" name="Rectangle 8"/>
            <p:cNvSpPr>
              <a:spLocks noChangeArrowheads="1"/>
            </p:cNvSpPr>
            <p:nvPr/>
          </p:nvSpPr>
          <p:spPr bwMode="auto">
            <a:xfrm>
              <a:off x="2640" y="3024"/>
              <a:ext cx="1200" cy="720"/>
            </a:xfrm>
            <a:prstGeom prst="rect">
              <a:avLst/>
            </a:prstGeom>
            <a:noFill/>
            <a:ln w="9525">
              <a:noFill/>
              <a:miter lim="800000"/>
              <a:headEnd/>
              <a:tailEnd/>
            </a:ln>
            <a:effectLst/>
          </p:spPr>
          <p:txBody>
            <a:bodyPr wrap="none" anchor="ctr"/>
            <a:lstStyle/>
            <a:p>
              <a:pPr algn="ctr" eaLnBrk="0" hangingPunct="0"/>
              <a:r>
                <a:rPr lang="en-US" sz="2000">
                  <a:latin typeface="Verdana" pitchFamily="34" charset="0"/>
                </a:rPr>
                <a:t>Predicted</a:t>
              </a:r>
            </a:p>
            <a:p>
              <a:pPr algn="ctr" eaLnBrk="0" hangingPunct="0"/>
              <a:r>
                <a:rPr lang="en-US" sz="2000">
                  <a:latin typeface="Verdana" pitchFamily="34" charset="0"/>
                </a:rPr>
                <a:t>Positive</a:t>
              </a:r>
            </a:p>
          </p:txBody>
        </p:sp>
        <p:sp>
          <p:nvSpPr>
            <p:cNvPr id="12" name="Rectangle 9"/>
            <p:cNvSpPr>
              <a:spLocks noChangeArrowheads="1"/>
            </p:cNvSpPr>
            <p:nvPr/>
          </p:nvSpPr>
          <p:spPr bwMode="auto">
            <a:xfrm>
              <a:off x="3840" y="2304"/>
              <a:ext cx="1200" cy="720"/>
            </a:xfrm>
            <a:prstGeom prst="rect">
              <a:avLst/>
            </a:prstGeom>
            <a:noFill/>
            <a:ln w="9525">
              <a:noFill/>
              <a:miter lim="800000"/>
              <a:headEnd/>
              <a:tailEnd/>
            </a:ln>
            <a:effectLst/>
          </p:spPr>
          <p:txBody>
            <a:bodyPr wrap="none" anchor="ctr"/>
            <a:lstStyle/>
            <a:p>
              <a:pPr algn="ctr" eaLnBrk="0" hangingPunct="0"/>
              <a:r>
                <a:rPr lang="en-US" sz="2000">
                  <a:latin typeface="Verdana" pitchFamily="34" charset="0"/>
                </a:rPr>
                <a:t>Actual</a:t>
              </a:r>
            </a:p>
            <a:p>
              <a:pPr algn="ctr" eaLnBrk="0" hangingPunct="0"/>
              <a:r>
                <a:rPr lang="en-US" sz="2000">
                  <a:latin typeface="Verdana" pitchFamily="34" charset="0"/>
                </a:rPr>
                <a:t>Positive</a:t>
              </a:r>
            </a:p>
          </p:txBody>
        </p:sp>
        <p:sp>
          <p:nvSpPr>
            <p:cNvPr id="13" name="Text Box 10"/>
            <p:cNvSpPr txBox="1">
              <a:spLocks noChangeArrowheads="1"/>
            </p:cNvSpPr>
            <p:nvPr/>
          </p:nvSpPr>
          <p:spPr bwMode="auto">
            <a:xfrm>
              <a:off x="1872" y="912"/>
              <a:ext cx="1605" cy="291"/>
            </a:xfrm>
            <a:prstGeom prst="rect">
              <a:avLst/>
            </a:prstGeom>
            <a:noFill/>
            <a:ln w="9525">
              <a:noFill/>
              <a:miter lim="800000"/>
              <a:headEnd/>
              <a:tailEnd/>
            </a:ln>
            <a:effectLst/>
          </p:spPr>
          <p:txBody>
            <a:bodyPr wrap="none">
              <a:spAutoFit/>
            </a:bodyPr>
            <a:lstStyle/>
            <a:p>
              <a:pPr eaLnBrk="0" hangingPunct="0"/>
              <a:r>
                <a:rPr lang="en-US" sz="2000">
                  <a:latin typeface="Verdana" pitchFamily="34" charset="0"/>
                </a:rPr>
                <a:t>Predicted Class</a:t>
              </a:r>
            </a:p>
          </p:txBody>
        </p:sp>
        <p:sp>
          <p:nvSpPr>
            <p:cNvPr id="14" name="Text Box 11"/>
            <p:cNvSpPr txBox="1">
              <a:spLocks noChangeArrowheads="1"/>
            </p:cNvSpPr>
            <p:nvPr/>
          </p:nvSpPr>
          <p:spPr bwMode="auto">
            <a:xfrm rot="16200000">
              <a:off x="278" y="2172"/>
              <a:ext cx="1267" cy="300"/>
            </a:xfrm>
            <a:prstGeom prst="rect">
              <a:avLst/>
            </a:prstGeom>
            <a:noFill/>
            <a:ln w="9525">
              <a:noFill/>
              <a:miter lim="800000"/>
              <a:headEnd/>
              <a:tailEnd/>
            </a:ln>
            <a:effectLst/>
          </p:spPr>
          <p:txBody>
            <a:bodyPr wrap="none">
              <a:spAutoFit/>
            </a:bodyPr>
            <a:lstStyle/>
            <a:p>
              <a:pPr eaLnBrk="0" hangingPunct="0"/>
              <a:r>
                <a:rPr lang="en-US" sz="2000">
                  <a:latin typeface="Verdana" pitchFamily="34" charset="0"/>
                </a:rPr>
                <a:t>Actual Class</a:t>
              </a:r>
            </a:p>
          </p:txBody>
        </p:sp>
        <p:sp>
          <p:nvSpPr>
            <p:cNvPr id="15" name="Text Box 12"/>
            <p:cNvSpPr txBox="1">
              <a:spLocks noChangeArrowheads="1"/>
            </p:cNvSpPr>
            <p:nvPr/>
          </p:nvSpPr>
          <p:spPr bwMode="auto">
            <a:xfrm>
              <a:off x="1144" y="1844"/>
              <a:ext cx="261" cy="291"/>
            </a:xfrm>
            <a:prstGeom prst="rect">
              <a:avLst/>
            </a:prstGeom>
            <a:noFill/>
            <a:ln w="9525">
              <a:noFill/>
              <a:miter lim="800000"/>
              <a:headEnd/>
              <a:tailEnd/>
            </a:ln>
            <a:effectLst/>
          </p:spPr>
          <p:txBody>
            <a:bodyPr wrap="none">
              <a:spAutoFit/>
            </a:bodyPr>
            <a:lstStyle/>
            <a:p>
              <a:pPr eaLnBrk="0" hangingPunct="0"/>
              <a:r>
                <a:rPr lang="en-US" sz="2000">
                  <a:latin typeface="Verdana" pitchFamily="34" charset="0"/>
                </a:rPr>
                <a:t>0</a:t>
              </a:r>
            </a:p>
          </p:txBody>
        </p:sp>
        <p:sp>
          <p:nvSpPr>
            <p:cNvPr id="16" name="Text Box 13"/>
            <p:cNvSpPr txBox="1">
              <a:spLocks noChangeArrowheads="1"/>
            </p:cNvSpPr>
            <p:nvPr/>
          </p:nvSpPr>
          <p:spPr bwMode="auto">
            <a:xfrm>
              <a:off x="1154" y="2564"/>
              <a:ext cx="261" cy="291"/>
            </a:xfrm>
            <a:prstGeom prst="rect">
              <a:avLst/>
            </a:prstGeom>
            <a:noFill/>
            <a:ln w="9525">
              <a:noFill/>
              <a:miter lim="800000"/>
              <a:headEnd/>
              <a:tailEnd/>
            </a:ln>
            <a:effectLst/>
          </p:spPr>
          <p:txBody>
            <a:bodyPr wrap="none">
              <a:spAutoFit/>
            </a:bodyPr>
            <a:lstStyle/>
            <a:p>
              <a:pPr eaLnBrk="0" hangingPunct="0"/>
              <a:r>
                <a:rPr lang="en-US" sz="2000">
                  <a:latin typeface="Verdana" pitchFamily="34" charset="0"/>
                </a:rPr>
                <a:t>1</a:t>
              </a:r>
            </a:p>
          </p:txBody>
        </p:sp>
        <p:sp>
          <p:nvSpPr>
            <p:cNvPr id="17" name="Text Box 14"/>
            <p:cNvSpPr txBox="1">
              <a:spLocks noChangeArrowheads="1"/>
            </p:cNvSpPr>
            <p:nvPr/>
          </p:nvSpPr>
          <p:spPr bwMode="auto">
            <a:xfrm>
              <a:off x="1922" y="1248"/>
              <a:ext cx="261" cy="291"/>
            </a:xfrm>
            <a:prstGeom prst="rect">
              <a:avLst/>
            </a:prstGeom>
            <a:noFill/>
            <a:ln w="9525">
              <a:noFill/>
              <a:miter lim="800000"/>
              <a:headEnd/>
              <a:tailEnd/>
            </a:ln>
            <a:effectLst/>
          </p:spPr>
          <p:txBody>
            <a:bodyPr wrap="none">
              <a:spAutoFit/>
            </a:bodyPr>
            <a:lstStyle/>
            <a:p>
              <a:pPr eaLnBrk="0" hangingPunct="0"/>
              <a:r>
                <a:rPr lang="en-US" sz="2000">
                  <a:latin typeface="Verdana" pitchFamily="34" charset="0"/>
                </a:rPr>
                <a:t>0</a:t>
              </a:r>
            </a:p>
          </p:txBody>
        </p:sp>
        <p:sp>
          <p:nvSpPr>
            <p:cNvPr id="18" name="Text Box 15"/>
            <p:cNvSpPr txBox="1">
              <a:spLocks noChangeArrowheads="1"/>
            </p:cNvSpPr>
            <p:nvPr/>
          </p:nvSpPr>
          <p:spPr bwMode="auto">
            <a:xfrm>
              <a:off x="3122" y="1248"/>
              <a:ext cx="261" cy="291"/>
            </a:xfrm>
            <a:prstGeom prst="rect">
              <a:avLst/>
            </a:prstGeom>
            <a:noFill/>
            <a:ln w="9525">
              <a:noFill/>
              <a:miter lim="800000"/>
              <a:headEnd/>
              <a:tailEnd/>
            </a:ln>
            <a:effectLst/>
          </p:spPr>
          <p:txBody>
            <a:bodyPr wrap="none">
              <a:spAutoFit/>
            </a:bodyPr>
            <a:lstStyle/>
            <a:p>
              <a:pPr eaLnBrk="0" hangingPunct="0"/>
              <a:r>
                <a:rPr lang="en-US" sz="2000">
                  <a:latin typeface="Verdana" pitchFamily="34" charset="0"/>
                </a:rPr>
                <a:t>1</a:t>
              </a:r>
            </a:p>
          </p:txBody>
        </p:sp>
      </p:grpSp>
    </p:spTree>
    <p:extLst>
      <p:ext uri="{BB962C8B-B14F-4D97-AF65-F5344CB8AC3E}">
        <p14:creationId xmlns:p14="http://schemas.microsoft.com/office/powerpoint/2010/main" xmlns="" val="37748300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120" y="-320340"/>
            <a:ext cx="7886700" cy="1433515"/>
          </a:xfrm>
        </p:spPr>
        <p:txBody>
          <a:bodyPr/>
          <a:lstStyle/>
          <a:p>
            <a:r>
              <a:rPr lang="en-US" dirty="0" smtClean="0"/>
              <a:t>Sensitivity</a:t>
            </a:r>
            <a:endParaRPr lang="en-US" dirty="0"/>
          </a:p>
        </p:txBody>
      </p:sp>
      <p:sp>
        <p:nvSpPr>
          <p:cNvPr id="5" name="Slide Number Placeholder 4"/>
          <p:cNvSpPr>
            <a:spLocks noGrp="1"/>
          </p:cNvSpPr>
          <p:nvPr>
            <p:ph type="sldNum" sz="quarter" idx="12"/>
          </p:nvPr>
        </p:nvSpPr>
        <p:spPr/>
        <p:txBody>
          <a:bodyPr/>
          <a:lstStyle/>
          <a:p>
            <a:fld id="{FA84F1FF-EA00-4DFC-8ABA-92BCB195DC3B}" type="slidenum">
              <a:rPr lang="id-ID" smtClean="0"/>
              <a:pPr/>
              <a:t>43</a:t>
            </a:fld>
            <a:endParaRPr lang="id-ID" dirty="0"/>
          </a:p>
        </p:txBody>
      </p:sp>
      <p:sp>
        <p:nvSpPr>
          <p:cNvPr id="19" name="Rectangle 18"/>
          <p:cNvSpPr/>
          <p:nvPr/>
        </p:nvSpPr>
        <p:spPr>
          <a:xfrm>
            <a:off x="1151623" y="1642296"/>
            <a:ext cx="8496944" cy="1877437"/>
          </a:xfrm>
          <a:prstGeom prst="rect">
            <a:avLst/>
          </a:prstGeom>
        </p:spPr>
        <p:txBody>
          <a:bodyPr wrap="square">
            <a:spAutoFit/>
          </a:bodyPr>
          <a:lstStyle/>
          <a:p>
            <a:r>
              <a:rPr lang="en-US" dirty="0">
                <a:latin typeface="Trebuchet MS" pitchFamily="34" charset="0"/>
              </a:rPr>
              <a:t>SENSITIVITY </a:t>
            </a:r>
            <a:r>
              <a:rPr lang="en-US" dirty="0" err="1">
                <a:latin typeface="Trebuchet MS" pitchFamily="34" charset="0"/>
              </a:rPr>
              <a:t>adalah</a:t>
            </a:r>
            <a:r>
              <a:rPr lang="en-US" dirty="0">
                <a:latin typeface="Trebuchet MS" pitchFamily="34" charset="0"/>
              </a:rPr>
              <a:t> TRUE POSITIVE </a:t>
            </a:r>
            <a:r>
              <a:rPr lang="en-US" dirty="0" err="1">
                <a:latin typeface="Trebuchet MS" pitchFamily="34" charset="0"/>
              </a:rPr>
              <a:t>dibagi</a:t>
            </a:r>
            <a:r>
              <a:rPr lang="en-US" dirty="0">
                <a:latin typeface="Trebuchet MS" pitchFamily="34" charset="0"/>
              </a:rPr>
              <a:t> </a:t>
            </a:r>
            <a:r>
              <a:rPr lang="en-US" dirty="0" err="1">
                <a:latin typeface="Trebuchet MS" pitchFamily="34" charset="0"/>
              </a:rPr>
              <a:t>dengan</a:t>
            </a:r>
            <a:r>
              <a:rPr lang="en-US" dirty="0">
                <a:latin typeface="Trebuchet MS" pitchFamily="34" charset="0"/>
              </a:rPr>
              <a:t> N</a:t>
            </a:r>
            <a:r>
              <a:rPr lang="en-US" baseline="-25000" dirty="0">
                <a:latin typeface="Trebuchet MS" pitchFamily="34" charset="0"/>
              </a:rPr>
              <a:t>1</a:t>
            </a:r>
            <a:endParaRPr lang="en-US" dirty="0">
              <a:latin typeface="Trebuchet MS" pitchFamily="34" charset="0"/>
            </a:endParaRPr>
          </a:p>
          <a:p>
            <a:endParaRPr lang="en-US" dirty="0">
              <a:latin typeface="Trebuchet MS" pitchFamily="34" charset="0"/>
            </a:endParaRPr>
          </a:p>
          <a:p>
            <a:r>
              <a:rPr lang="en-US" sz="1600" dirty="0" err="1">
                <a:latin typeface="Trebuchet MS" pitchFamily="34" charset="0"/>
              </a:rPr>
              <a:t>Jika</a:t>
            </a:r>
            <a:r>
              <a:rPr lang="en-US" sz="1600" dirty="0">
                <a:latin typeface="Trebuchet MS" pitchFamily="34" charset="0"/>
              </a:rPr>
              <a:t> cutoff </a:t>
            </a:r>
            <a:r>
              <a:rPr lang="en-US" sz="1600" dirty="0" err="1">
                <a:latin typeface="Trebuchet MS" pitchFamily="34" charset="0"/>
              </a:rPr>
              <a:t>nilai</a:t>
            </a:r>
            <a:r>
              <a:rPr lang="en-US" sz="1600" dirty="0">
                <a:latin typeface="Trebuchet MS" pitchFamily="34" charset="0"/>
              </a:rPr>
              <a:t> </a:t>
            </a:r>
            <a:r>
              <a:rPr lang="en-US" sz="1600" dirty="0" err="1">
                <a:latin typeface="Trebuchet MS" pitchFamily="34" charset="0"/>
              </a:rPr>
              <a:t>prediksi</a:t>
            </a:r>
            <a:r>
              <a:rPr lang="en-US" sz="1600" dirty="0">
                <a:latin typeface="Trebuchet MS" pitchFamily="34" charset="0"/>
              </a:rPr>
              <a:t> </a:t>
            </a:r>
            <a:r>
              <a:rPr lang="en-US" sz="1600" dirty="0" err="1">
                <a:latin typeface="Trebuchet MS" pitchFamily="34" charset="0"/>
              </a:rPr>
              <a:t>peluang</a:t>
            </a:r>
            <a:r>
              <a:rPr lang="en-US" sz="1600" dirty="0">
                <a:latin typeface="Trebuchet MS" pitchFamily="34" charset="0"/>
              </a:rPr>
              <a:t> yang </a:t>
            </a:r>
            <a:r>
              <a:rPr lang="en-US" sz="1600" dirty="0" err="1">
                <a:latin typeface="Trebuchet MS" pitchFamily="34" charset="0"/>
              </a:rPr>
              <a:t>digunakan</a:t>
            </a:r>
            <a:r>
              <a:rPr lang="en-US" sz="1600" dirty="0">
                <a:latin typeface="Trebuchet MS" pitchFamily="34" charset="0"/>
              </a:rPr>
              <a:t> </a:t>
            </a:r>
            <a:r>
              <a:rPr lang="en-US" sz="1600" dirty="0" err="1">
                <a:latin typeface="Trebuchet MS" pitchFamily="34" charset="0"/>
              </a:rPr>
              <a:t>kecil</a:t>
            </a:r>
            <a:r>
              <a:rPr lang="en-US" sz="1600" dirty="0">
                <a:latin typeface="Trebuchet MS" pitchFamily="34" charset="0"/>
              </a:rPr>
              <a:t>, </a:t>
            </a:r>
            <a:r>
              <a:rPr lang="en-US" sz="1600" dirty="0" err="1">
                <a:latin typeface="Trebuchet MS" pitchFamily="34" charset="0"/>
              </a:rPr>
              <a:t>maka</a:t>
            </a:r>
            <a:r>
              <a:rPr lang="en-US" sz="1600" dirty="0">
                <a:latin typeface="Trebuchet MS" pitchFamily="34" charset="0"/>
              </a:rPr>
              <a:t> </a:t>
            </a:r>
            <a:r>
              <a:rPr lang="en-US" sz="1600" dirty="0" err="1">
                <a:latin typeface="Trebuchet MS" pitchFamily="34" charset="0"/>
              </a:rPr>
              <a:t>individu</a:t>
            </a:r>
            <a:r>
              <a:rPr lang="en-US" sz="1600" dirty="0">
                <a:latin typeface="Trebuchet MS" pitchFamily="34" charset="0"/>
              </a:rPr>
              <a:t> </a:t>
            </a:r>
            <a:r>
              <a:rPr lang="en-US" sz="1600" dirty="0" err="1">
                <a:latin typeface="Trebuchet MS" pitchFamily="34" charset="0"/>
              </a:rPr>
              <a:t>cenderung</a:t>
            </a:r>
            <a:r>
              <a:rPr lang="en-US" sz="1600" dirty="0">
                <a:latin typeface="Trebuchet MS" pitchFamily="34" charset="0"/>
              </a:rPr>
              <a:t> </a:t>
            </a:r>
            <a:r>
              <a:rPr lang="en-US" sz="1600" dirty="0" err="1">
                <a:latin typeface="Trebuchet MS" pitchFamily="34" charset="0"/>
              </a:rPr>
              <a:t>akan</a:t>
            </a:r>
            <a:r>
              <a:rPr lang="en-US" sz="1600" dirty="0">
                <a:latin typeface="Trebuchet MS" pitchFamily="34" charset="0"/>
              </a:rPr>
              <a:t> </a:t>
            </a:r>
            <a:r>
              <a:rPr lang="en-US" sz="1600" dirty="0" err="1">
                <a:latin typeface="Trebuchet MS" pitchFamily="34" charset="0"/>
              </a:rPr>
              <a:t>diprediksi</a:t>
            </a:r>
            <a:r>
              <a:rPr lang="en-US" sz="1600" dirty="0">
                <a:latin typeface="Trebuchet MS" pitchFamily="34" charset="0"/>
              </a:rPr>
              <a:t> </a:t>
            </a:r>
            <a:r>
              <a:rPr lang="en-US" sz="1600" dirty="0" err="1">
                <a:latin typeface="Trebuchet MS" pitchFamily="34" charset="0"/>
              </a:rPr>
              <a:t>memiliki</a:t>
            </a:r>
            <a:r>
              <a:rPr lang="en-US" sz="1600" dirty="0">
                <a:latin typeface="Trebuchet MS" pitchFamily="34" charset="0"/>
              </a:rPr>
              <a:t> </a:t>
            </a:r>
            <a:r>
              <a:rPr lang="en-US" sz="1600" dirty="0" err="1">
                <a:latin typeface="Trebuchet MS" pitchFamily="34" charset="0"/>
              </a:rPr>
              <a:t>kategori</a:t>
            </a:r>
            <a:r>
              <a:rPr lang="en-US" sz="1600" dirty="0">
                <a:latin typeface="Trebuchet MS" pitchFamily="34" charset="0"/>
              </a:rPr>
              <a:t> 1 (YES).  </a:t>
            </a:r>
            <a:r>
              <a:rPr lang="en-US" sz="1600" dirty="0" err="1">
                <a:latin typeface="Trebuchet MS" pitchFamily="34" charset="0"/>
              </a:rPr>
              <a:t>Sehingga</a:t>
            </a:r>
            <a:r>
              <a:rPr lang="en-US" sz="1600" dirty="0">
                <a:latin typeface="Trebuchet MS" pitchFamily="34" charset="0"/>
              </a:rPr>
              <a:t> </a:t>
            </a:r>
            <a:r>
              <a:rPr lang="en-US" sz="1600" dirty="0" err="1">
                <a:latin typeface="Trebuchet MS" pitchFamily="34" charset="0"/>
              </a:rPr>
              <a:t>pada</a:t>
            </a:r>
            <a:r>
              <a:rPr lang="en-US" sz="1600" dirty="0">
                <a:latin typeface="Trebuchet MS" pitchFamily="34" charset="0"/>
              </a:rPr>
              <a:t> </a:t>
            </a:r>
            <a:r>
              <a:rPr lang="en-US" sz="1600" dirty="0" err="1">
                <a:latin typeface="Trebuchet MS" pitchFamily="34" charset="0"/>
              </a:rPr>
              <a:t>saat</a:t>
            </a:r>
            <a:r>
              <a:rPr lang="en-US" sz="1600" dirty="0">
                <a:latin typeface="Trebuchet MS" pitchFamily="34" charset="0"/>
              </a:rPr>
              <a:t> </a:t>
            </a:r>
            <a:r>
              <a:rPr lang="en-US" sz="1600" dirty="0" err="1">
                <a:latin typeface="Trebuchet MS" pitchFamily="34" charset="0"/>
              </a:rPr>
              <a:t>nilai</a:t>
            </a:r>
            <a:r>
              <a:rPr lang="en-US" sz="1600" dirty="0">
                <a:latin typeface="Trebuchet MS" pitchFamily="34" charset="0"/>
              </a:rPr>
              <a:t> cutoff </a:t>
            </a:r>
            <a:r>
              <a:rPr lang="en-US" sz="1600" dirty="0" err="1">
                <a:latin typeface="Trebuchet MS" pitchFamily="34" charset="0"/>
              </a:rPr>
              <a:t>kecil</a:t>
            </a:r>
            <a:r>
              <a:rPr lang="en-US" sz="1600" dirty="0">
                <a:latin typeface="Trebuchet MS" pitchFamily="34" charset="0"/>
              </a:rPr>
              <a:t>, </a:t>
            </a:r>
            <a:r>
              <a:rPr lang="en-US" sz="1600" dirty="0" err="1">
                <a:latin typeface="Trebuchet MS" pitchFamily="34" charset="0"/>
              </a:rPr>
              <a:t>maka</a:t>
            </a:r>
            <a:r>
              <a:rPr lang="en-US" sz="1600" dirty="0">
                <a:latin typeface="Trebuchet MS" pitchFamily="34" charset="0"/>
              </a:rPr>
              <a:t> sensitivity </a:t>
            </a:r>
            <a:r>
              <a:rPr lang="en-US" sz="1600" dirty="0" err="1">
                <a:latin typeface="Trebuchet MS" pitchFamily="34" charset="0"/>
              </a:rPr>
              <a:t>ini</a:t>
            </a:r>
            <a:r>
              <a:rPr lang="en-US" sz="1600" dirty="0">
                <a:latin typeface="Trebuchet MS" pitchFamily="34" charset="0"/>
              </a:rPr>
              <a:t> </a:t>
            </a:r>
            <a:r>
              <a:rPr lang="en-US" sz="1600" dirty="0" err="1">
                <a:latin typeface="Trebuchet MS" pitchFamily="34" charset="0"/>
              </a:rPr>
              <a:t>akan</a:t>
            </a:r>
            <a:r>
              <a:rPr lang="en-US" sz="1600" dirty="0">
                <a:latin typeface="Trebuchet MS" pitchFamily="34" charset="0"/>
              </a:rPr>
              <a:t> </a:t>
            </a:r>
            <a:r>
              <a:rPr lang="en-US" sz="1600" dirty="0" err="1">
                <a:latin typeface="Trebuchet MS" pitchFamily="34" charset="0"/>
              </a:rPr>
              <a:t>besar</a:t>
            </a:r>
            <a:r>
              <a:rPr lang="en-US" sz="1600" dirty="0">
                <a:latin typeface="Trebuchet MS" pitchFamily="34" charset="0"/>
              </a:rPr>
              <a:t> (</a:t>
            </a:r>
            <a:r>
              <a:rPr lang="en-US" sz="1600" dirty="0" err="1">
                <a:latin typeface="Trebuchet MS" pitchFamily="34" charset="0"/>
              </a:rPr>
              <a:t>mendekati</a:t>
            </a:r>
            <a:r>
              <a:rPr lang="en-US" sz="1600" dirty="0">
                <a:latin typeface="Trebuchet MS" pitchFamily="34" charset="0"/>
              </a:rPr>
              <a:t> 100%).  </a:t>
            </a:r>
            <a:r>
              <a:rPr lang="en-US" sz="1600" dirty="0" err="1">
                <a:latin typeface="Trebuchet MS" pitchFamily="34" charset="0"/>
              </a:rPr>
              <a:t>Secara</a:t>
            </a:r>
            <a:r>
              <a:rPr lang="en-US" sz="1600" dirty="0">
                <a:latin typeface="Trebuchet MS" pitchFamily="34" charset="0"/>
              </a:rPr>
              <a:t> </a:t>
            </a:r>
            <a:r>
              <a:rPr lang="en-US" sz="1600" dirty="0" err="1">
                <a:latin typeface="Trebuchet MS" pitchFamily="34" charset="0"/>
              </a:rPr>
              <a:t>umum</a:t>
            </a:r>
            <a:r>
              <a:rPr lang="en-US" sz="1600" dirty="0">
                <a:latin typeface="Trebuchet MS" pitchFamily="34" charset="0"/>
              </a:rPr>
              <a:t> </a:t>
            </a:r>
            <a:r>
              <a:rPr lang="en-US" sz="1600" dirty="0" err="1">
                <a:latin typeface="Trebuchet MS" pitchFamily="34" charset="0"/>
              </a:rPr>
              <a:t>nilai</a:t>
            </a:r>
            <a:r>
              <a:rPr lang="en-US" sz="1600" dirty="0">
                <a:latin typeface="Trebuchet MS" pitchFamily="34" charset="0"/>
              </a:rPr>
              <a:t> sensitivity </a:t>
            </a:r>
            <a:r>
              <a:rPr lang="en-US" sz="1600" dirty="0" err="1">
                <a:latin typeface="Trebuchet MS" pitchFamily="34" charset="0"/>
              </a:rPr>
              <a:t>ini</a:t>
            </a:r>
            <a:r>
              <a:rPr lang="en-US" sz="1600" dirty="0">
                <a:latin typeface="Trebuchet MS" pitchFamily="34" charset="0"/>
              </a:rPr>
              <a:t> </a:t>
            </a:r>
            <a:r>
              <a:rPr lang="en-US" sz="1600" dirty="0" err="1">
                <a:latin typeface="Trebuchet MS" pitchFamily="34" charset="0"/>
              </a:rPr>
              <a:t>akan</a:t>
            </a:r>
            <a:r>
              <a:rPr lang="en-US" sz="1600" dirty="0">
                <a:latin typeface="Trebuchet MS" pitchFamily="34" charset="0"/>
              </a:rPr>
              <a:t> </a:t>
            </a:r>
            <a:r>
              <a:rPr lang="en-US" sz="1600" dirty="0" err="1">
                <a:latin typeface="Trebuchet MS" pitchFamily="34" charset="0"/>
              </a:rPr>
              <a:t>menurun</a:t>
            </a:r>
            <a:r>
              <a:rPr lang="en-US" sz="1600" dirty="0">
                <a:latin typeface="Trebuchet MS" pitchFamily="34" charset="0"/>
              </a:rPr>
              <a:t> </a:t>
            </a:r>
            <a:r>
              <a:rPr lang="en-US" sz="1600" dirty="0" err="1">
                <a:latin typeface="Trebuchet MS" pitchFamily="34" charset="0"/>
              </a:rPr>
              <a:t>jika</a:t>
            </a:r>
            <a:r>
              <a:rPr lang="en-US" sz="1600" dirty="0">
                <a:latin typeface="Trebuchet MS" pitchFamily="34" charset="0"/>
              </a:rPr>
              <a:t> </a:t>
            </a:r>
            <a:r>
              <a:rPr lang="en-US" sz="1600" dirty="0" err="1">
                <a:latin typeface="Trebuchet MS" pitchFamily="34" charset="0"/>
              </a:rPr>
              <a:t>nilai</a:t>
            </a:r>
            <a:r>
              <a:rPr lang="en-US" sz="1600" dirty="0">
                <a:latin typeface="Trebuchet MS" pitchFamily="34" charset="0"/>
              </a:rPr>
              <a:t> cutoff </a:t>
            </a:r>
            <a:r>
              <a:rPr lang="en-US" sz="1600" dirty="0" err="1">
                <a:latin typeface="Trebuchet MS" pitchFamily="34" charset="0"/>
              </a:rPr>
              <a:t>ditingkatkan</a:t>
            </a:r>
            <a:r>
              <a:rPr lang="en-US" sz="1600" dirty="0">
                <a:latin typeface="Trebuchet MS" pitchFamily="34" charset="0"/>
              </a:rPr>
              <a:t>.  </a:t>
            </a:r>
            <a:r>
              <a:rPr lang="en-US" sz="1600" dirty="0" err="1">
                <a:latin typeface="Trebuchet MS" pitchFamily="34" charset="0"/>
              </a:rPr>
              <a:t>Namun</a:t>
            </a:r>
            <a:r>
              <a:rPr lang="en-US" sz="1600" dirty="0">
                <a:latin typeface="Trebuchet MS" pitchFamily="34" charset="0"/>
              </a:rPr>
              <a:t> </a:t>
            </a:r>
            <a:r>
              <a:rPr lang="en-US" sz="1600" dirty="0" err="1">
                <a:latin typeface="Trebuchet MS" pitchFamily="34" charset="0"/>
              </a:rPr>
              <a:t>secara</a:t>
            </a:r>
            <a:r>
              <a:rPr lang="en-US" sz="1600" dirty="0">
                <a:latin typeface="Trebuchet MS" pitchFamily="34" charset="0"/>
              </a:rPr>
              <a:t> ideal </a:t>
            </a:r>
            <a:r>
              <a:rPr lang="en-US" sz="1600" dirty="0" err="1">
                <a:latin typeface="Trebuchet MS" pitchFamily="34" charset="0"/>
              </a:rPr>
              <a:t>kita</a:t>
            </a:r>
            <a:r>
              <a:rPr lang="en-US" sz="1600" dirty="0">
                <a:latin typeface="Trebuchet MS" pitchFamily="34" charset="0"/>
              </a:rPr>
              <a:t> </a:t>
            </a:r>
            <a:r>
              <a:rPr lang="en-US" sz="1600" dirty="0" err="1">
                <a:latin typeface="Trebuchet MS" pitchFamily="34" charset="0"/>
              </a:rPr>
              <a:t>menginginkan</a:t>
            </a:r>
            <a:r>
              <a:rPr lang="en-US" sz="1600" dirty="0">
                <a:latin typeface="Trebuchet MS" pitchFamily="34" charset="0"/>
              </a:rPr>
              <a:t> </a:t>
            </a:r>
            <a:r>
              <a:rPr lang="en-US" sz="1600" dirty="0" err="1">
                <a:latin typeface="Trebuchet MS" pitchFamily="34" charset="0"/>
              </a:rPr>
              <a:t>untuk</a:t>
            </a:r>
            <a:r>
              <a:rPr lang="en-US" sz="1600" dirty="0">
                <a:latin typeface="Trebuchet MS" pitchFamily="34" charset="0"/>
              </a:rPr>
              <a:t> </a:t>
            </a:r>
            <a:r>
              <a:rPr lang="en-US" sz="1600" dirty="0" err="1">
                <a:latin typeface="Trebuchet MS" pitchFamily="34" charset="0"/>
              </a:rPr>
              <a:t>berbagai</a:t>
            </a:r>
            <a:r>
              <a:rPr lang="en-US" sz="1600" dirty="0">
                <a:latin typeface="Trebuchet MS" pitchFamily="34" charset="0"/>
              </a:rPr>
              <a:t> </a:t>
            </a:r>
            <a:r>
              <a:rPr lang="en-US" sz="1600" dirty="0" err="1">
                <a:latin typeface="Trebuchet MS" pitchFamily="34" charset="0"/>
              </a:rPr>
              <a:t>nilai</a:t>
            </a:r>
            <a:r>
              <a:rPr lang="en-US" sz="1600" dirty="0">
                <a:latin typeface="Trebuchet MS" pitchFamily="34" charset="0"/>
              </a:rPr>
              <a:t> cutoff, model </a:t>
            </a:r>
            <a:r>
              <a:rPr lang="en-US" sz="1600" dirty="0" err="1">
                <a:latin typeface="Trebuchet MS" pitchFamily="34" charset="0"/>
              </a:rPr>
              <a:t>memiliki</a:t>
            </a:r>
            <a:r>
              <a:rPr lang="en-US" sz="1600" dirty="0">
                <a:latin typeface="Trebuchet MS" pitchFamily="34" charset="0"/>
              </a:rPr>
              <a:t> sensitivity yang </a:t>
            </a:r>
            <a:r>
              <a:rPr lang="en-US" sz="1600" dirty="0" err="1">
                <a:latin typeface="Trebuchet MS" pitchFamily="34" charset="0"/>
              </a:rPr>
              <a:t>tinggi</a:t>
            </a:r>
            <a:r>
              <a:rPr lang="en-US" sz="1600" dirty="0">
                <a:latin typeface="Trebuchet MS" pitchFamily="34" charset="0"/>
              </a:rPr>
              <a:t>.</a:t>
            </a:r>
          </a:p>
        </p:txBody>
      </p:sp>
    </p:spTree>
    <p:extLst>
      <p:ext uri="{BB962C8B-B14F-4D97-AF65-F5344CB8AC3E}">
        <p14:creationId xmlns:p14="http://schemas.microsoft.com/office/powerpoint/2010/main" xmlns="" val="30079879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Specificity</a:t>
            </a:r>
            <a:endParaRPr lang="en-US" dirty="0"/>
          </a:p>
        </p:txBody>
      </p:sp>
      <p:sp>
        <p:nvSpPr>
          <p:cNvPr id="5" name="Slide Number Placeholder 4"/>
          <p:cNvSpPr>
            <a:spLocks noGrp="1"/>
          </p:cNvSpPr>
          <p:nvPr>
            <p:ph type="sldNum" sz="quarter" idx="12"/>
          </p:nvPr>
        </p:nvSpPr>
        <p:spPr/>
        <p:txBody>
          <a:bodyPr/>
          <a:lstStyle/>
          <a:p>
            <a:fld id="{FA84F1FF-EA00-4DFC-8ABA-92BCB195DC3B}" type="slidenum">
              <a:rPr lang="id-ID" smtClean="0"/>
              <a:pPr/>
              <a:t>44</a:t>
            </a:fld>
            <a:endParaRPr lang="id-ID" dirty="0"/>
          </a:p>
        </p:txBody>
      </p:sp>
      <p:grpSp>
        <p:nvGrpSpPr>
          <p:cNvPr id="6" name="Group 5"/>
          <p:cNvGrpSpPr>
            <a:grpSpLocks/>
          </p:cNvGrpSpPr>
          <p:nvPr/>
        </p:nvGrpSpPr>
        <p:grpSpPr bwMode="auto">
          <a:xfrm>
            <a:off x="3627625" y="1790700"/>
            <a:ext cx="5659250" cy="3679304"/>
            <a:chOff x="760" y="912"/>
            <a:chExt cx="4280" cy="2832"/>
          </a:xfrm>
        </p:grpSpPr>
        <p:sp>
          <p:nvSpPr>
            <p:cNvPr id="7" name="AutoShape 4"/>
            <p:cNvSpPr>
              <a:spLocks noChangeArrowheads="1"/>
            </p:cNvSpPr>
            <p:nvPr/>
          </p:nvSpPr>
          <p:spPr bwMode="auto">
            <a:xfrm>
              <a:off x="1440" y="1584"/>
              <a:ext cx="1200" cy="720"/>
            </a:xfrm>
            <a:prstGeom prst="roundRect">
              <a:avLst>
                <a:gd name="adj" fmla="val 16667"/>
              </a:avLst>
            </a:prstGeom>
            <a:solidFill>
              <a:srgbClr val="B2B2B2"/>
            </a:solidFill>
            <a:ln w="19050">
              <a:solidFill>
                <a:schemeClr val="bg1"/>
              </a:solidFill>
              <a:round/>
              <a:headEnd/>
              <a:tailEnd/>
            </a:ln>
            <a:effectLst/>
          </p:spPr>
          <p:txBody>
            <a:bodyPr wrap="none" anchor="ctr"/>
            <a:lstStyle/>
            <a:p>
              <a:pPr algn="ctr" eaLnBrk="0" hangingPunct="0"/>
              <a:r>
                <a:rPr lang="en-US" sz="2000" b="1">
                  <a:solidFill>
                    <a:schemeClr val="accent2"/>
                  </a:solidFill>
                  <a:latin typeface="Verdana" pitchFamily="34" charset="0"/>
                </a:rPr>
                <a:t>True </a:t>
              </a:r>
            </a:p>
            <a:p>
              <a:pPr algn="ctr" eaLnBrk="0" hangingPunct="0"/>
              <a:r>
                <a:rPr lang="en-US" sz="2000" b="1">
                  <a:solidFill>
                    <a:schemeClr val="accent2"/>
                  </a:solidFill>
                  <a:latin typeface="Verdana" pitchFamily="34" charset="0"/>
                </a:rPr>
                <a:t>Negative</a:t>
              </a:r>
              <a:endParaRPr lang="en-US" sz="2000" b="1">
                <a:latin typeface="Verdana" pitchFamily="34" charset="0"/>
              </a:endParaRPr>
            </a:p>
          </p:txBody>
        </p:sp>
        <p:sp>
          <p:nvSpPr>
            <p:cNvPr id="8" name="AutoShape 5"/>
            <p:cNvSpPr>
              <a:spLocks noChangeArrowheads="1"/>
            </p:cNvSpPr>
            <p:nvPr/>
          </p:nvSpPr>
          <p:spPr bwMode="auto">
            <a:xfrm>
              <a:off x="2640" y="1584"/>
              <a:ext cx="1200" cy="720"/>
            </a:xfrm>
            <a:prstGeom prst="roundRect">
              <a:avLst>
                <a:gd name="adj" fmla="val 16667"/>
              </a:avLst>
            </a:prstGeom>
            <a:solidFill>
              <a:srgbClr val="DDDDDD"/>
            </a:solidFill>
            <a:ln w="19050">
              <a:solidFill>
                <a:schemeClr val="bg1"/>
              </a:solidFill>
              <a:round/>
              <a:headEnd/>
              <a:tailEnd/>
            </a:ln>
            <a:effectLst/>
          </p:spPr>
          <p:txBody>
            <a:bodyPr wrap="none" anchor="ctr"/>
            <a:lstStyle/>
            <a:p>
              <a:pPr algn="ctr" eaLnBrk="0" hangingPunct="0"/>
              <a:endParaRPr lang="id-ID" sz="2000" b="1">
                <a:solidFill>
                  <a:srgbClr val="A50021"/>
                </a:solidFill>
                <a:latin typeface="Verdana" pitchFamily="34" charset="0"/>
              </a:endParaRPr>
            </a:p>
          </p:txBody>
        </p:sp>
        <p:sp>
          <p:nvSpPr>
            <p:cNvPr id="9" name="AutoShape 6"/>
            <p:cNvSpPr>
              <a:spLocks noChangeArrowheads="1"/>
            </p:cNvSpPr>
            <p:nvPr/>
          </p:nvSpPr>
          <p:spPr bwMode="auto">
            <a:xfrm>
              <a:off x="1440" y="2304"/>
              <a:ext cx="1200" cy="720"/>
            </a:xfrm>
            <a:prstGeom prst="roundRect">
              <a:avLst>
                <a:gd name="adj" fmla="val 16667"/>
              </a:avLst>
            </a:prstGeom>
            <a:solidFill>
              <a:srgbClr val="DDDDDD"/>
            </a:solidFill>
            <a:ln w="19050">
              <a:solidFill>
                <a:schemeClr val="bg1"/>
              </a:solidFill>
              <a:round/>
              <a:headEnd/>
              <a:tailEnd/>
            </a:ln>
            <a:effectLst/>
          </p:spPr>
          <p:txBody>
            <a:bodyPr wrap="none" anchor="ctr"/>
            <a:lstStyle/>
            <a:p>
              <a:pPr algn="ctr" eaLnBrk="0" hangingPunct="0"/>
              <a:endParaRPr lang="id-ID" sz="2000" b="1">
                <a:solidFill>
                  <a:srgbClr val="A50021"/>
                </a:solidFill>
                <a:latin typeface="Verdana" pitchFamily="34" charset="0"/>
              </a:endParaRPr>
            </a:p>
          </p:txBody>
        </p:sp>
        <p:sp>
          <p:nvSpPr>
            <p:cNvPr id="10" name="AutoShape 7"/>
            <p:cNvSpPr>
              <a:spLocks noChangeArrowheads="1"/>
            </p:cNvSpPr>
            <p:nvPr/>
          </p:nvSpPr>
          <p:spPr bwMode="auto">
            <a:xfrm>
              <a:off x="2640" y="2304"/>
              <a:ext cx="1200" cy="720"/>
            </a:xfrm>
            <a:prstGeom prst="roundRect">
              <a:avLst>
                <a:gd name="adj" fmla="val 16667"/>
              </a:avLst>
            </a:prstGeom>
            <a:solidFill>
              <a:srgbClr val="C0C0C0"/>
            </a:solidFill>
            <a:ln w="19050">
              <a:solidFill>
                <a:schemeClr val="bg1"/>
              </a:solidFill>
              <a:round/>
              <a:headEnd/>
              <a:tailEnd/>
            </a:ln>
            <a:effectLst/>
          </p:spPr>
          <p:txBody>
            <a:bodyPr wrap="none" anchor="ctr"/>
            <a:lstStyle/>
            <a:p>
              <a:pPr algn="ctr" eaLnBrk="0" hangingPunct="0"/>
              <a:endParaRPr lang="id-ID" sz="2000" b="1">
                <a:solidFill>
                  <a:srgbClr val="000099"/>
                </a:solidFill>
                <a:latin typeface="Verdana" pitchFamily="34" charset="0"/>
              </a:endParaRPr>
            </a:p>
          </p:txBody>
        </p:sp>
        <p:sp>
          <p:nvSpPr>
            <p:cNvPr id="11" name="Rectangle 8"/>
            <p:cNvSpPr>
              <a:spLocks noChangeArrowheads="1"/>
            </p:cNvSpPr>
            <p:nvPr/>
          </p:nvSpPr>
          <p:spPr bwMode="auto">
            <a:xfrm>
              <a:off x="1440" y="3024"/>
              <a:ext cx="1200" cy="720"/>
            </a:xfrm>
            <a:prstGeom prst="rect">
              <a:avLst/>
            </a:prstGeom>
            <a:noFill/>
            <a:ln w="9525">
              <a:noFill/>
              <a:miter lim="800000"/>
              <a:headEnd/>
              <a:tailEnd/>
            </a:ln>
            <a:effectLst/>
          </p:spPr>
          <p:txBody>
            <a:bodyPr wrap="none" anchor="ctr"/>
            <a:lstStyle/>
            <a:p>
              <a:pPr algn="ctr" eaLnBrk="0" hangingPunct="0"/>
              <a:r>
                <a:rPr lang="en-US" sz="2000">
                  <a:latin typeface="Verdana" pitchFamily="34" charset="0"/>
                </a:rPr>
                <a:t>Predicted</a:t>
              </a:r>
            </a:p>
            <a:p>
              <a:pPr algn="ctr" eaLnBrk="0" hangingPunct="0"/>
              <a:r>
                <a:rPr lang="en-US" sz="2000">
                  <a:latin typeface="Verdana" pitchFamily="34" charset="0"/>
                </a:rPr>
                <a:t>Negative</a:t>
              </a:r>
            </a:p>
          </p:txBody>
        </p:sp>
        <p:sp>
          <p:nvSpPr>
            <p:cNvPr id="12" name="Rectangle 9"/>
            <p:cNvSpPr>
              <a:spLocks noChangeArrowheads="1"/>
            </p:cNvSpPr>
            <p:nvPr/>
          </p:nvSpPr>
          <p:spPr bwMode="auto">
            <a:xfrm>
              <a:off x="3840" y="1584"/>
              <a:ext cx="1200" cy="720"/>
            </a:xfrm>
            <a:prstGeom prst="rect">
              <a:avLst/>
            </a:prstGeom>
            <a:noFill/>
            <a:ln w="9525">
              <a:noFill/>
              <a:miter lim="800000"/>
              <a:headEnd/>
              <a:tailEnd/>
            </a:ln>
            <a:effectLst/>
          </p:spPr>
          <p:txBody>
            <a:bodyPr wrap="none" anchor="ctr"/>
            <a:lstStyle/>
            <a:p>
              <a:pPr algn="ctr" eaLnBrk="0" hangingPunct="0"/>
              <a:r>
                <a:rPr lang="en-US" sz="2000">
                  <a:latin typeface="Verdana" pitchFamily="34" charset="0"/>
                </a:rPr>
                <a:t>Actual</a:t>
              </a:r>
            </a:p>
            <a:p>
              <a:pPr algn="ctr" eaLnBrk="0" hangingPunct="0"/>
              <a:r>
                <a:rPr lang="en-US" sz="2000">
                  <a:latin typeface="Verdana" pitchFamily="34" charset="0"/>
                </a:rPr>
                <a:t>Negative</a:t>
              </a:r>
            </a:p>
          </p:txBody>
        </p:sp>
        <p:sp>
          <p:nvSpPr>
            <p:cNvPr id="13" name="Text Box 10"/>
            <p:cNvSpPr txBox="1">
              <a:spLocks noChangeArrowheads="1"/>
            </p:cNvSpPr>
            <p:nvPr/>
          </p:nvSpPr>
          <p:spPr bwMode="auto">
            <a:xfrm>
              <a:off x="1872" y="912"/>
              <a:ext cx="1616" cy="308"/>
            </a:xfrm>
            <a:prstGeom prst="rect">
              <a:avLst/>
            </a:prstGeom>
            <a:noFill/>
            <a:ln w="9525">
              <a:noFill/>
              <a:miter lim="800000"/>
              <a:headEnd/>
              <a:tailEnd/>
            </a:ln>
            <a:effectLst/>
          </p:spPr>
          <p:txBody>
            <a:bodyPr wrap="none">
              <a:spAutoFit/>
            </a:bodyPr>
            <a:lstStyle/>
            <a:p>
              <a:pPr eaLnBrk="0" hangingPunct="0"/>
              <a:r>
                <a:rPr lang="en-US" sz="2000" dirty="0">
                  <a:latin typeface="Verdana" pitchFamily="34" charset="0"/>
                </a:rPr>
                <a:t>Predicted Class</a:t>
              </a:r>
            </a:p>
          </p:txBody>
        </p:sp>
        <p:sp>
          <p:nvSpPr>
            <p:cNvPr id="14" name="Text Box 11"/>
            <p:cNvSpPr txBox="1">
              <a:spLocks noChangeArrowheads="1"/>
            </p:cNvSpPr>
            <p:nvPr/>
          </p:nvSpPr>
          <p:spPr bwMode="auto">
            <a:xfrm rot="16200000">
              <a:off x="242" y="2171"/>
              <a:ext cx="1339" cy="303"/>
            </a:xfrm>
            <a:prstGeom prst="rect">
              <a:avLst/>
            </a:prstGeom>
            <a:noFill/>
            <a:ln w="9525">
              <a:noFill/>
              <a:miter lim="800000"/>
              <a:headEnd/>
              <a:tailEnd/>
            </a:ln>
            <a:effectLst/>
          </p:spPr>
          <p:txBody>
            <a:bodyPr wrap="none">
              <a:spAutoFit/>
            </a:bodyPr>
            <a:lstStyle/>
            <a:p>
              <a:pPr eaLnBrk="0" hangingPunct="0"/>
              <a:r>
                <a:rPr lang="en-US" sz="2000">
                  <a:latin typeface="Verdana" pitchFamily="34" charset="0"/>
                </a:rPr>
                <a:t>Actual Class</a:t>
              </a:r>
            </a:p>
          </p:txBody>
        </p:sp>
        <p:sp>
          <p:nvSpPr>
            <p:cNvPr id="15" name="Text Box 12"/>
            <p:cNvSpPr txBox="1">
              <a:spLocks noChangeArrowheads="1"/>
            </p:cNvSpPr>
            <p:nvPr/>
          </p:nvSpPr>
          <p:spPr bwMode="auto">
            <a:xfrm>
              <a:off x="1144" y="1844"/>
              <a:ext cx="263" cy="308"/>
            </a:xfrm>
            <a:prstGeom prst="rect">
              <a:avLst/>
            </a:prstGeom>
            <a:noFill/>
            <a:ln w="9525">
              <a:noFill/>
              <a:miter lim="800000"/>
              <a:headEnd/>
              <a:tailEnd/>
            </a:ln>
            <a:effectLst/>
          </p:spPr>
          <p:txBody>
            <a:bodyPr wrap="none">
              <a:spAutoFit/>
            </a:bodyPr>
            <a:lstStyle/>
            <a:p>
              <a:pPr eaLnBrk="0" hangingPunct="0"/>
              <a:r>
                <a:rPr lang="en-US" sz="2000">
                  <a:latin typeface="Verdana" pitchFamily="34" charset="0"/>
                </a:rPr>
                <a:t>0</a:t>
              </a:r>
            </a:p>
          </p:txBody>
        </p:sp>
        <p:sp>
          <p:nvSpPr>
            <p:cNvPr id="16" name="Text Box 13"/>
            <p:cNvSpPr txBox="1">
              <a:spLocks noChangeArrowheads="1"/>
            </p:cNvSpPr>
            <p:nvPr/>
          </p:nvSpPr>
          <p:spPr bwMode="auto">
            <a:xfrm>
              <a:off x="1154" y="2564"/>
              <a:ext cx="263" cy="308"/>
            </a:xfrm>
            <a:prstGeom prst="rect">
              <a:avLst/>
            </a:prstGeom>
            <a:noFill/>
            <a:ln w="9525">
              <a:noFill/>
              <a:miter lim="800000"/>
              <a:headEnd/>
              <a:tailEnd/>
            </a:ln>
            <a:effectLst/>
          </p:spPr>
          <p:txBody>
            <a:bodyPr wrap="none">
              <a:spAutoFit/>
            </a:bodyPr>
            <a:lstStyle/>
            <a:p>
              <a:pPr eaLnBrk="0" hangingPunct="0"/>
              <a:r>
                <a:rPr lang="en-US" sz="2000">
                  <a:latin typeface="Verdana" pitchFamily="34" charset="0"/>
                </a:rPr>
                <a:t>1</a:t>
              </a:r>
            </a:p>
          </p:txBody>
        </p:sp>
        <p:sp>
          <p:nvSpPr>
            <p:cNvPr id="17" name="Text Box 14"/>
            <p:cNvSpPr txBox="1">
              <a:spLocks noChangeArrowheads="1"/>
            </p:cNvSpPr>
            <p:nvPr/>
          </p:nvSpPr>
          <p:spPr bwMode="auto">
            <a:xfrm>
              <a:off x="1922" y="1248"/>
              <a:ext cx="263" cy="308"/>
            </a:xfrm>
            <a:prstGeom prst="rect">
              <a:avLst/>
            </a:prstGeom>
            <a:noFill/>
            <a:ln w="9525">
              <a:noFill/>
              <a:miter lim="800000"/>
              <a:headEnd/>
              <a:tailEnd/>
            </a:ln>
            <a:effectLst/>
          </p:spPr>
          <p:txBody>
            <a:bodyPr wrap="none">
              <a:spAutoFit/>
            </a:bodyPr>
            <a:lstStyle/>
            <a:p>
              <a:pPr eaLnBrk="0" hangingPunct="0"/>
              <a:r>
                <a:rPr lang="en-US" sz="2000">
                  <a:latin typeface="Verdana" pitchFamily="34" charset="0"/>
                </a:rPr>
                <a:t>0</a:t>
              </a:r>
            </a:p>
          </p:txBody>
        </p:sp>
        <p:sp>
          <p:nvSpPr>
            <p:cNvPr id="18" name="Text Box 15"/>
            <p:cNvSpPr txBox="1">
              <a:spLocks noChangeArrowheads="1"/>
            </p:cNvSpPr>
            <p:nvPr/>
          </p:nvSpPr>
          <p:spPr bwMode="auto">
            <a:xfrm>
              <a:off x="3122" y="1248"/>
              <a:ext cx="263" cy="308"/>
            </a:xfrm>
            <a:prstGeom prst="rect">
              <a:avLst/>
            </a:prstGeom>
            <a:noFill/>
            <a:ln w="9525">
              <a:noFill/>
              <a:miter lim="800000"/>
              <a:headEnd/>
              <a:tailEnd/>
            </a:ln>
            <a:effectLst/>
          </p:spPr>
          <p:txBody>
            <a:bodyPr wrap="none">
              <a:spAutoFit/>
            </a:bodyPr>
            <a:lstStyle/>
            <a:p>
              <a:pPr eaLnBrk="0" hangingPunct="0"/>
              <a:r>
                <a:rPr lang="en-US" sz="2000">
                  <a:latin typeface="Verdana" pitchFamily="34" charset="0"/>
                </a:rPr>
                <a:t>1</a:t>
              </a:r>
            </a:p>
          </p:txBody>
        </p:sp>
        <p:sp>
          <p:nvSpPr>
            <p:cNvPr id="19" name="AutoShape 16"/>
            <p:cNvSpPr>
              <a:spLocks noChangeArrowheads="1"/>
            </p:cNvSpPr>
            <p:nvPr/>
          </p:nvSpPr>
          <p:spPr bwMode="auto">
            <a:xfrm>
              <a:off x="2640" y="2304"/>
              <a:ext cx="1200" cy="720"/>
            </a:xfrm>
            <a:prstGeom prst="roundRect">
              <a:avLst>
                <a:gd name="adj" fmla="val 16667"/>
              </a:avLst>
            </a:prstGeom>
            <a:solidFill>
              <a:srgbClr val="DDDDDD"/>
            </a:solidFill>
            <a:ln w="19050">
              <a:solidFill>
                <a:schemeClr val="bg1"/>
              </a:solidFill>
              <a:round/>
              <a:headEnd/>
              <a:tailEnd/>
            </a:ln>
            <a:effectLst/>
          </p:spPr>
          <p:txBody>
            <a:bodyPr wrap="none" anchor="ctr"/>
            <a:lstStyle/>
            <a:p>
              <a:pPr algn="ctr" eaLnBrk="0" hangingPunct="0"/>
              <a:endParaRPr lang="id-ID" sz="2000" b="1">
                <a:solidFill>
                  <a:srgbClr val="3333CC"/>
                </a:solidFill>
                <a:latin typeface="Verdana" pitchFamily="34" charset="0"/>
              </a:endParaRPr>
            </a:p>
          </p:txBody>
        </p:sp>
      </p:grpSp>
    </p:spTree>
    <p:extLst>
      <p:ext uri="{BB962C8B-B14F-4D97-AF65-F5344CB8AC3E}">
        <p14:creationId xmlns:p14="http://schemas.microsoft.com/office/powerpoint/2010/main" xmlns="" val="9883333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Specificity</a:t>
            </a:r>
            <a:endParaRPr lang="en-US" dirty="0"/>
          </a:p>
        </p:txBody>
      </p:sp>
      <p:sp>
        <p:nvSpPr>
          <p:cNvPr id="5" name="Slide Number Placeholder 4"/>
          <p:cNvSpPr>
            <a:spLocks noGrp="1"/>
          </p:cNvSpPr>
          <p:nvPr>
            <p:ph type="sldNum" sz="quarter" idx="12"/>
          </p:nvPr>
        </p:nvSpPr>
        <p:spPr/>
        <p:txBody>
          <a:bodyPr/>
          <a:lstStyle/>
          <a:p>
            <a:fld id="{FA84F1FF-EA00-4DFC-8ABA-92BCB195DC3B}" type="slidenum">
              <a:rPr lang="id-ID" smtClean="0"/>
              <a:pPr/>
              <a:t>45</a:t>
            </a:fld>
            <a:endParaRPr lang="id-ID" dirty="0"/>
          </a:p>
        </p:txBody>
      </p:sp>
      <p:sp>
        <p:nvSpPr>
          <p:cNvPr id="20" name="Rectangle 19"/>
          <p:cNvSpPr/>
          <p:nvPr/>
        </p:nvSpPr>
        <p:spPr>
          <a:xfrm>
            <a:off x="1104900" y="1662440"/>
            <a:ext cx="8424936" cy="2369880"/>
          </a:xfrm>
          <a:prstGeom prst="rect">
            <a:avLst/>
          </a:prstGeom>
        </p:spPr>
        <p:txBody>
          <a:bodyPr wrap="square">
            <a:spAutoFit/>
          </a:bodyPr>
          <a:lstStyle/>
          <a:p>
            <a:r>
              <a:rPr lang="en-US" dirty="0">
                <a:latin typeface="Trebuchet MS" pitchFamily="34" charset="0"/>
              </a:rPr>
              <a:t>SPECIFICITY </a:t>
            </a:r>
            <a:r>
              <a:rPr lang="en-US" dirty="0" err="1">
                <a:latin typeface="Trebuchet MS" pitchFamily="34" charset="0"/>
              </a:rPr>
              <a:t>adalah</a:t>
            </a:r>
            <a:r>
              <a:rPr lang="en-US" dirty="0">
                <a:latin typeface="Trebuchet MS" pitchFamily="34" charset="0"/>
              </a:rPr>
              <a:t> TRUE NEGATIVE </a:t>
            </a:r>
            <a:r>
              <a:rPr lang="en-US" dirty="0" err="1">
                <a:latin typeface="Trebuchet MS" pitchFamily="34" charset="0"/>
              </a:rPr>
              <a:t>dibagi</a:t>
            </a:r>
            <a:r>
              <a:rPr lang="en-US" dirty="0">
                <a:latin typeface="Trebuchet MS" pitchFamily="34" charset="0"/>
              </a:rPr>
              <a:t> </a:t>
            </a:r>
            <a:r>
              <a:rPr lang="en-US" dirty="0" err="1">
                <a:latin typeface="Trebuchet MS" pitchFamily="34" charset="0"/>
              </a:rPr>
              <a:t>dengan</a:t>
            </a:r>
            <a:r>
              <a:rPr lang="en-US" dirty="0">
                <a:latin typeface="Trebuchet MS" pitchFamily="34" charset="0"/>
              </a:rPr>
              <a:t> N</a:t>
            </a:r>
            <a:r>
              <a:rPr lang="en-US" baseline="-25000" dirty="0">
                <a:latin typeface="Trebuchet MS" pitchFamily="34" charset="0"/>
              </a:rPr>
              <a:t>2</a:t>
            </a:r>
          </a:p>
          <a:p>
            <a:endParaRPr lang="en-US" dirty="0">
              <a:latin typeface="Trebuchet MS" pitchFamily="34" charset="0"/>
            </a:endParaRPr>
          </a:p>
          <a:p>
            <a:r>
              <a:rPr lang="en-US" sz="1400" dirty="0" err="1">
                <a:latin typeface="Trebuchet MS" pitchFamily="34" charset="0"/>
              </a:rPr>
              <a:t>Tentu</a:t>
            </a:r>
            <a:r>
              <a:rPr lang="en-US" sz="1400" dirty="0">
                <a:latin typeface="Trebuchet MS" pitchFamily="34" charset="0"/>
              </a:rPr>
              <a:t> </a:t>
            </a:r>
            <a:r>
              <a:rPr lang="en-US" sz="1400" dirty="0" err="1">
                <a:latin typeface="Trebuchet MS" pitchFamily="34" charset="0"/>
              </a:rPr>
              <a:t>saja</a:t>
            </a:r>
            <a:r>
              <a:rPr lang="en-US" sz="1400" dirty="0">
                <a:latin typeface="Trebuchet MS" pitchFamily="34" charset="0"/>
              </a:rPr>
              <a:t> 1 – Specificity </a:t>
            </a:r>
            <a:r>
              <a:rPr lang="en-US" sz="1400" dirty="0" err="1">
                <a:latin typeface="Trebuchet MS" pitchFamily="34" charset="0"/>
              </a:rPr>
              <a:t>adalah</a:t>
            </a:r>
            <a:r>
              <a:rPr lang="en-US" sz="1400" dirty="0">
                <a:latin typeface="Trebuchet MS" pitchFamily="34" charset="0"/>
              </a:rPr>
              <a:t> 1 </a:t>
            </a:r>
            <a:r>
              <a:rPr lang="en-US" sz="1400" dirty="0" err="1">
                <a:latin typeface="Trebuchet MS" pitchFamily="34" charset="0"/>
              </a:rPr>
              <a:t>dikurangi</a:t>
            </a:r>
            <a:r>
              <a:rPr lang="en-US" sz="1400" dirty="0">
                <a:latin typeface="Trebuchet MS" pitchFamily="34" charset="0"/>
              </a:rPr>
              <a:t> </a:t>
            </a:r>
            <a:r>
              <a:rPr lang="en-US" sz="1400" dirty="0" err="1">
                <a:latin typeface="Trebuchet MS" pitchFamily="34" charset="0"/>
              </a:rPr>
              <a:t>nilai</a:t>
            </a:r>
            <a:r>
              <a:rPr lang="en-US" sz="1400" dirty="0">
                <a:latin typeface="Trebuchet MS" pitchFamily="34" charset="0"/>
              </a:rPr>
              <a:t> specificity-</a:t>
            </a:r>
            <a:r>
              <a:rPr lang="en-US" sz="1400" dirty="0" err="1">
                <a:latin typeface="Trebuchet MS" pitchFamily="34" charset="0"/>
              </a:rPr>
              <a:t>nya</a:t>
            </a:r>
            <a:r>
              <a:rPr lang="en-US" sz="1400" dirty="0">
                <a:latin typeface="Trebuchet MS" pitchFamily="34" charset="0"/>
              </a:rPr>
              <a:t>, </a:t>
            </a:r>
            <a:r>
              <a:rPr lang="en-US" sz="1400" dirty="0" err="1">
                <a:latin typeface="Trebuchet MS" pitchFamily="34" charset="0"/>
              </a:rPr>
              <a:t>atau</a:t>
            </a:r>
            <a:r>
              <a:rPr lang="en-US" sz="1400" dirty="0">
                <a:latin typeface="Trebuchet MS" pitchFamily="34" charset="0"/>
              </a:rPr>
              <a:t> </a:t>
            </a:r>
            <a:r>
              <a:rPr lang="en-US" sz="1400" dirty="0" err="1">
                <a:latin typeface="Trebuchet MS" pitchFamily="34" charset="0"/>
              </a:rPr>
              <a:t>diperoleh</a:t>
            </a:r>
            <a:r>
              <a:rPr lang="en-US" sz="1400" dirty="0">
                <a:latin typeface="Trebuchet MS" pitchFamily="34" charset="0"/>
              </a:rPr>
              <a:t> </a:t>
            </a:r>
            <a:r>
              <a:rPr lang="en-US" sz="1400" dirty="0" err="1">
                <a:latin typeface="Trebuchet MS" pitchFamily="34" charset="0"/>
              </a:rPr>
              <a:t>dari</a:t>
            </a:r>
            <a:r>
              <a:rPr lang="en-US" sz="1400" dirty="0">
                <a:latin typeface="Trebuchet MS" pitchFamily="34" charset="0"/>
              </a:rPr>
              <a:t> FALSE POSITIVE </a:t>
            </a:r>
            <a:r>
              <a:rPr lang="en-US" sz="1400" dirty="0" err="1">
                <a:latin typeface="Trebuchet MS" pitchFamily="34" charset="0"/>
              </a:rPr>
              <a:t>dibagi</a:t>
            </a:r>
            <a:r>
              <a:rPr lang="en-US" sz="1400" dirty="0">
                <a:latin typeface="Trebuchet MS" pitchFamily="34" charset="0"/>
              </a:rPr>
              <a:t> </a:t>
            </a:r>
            <a:r>
              <a:rPr lang="en-US" sz="1400" dirty="0" err="1">
                <a:latin typeface="Trebuchet MS" pitchFamily="34" charset="0"/>
              </a:rPr>
              <a:t>dengan</a:t>
            </a:r>
            <a:r>
              <a:rPr lang="en-US" sz="1400" dirty="0">
                <a:latin typeface="Trebuchet MS" pitchFamily="34" charset="0"/>
              </a:rPr>
              <a:t> N</a:t>
            </a:r>
            <a:r>
              <a:rPr lang="en-US" sz="1400" baseline="-25000" dirty="0">
                <a:latin typeface="Trebuchet MS" pitchFamily="34" charset="0"/>
              </a:rPr>
              <a:t>2</a:t>
            </a:r>
            <a:r>
              <a:rPr lang="en-US" sz="1400" dirty="0">
                <a:latin typeface="Trebuchet MS" pitchFamily="34" charset="0"/>
              </a:rPr>
              <a:t>.</a:t>
            </a:r>
          </a:p>
          <a:p>
            <a:endParaRPr lang="en-US" sz="1400" dirty="0">
              <a:latin typeface="Trebuchet MS" pitchFamily="34" charset="0"/>
            </a:endParaRPr>
          </a:p>
          <a:p>
            <a:r>
              <a:rPr lang="en-US" sz="1400" dirty="0" err="1">
                <a:latin typeface="Trebuchet MS" pitchFamily="34" charset="0"/>
              </a:rPr>
              <a:t>Jika</a:t>
            </a:r>
            <a:r>
              <a:rPr lang="en-US" sz="1400" dirty="0">
                <a:latin typeface="Trebuchet MS" pitchFamily="34" charset="0"/>
              </a:rPr>
              <a:t> cutoff </a:t>
            </a:r>
            <a:r>
              <a:rPr lang="en-US" sz="1400" dirty="0" err="1">
                <a:latin typeface="Trebuchet MS" pitchFamily="34" charset="0"/>
              </a:rPr>
              <a:t>nilai</a:t>
            </a:r>
            <a:r>
              <a:rPr lang="en-US" sz="1400" dirty="0">
                <a:latin typeface="Trebuchet MS" pitchFamily="34" charset="0"/>
              </a:rPr>
              <a:t> </a:t>
            </a:r>
            <a:r>
              <a:rPr lang="en-US" sz="1400" dirty="0" err="1">
                <a:latin typeface="Trebuchet MS" pitchFamily="34" charset="0"/>
              </a:rPr>
              <a:t>prediksi</a:t>
            </a:r>
            <a:r>
              <a:rPr lang="en-US" sz="1400" dirty="0">
                <a:latin typeface="Trebuchet MS" pitchFamily="34" charset="0"/>
              </a:rPr>
              <a:t> </a:t>
            </a:r>
            <a:r>
              <a:rPr lang="en-US" sz="1400" dirty="0" err="1">
                <a:latin typeface="Trebuchet MS" pitchFamily="34" charset="0"/>
              </a:rPr>
              <a:t>peluang</a:t>
            </a:r>
            <a:r>
              <a:rPr lang="en-US" sz="1400" dirty="0">
                <a:latin typeface="Trebuchet MS" pitchFamily="34" charset="0"/>
              </a:rPr>
              <a:t> yang </a:t>
            </a:r>
            <a:r>
              <a:rPr lang="en-US" sz="1400" dirty="0" err="1">
                <a:latin typeface="Trebuchet MS" pitchFamily="34" charset="0"/>
              </a:rPr>
              <a:t>digunakan</a:t>
            </a:r>
            <a:r>
              <a:rPr lang="en-US" sz="1400" dirty="0">
                <a:latin typeface="Trebuchet MS" pitchFamily="34" charset="0"/>
              </a:rPr>
              <a:t> </a:t>
            </a:r>
            <a:r>
              <a:rPr lang="en-US" sz="1400" dirty="0" err="1">
                <a:latin typeface="Trebuchet MS" pitchFamily="34" charset="0"/>
              </a:rPr>
              <a:t>kecil</a:t>
            </a:r>
            <a:r>
              <a:rPr lang="en-US" sz="1400" dirty="0">
                <a:latin typeface="Trebuchet MS" pitchFamily="34" charset="0"/>
              </a:rPr>
              <a:t>, </a:t>
            </a:r>
            <a:r>
              <a:rPr lang="en-US" sz="1400" dirty="0" err="1">
                <a:latin typeface="Trebuchet MS" pitchFamily="34" charset="0"/>
              </a:rPr>
              <a:t>maka</a:t>
            </a:r>
            <a:r>
              <a:rPr lang="en-US" sz="1400" dirty="0">
                <a:latin typeface="Trebuchet MS" pitchFamily="34" charset="0"/>
              </a:rPr>
              <a:t> </a:t>
            </a:r>
            <a:r>
              <a:rPr lang="en-US" sz="1400" dirty="0" err="1">
                <a:latin typeface="Trebuchet MS" pitchFamily="34" charset="0"/>
              </a:rPr>
              <a:t>individu</a:t>
            </a:r>
            <a:r>
              <a:rPr lang="en-US" sz="1400" dirty="0">
                <a:latin typeface="Trebuchet MS" pitchFamily="34" charset="0"/>
              </a:rPr>
              <a:t> </a:t>
            </a:r>
            <a:r>
              <a:rPr lang="en-US" sz="1400" dirty="0" err="1">
                <a:latin typeface="Trebuchet MS" pitchFamily="34" charset="0"/>
              </a:rPr>
              <a:t>cenderung</a:t>
            </a:r>
            <a:r>
              <a:rPr lang="en-US" sz="1400" dirty="0">
                <a:latin typeface="Trebuchet MS" pitchFamily="34" charset="0"/>
              </a:rPr>
              <a:t> </a:t>
            </a:r>
            <a:r>
              <a:rPr lang="en-US" sz="1400" dirty="0" err="1">
                <a:latin typeface="Trebuchet MS" pitchFamily="34" charset="0"/>
              </a:rPr>
              <a:t>akan</a:t>
            </a:r>
            <a:r>
              <a:rPr lang="en-US" sz="1400" dirty="0">
                <a:latin typeface="Trebuchet MS" pitchFamily="34" charset="0"/>
              </a:rPr>
              <a:t> </a:t>
            </a:r>
            <a:r>
              <a:rPr lang="en-US" sz="1400" dirty="0" err="1">
                <a:latin typeface="Trebuchet MS" pitchFamily="34" charset="0"/>
              </a:rPr>
              <a:t>diprediksi</a:t>
            </a:r>
            <a:r>
              <a:rPr lang="en-US" sz="1400" dirty="0">
                <a:latin typeface="Trebuchet MS" pitchFamily="34" charset="0"/>
              </a:rPr>
              <a:t> </a:t>
            </a:r>
            <a:r>
              <a:rPr lang="en-US" sz="1400" dirty="0" err="1">
                <a:latin typeface="Trebuchet MS" pitchFamily="34" charset="0"/>
              </a:rPr>
              <a:t>memiliki</a:t>
            </a:r>
            <a:r>
              <a:rPr lang="en-US" sz="1400" dirty="0">
                <a:latin typeface="Trebuchet MS" pitchFamily="34" charset="0"/>
              </a:rPr>
              <a:t> </a:t>
            </a:r>
            <a:r>
              <a:rPr lang="en-US" sz="1400" dirty="0" err="1">
                <a:latin typeface="Trebuchet MS" pitchFamily="34" charset="0"/>
              </a:rPr>
              <a:t>kategori</a:t>
            </a:r>
            <a:r>
              <a:rPr lang="en-US" sz="1400" dirty="0">
                <a:latin typeface="Trebuchet MS" pitchFamily="34" charset="0"/>
              </a:rPr>
              <a:t> 1 (YES).  </a:t>
            </a:r>
            <a:r>
              <a:rPr lang="en-US" sz="1400" dirty="0" err="1">
                <a:latin typeface="Trebuchet MS" pitchFamily="34" charset="0"/>
              </a:rPr>
              <a:t>Sehingga</a:t>
            </a:r>
            <a:r>
              <a:rPr lang="en-US" sz="1400" dirty="0">
                <a:latin typeface="Trebuchet MS" pitchFamily="34" charset="0"/>
              </a:rPr>
              <a:t> </a:t>
            </a:r>
            <a:r>
              <a:rPr lang="en-US" sz="1400" dirty="0" err="1">
                <a:latin typeface="Trebuchet MS" pitchFamily="34" charset="0"/>
              </a:rPr>
              <a:t>pada</a:t>
            </a:r>
            <a:r>
              <a:rPr lang="en-US" sz="1400" dirty="0">
                <a:latin typeface="Trebuchet MS" pitchFamily="34" charset="0"/>
              </a:rPr>
              <a:t> </a:t>
            </a:r>
            <a:r>
              <a:rPr lang="en-US" sz="1400" dirty="0" err="1">
                <a:latin typeface="Trebuchet MS" pitchFamily="34" charset="0"/>
              </a:rPr>
              <a:t>saat</a:t>
            </a:r>
            <a:r>
              <a:rPr lang="en-US" sz="1400" dirty="0">
                <a:latin typeface="Trebuchet MS" pitchFamily="34" charset="0"/>
              </a:rPr>
              <a:t> </a:t>
            </a:r>
            <a:r>
              <a:rPr lang="en-US" sz="1400" dirty="0" err="1">
                <a:latin typeface="Trebuchet MS" pitchFamily="34" charset="0"/>
              </a:rPr>
              <a:t>nilai</a:t>
            </a:r>
            <a:r>
              <a:rPr lang="en-US" sz="1400" dirty="0">
                <a:latin typeface="Trebuchet MS" pitchFamily="34" charset="0"/>
              </a:rPr>
              <a:t> cutoff </a:t>
            </a:r>
            <a:r>
              <a:rPr lang="en-US" sz="1400" dirty="0" err="1">
                <a:latin typeface="Trebuchet MS" pitchFamily="34" charset="0"/>
              </a:rPr>
              <a:t>kecil</a:t>
            </a:r>
            <a:r>
              <a:rPr lang="en-US" sz="1400" dirty="0">
                <a:latin typeface="Trebuchet MS" pitchFamily="34" charset="0"/>
              </a:rPr>
              <a:t>, </a:t>
            </a:r>
            <a:r>
              <a:rPr lang="en-US" sz="1400" dirty="0" err="1">
                <a:latin typeface="Trebuchet MS" pitchFamily="34" charset="0"/>
              </a:rPr>
              <a:t>maka</a:t>
            </a:r>
            <a:r>
              <a:rPr lang="en-US" sz="1400" dirty="0">
                <a:latin typeface="Trebuchet MS" pitchFamily="34" charset="0"/>
              </a:rPr>
              <a:t> (1 – specificity) </a:t>
            </a:r>
            <a:r>
              <a:rPr lang="en-US" sz="1400" dirty="0" err="1">
                <a:latin typeface="Trebuchet MS" pitchFamily="34" charset="0"/>
              </a:rPr>
              <a:t>ini</a:t>
            </a:r>
            <a:r>
              <a:rPr lang="en-US" sz="1400" dirty="0">
                <a:latin typeface="Trebuchet MS" pitchFamily="34" charset="0"/>
              </a:rPr>
              <a:t> </a:t>
            </a:r>
            <a:r>
              <a:rPr lang="en-US" sz="1400" dirty="0" err="1">
                <a:latin typeface="Trebuchet MS" pitchFamily="34" charset="0"/>
              </a:rPr>
              <a:t>akan</a:t>
            </a:r>
            <a:r>
              <a:rPr lang="en-US" sz="1400" dirty="0">
                <a:latin typeface="Trebuchet MS" pitchFamily="34" charset="0"/>
              </a:rPr>
              <a:t> </a:t>
            </a:r>
            <a:r>
              <a:rPr lang="en-US" sz="1400" dirty="0" err="1">
                <a:latin typeface="Trebuchet MS" pitchFamily="34" charset="0"/>
              </a:rPr>
              <a:t>besar</a:t>
            </a:r>
            <a:r>
              <a:rPr lang="en-US" sz="1400" dirty="0">
                <a:latin typeface="Trebuchet MS" pitchFamily="34" charset="0"/>
              </a:rPr>
              <a:t> (</a:t>
            </a:r>
            <a:r>
              <a:rPr lang="en-US" sz="1400" dirty="0" err="1">
                <a:latin typeface="Trebuchet MS" pitchFamily="34" charset="0"/>
              </a:rPr>
              <a:t>mendekati</a:t>
            </a:r>
            <a:r>
              <a:rPr lang="en-US" sz="1400" dirty="0">
                <a:latin typeface="Trebuchet MS" pitchFamily="34" charset="0"/>
              </a:rPr>
              <a:t> 100%).  </a:t>
            </a:r>
            <a:r>
              <a:rPr lang="en-US" sz="1400" dirty="0" err="1">
                <a:latin typeface="Trebuchet MS" pitchFamily="34" charset="0"/>
              </a:rPr>
              <a:t>Secara</a:t>
            </a:r>
            <a:r>
              <a:rPr lang="en-US" sz="1400" dirty="0">
                <a:latin typeface="Trebuchet MS" pitchFamily="34" charset="0"/>
              </a:rPr>
              <a:t> </a:t>
            </a:r>
            <a:r>
              <a:rPr lang="en-US" sz="1400" dirty="0" err="1">
                <a:latin typeface="Trebuchet MS" pitchFamily="34" charset="0"/>
              </a:rPr>
              <a:t>umum</a:t>
            </a:r>
            <a:r>
              <a:rPr lang="en-US" sz="1400" dirty="0">
                <a:latin typeface="Trebuchet MS" pitchFamily="34" charset="0"/>
              </a:rPr>
              <a:t> </a:t>
            </a:r>
            <a:r>
              <a:rPr lang="en-US" sz="1400" dirty="0" err="1">
                <a:latin typeface="Trebuchet MS" pitchFamily="34" charset="0"/>
              </a:rPr>
              <a:t>nilai</a:t>
            </a:r>
            <a:r>
              <a:rPr lang="en-US" sz="1400" dirty="0">
                <a:latin typeface="Trebuchet MS" pitchFamily="34" charset="0"/>
              </a:rPr>
              <a:t> (1 – specificity) </a:t>
            </a:r>
            <a:r>
              <a:rPr lang="en-US" sz="1400" dirty="0" err="1">
                <a:latin typeface="Trebuchet MS" pitchFamily="34" charset="0"/>
              </a:rPr>
              <a:t>ini</a:t>
            </a:r>
            <a:r>
              <a:rPr lang="en-US" sz="1400" dirty="0">
                <a:latin typeface="Trebuchet MS" pitchFamily="34" charset="0"/>
              </a:rPr>
              <a:t> </a:t>
            </a:r>
            <a:r>
              <a:rPr lang="en-US" sz="1400" dirty="0" err="1">
                <a:latin typeface="Trebuchet MS" pitchFamily="34" charset="0"/>
              </a:rPr>
              <a:t>akan</a:t>
            </a:r>
            <a:r>
              <a:rPr lang="en-US" sz="1400" dirty="0">
                <a:latin typeface="Trebuchet MS" pitchFamily="34" charset="0"/>
              </a:rPr>
              <a:t> </a:t>
            </a:r>
            <a:r>
              <a:rPr lang="en-US" sz="1400" dirty="0" err="1">
                <a:latin typeface="Trebuchet MS" pitchFamily="34" charset="0"/>
              </a:rPr>
              <a:t>menurun</a:t>
            </a:r>
            <a:r>
              <a:rPr lang="en-US" sz="1400" dirty="0">
                <a:latin typeface="Trebuchet MS" pitchFamily="34" charset="0"/>
              </a:rPr>
              <a:t> </a:t>
            </a:r>
            <a:r>
              <a:rPr lang="en-US" sz="1400" dirty="0" err="1">
                <a:latin typeface="Trebuchet MS" pitchFamily="34" charset="0"/>
              </a:rPr>
              <a:t>jika</a:t>
            </a:r>
            <a:r>
              <a:rPr lang="en-US" sz="1400" dirty="0">
                <a:latin typeface="Trebuchet MS" pitchFamily="34" charset="0"/>
              </a:rPr>
              <a:t> </a:t>
            </a:r>
            <a:r>
              <a:rPr lang="en-US" sz="1400" dirty="0" err="1">
                <a:latin typeface="Trebuchet MS" pitchFamily="34" charset="0"/>
              </a:rPr>
              <a:t>nilai</a:t>
            </a:r>
            <a:r>
              <a:rPr lang="en-US" sz="1400" dirty="0">
                <a:latin typeface="Trebuchet MS" pitchFamily="34" charset="0"/>
              </a:rPr>
              <a:t> cutoff </a:t>
            </a:r>
            <a:r>
              <a:rPr lang="en-US" sz="1400" dirty="0" err="1">
                <a:latin typeface="Trebuchet MS" pitchFamily="34" charset="0"/>
              </a:rPr>
              <a:t>ditingkatkan</a:t>
            </a:r>
            <a:r>
              <a:rPr lang="en-US" sz="1400" dirty="0">
                <a:latin typeface="Trebuchet MS" pitchFamily="34" charset="0"/>
              </a:rPr>
              <a:t>.  </a:t>
            </a:r>
            <a:r>
              <a:rPr lang="en-US" sz="1400" dirty="0" err="1">
                <a:latin typeface="Trebuchet MS" pitchFamily="34" charset="0"/>
              </a:rPr>
              <a:t>Namun</a:t>
            </a:r>
            <a:r>
              <a:rPr lang="en-US" sz="1400" dirty="0">
                <a:latin typeface="Trebuchet MS" pitchFamily="34" charset="0"/>
              </a:rPr>
              <a:t> </a:t>
            </a:r>
            <a:r>
              <a:rPr lang="en-US" sz="1400" dirty="0" err="1">
                <a:latin typeface="Trebuchet MS" pitchFamily="34" charset="0"/>
              </a:rPr>
              <a:t>secara</a:t>
            </a:r>
            <a:r>
              <a:rPr lang="en-US" sz="1400" dirty="0">
                <a:latin typeface="Trebuchet MS" pitchFamily="34" charset="0"/>
              </a:rPr>
              <a:t> ideal </a:t>
            </a:r>
            <a:r>
              <a:rPr lang="en-US" sz="1400" dirty="0" err="1">
                <a:latin typeface="Trebuchet MS" pitchFamily="34" charset="0"/>
              </a:rPr>
              <a:t>kita</a:t>
            </a:r>
            <a:r>
              <a:rPr lang="en-US" sz="1400" dirty="0">
                <a:latin typeface="Trebuchet MS" pitchFamily="34" charset="0"/>
              </a:rPr>
              <a:t> </a:t>
            </a:r>
            <a:r>
              <a:rPr lang="en-US" sz="1400" dirty="0" err="1">
                <a:latin typeface="Trebuchet MS" pitchFamily="34" charset="0"/>
              </a:rPr>
              <a:t>menginginkan</a:t>
            </a:r>
            <a:r>
              <a:rPr lang="en-US" sz="1400" dirty="0">
                <a:latin typeface="Trebuchet MS" pitchFamily="34" charset="0"/>
              </a:rPr>
              <a:t> </a:t>
            </a:r>
            <a:r>
              <a:rPr lang="en-US" sz="1400" dirty="0" err="1">
                <a:latin typeface="Trebuchet MS" pitchFamily="34" charset="0"/>
              </a:rPr>
              <a:t>untuk</a:t>
            </a:r>
            <a:r>
              <a:rPr lang="en-US" sz="1400" dirty="0">
                <a:latin typeface="Trebuchet MS" pitchFamily="34" charset="0"/>
              </a:rPr>
              <a:t> </a:t>
            </a:r>
            <a:r>
              <a:rPr lang="en-US" sz="1400" dirty="0" err="1">
                <a:latin typeface="Trebuchet MS" pitchFamily="34" charset="0"/>
              </a:rPr>
              <a:t>berbagai</a:t>
            </a:r>
            <a:r>
              <a:rPr lang="en-US" sz="1400" dirty="0">
                <a:latin typeface="Trebuchet MS" pitchFamily="34" charset="0"/>
              </a:rPr>
              <a:t> </a:t>
            </a:r>
            <a:r>
              <a:rPr lang="en-US" sz="1400" dirty="0" err="1">
                <a:latin typeface="Trebuchet MS" pitchFamily="34" charset="0"/>
              </a:rPr>
              <a:t>nilai</a:t>
            </a:r>
            <a:r>
              <a:rPr lang="en-US" sz="1400" dirty="0">
                <a:latin typeface="Trebuchet MS" pitchFamily="34" charset="0"/>
              </a:rPr>
              <a:t> cutoff, model </a:t>
            </a:r>
            <a:r>
              <a:rPr lang="en-US" sz="1400" dirty="0" err="1">
                <a:latin typeface="Trebuchet MS" pitchFamily="34" charset="0"/>
              </a:rPr>
              <a:t>memiliki</a:t>
            </a:r>
            <a:r>
              <a:rPr lang="en-US" sz="1400" dirty="0">
                <a:latin typeface="Trebuchet MS" pitchFamily="34" charset="0"/>
              </a:rPr>
              <a:t> (1 – specificity) yang </a:t>
            </a:r>
            <a:r>
              <a:rPr lang="en-US" sz="1400" dirty="0" err="1">
                <a:latin typeface="Trebuchet MS" pitchFamily="34" charset="0"/>
              </a:rPr>
              <a:t>rendah</a:t>
            </a:r>
            <a:r>
              <a:rPr lang="en-US" sz="1400" dirty="0">
                <a:latin typeface="Trebuchet MS" pitchFamily="34" charset="0"/>
              </a:rPr>
              <a:t>.</a:t>
            </a:r>
          </a:p>
        </p:txBody>
      </p:sp>
    </p:spTree>
    <p:extLst>
      <p:ext uri="{BB962C8B-B14F-4D97-AF65-F5344CB8AC3E}">
        <p14:creationId xmlns:p14="http://schemas.microsoft.com/office/powerpoint/2010/main" xmlns="" val="23383602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A84F1FF-EA00-4DFC-8ABA-92BCB195DC3B}" type="slidenum">
              <a:rPr lang="id-ID" smtClean="0"/>
              <a:pPr/>
              <a:t>46</a:t>
            </a:fld>
            <a:endParaRPr lang="id-ID" dirty="0"/>
          </a:p>
        </p:txBody>
      </p:sp>
      <p:pic>
        <p:nvPicPr>
          <p:cNvPr id="6" name="Picture 5"/>
          <p:cNvPicPr>
            <a:picLocks noChangeAspect="1"/>
          </p:cNvPicPr>
          <p:nvPr/>
        </p:nvPicPr>
        <p:blipFill>
          <a:blip r:embed="rId2"/>
          <a:stretch>
            <a:fillRect/>
          </a:stretch>
        </p:blipFill>
        <p:spPr>
          <a:xfrm>
            <a:off x="1703512" y="0"/>
            <a:ext cx="7596890" cy="6291438"/>
          </a:xfrm>
          <a:prstGeom prst="rect">
            <a:avLst/>
          </a:prstGeom>
        </p:spPr>
      </p:pic>
      <p:sp>
        <p:nvSpPr>
          <p:cNvPr id="7" name="Rectangle 6"/>
          <p:cNvSpPr/>
          <p:nvPr/>
        </p:nvSpPr>
        <p:spPr>
          <a:xfrm>
            <a:off x="5231903" y="2803714"/>
            <a:ext cx="6724569" cy="1323439"/>
          </a:xfrm>
          <a:prstGeom prst="rect">
            <a:avLst/>
          </a:prstGeom>
        </p:spPr>
        <p:txBody>
          <a:bodyPr wrap="square">
            <a:spAutoFit/>
          </a:bodyPr>
          <a:lstStyle/>
          <a:p>
            <a:r>
              <a:rPr lang="en-ID" sz="1600" dirty="0"/>
              <a:t>prediksi.02 &lt;- factor(</a:t>
            </a:r>
            <a:r>
              <a:rPr lang="en-ID" sz="1600" dirty="0" err="1"/>
              <a:t>ifelse</a:t>
            </a:r>
            <a:r>
              <a:rPr lang="en-ID" sz="1600" dirty="0"/>
              <a:t>(prob.prediksi.02[,2] &gt; 0.5, 1, 0),</a:t>
            </a:r>
          </a:p>
          <a:p>
            <a:r>
              <a:rPr lang="en-ID" sz="1600" dirty="0"/>
              <a:t>                         levels = 0:1, labels = c("</a:t>
            </a:r>
            <a:r>
              <a:rPr lang="en-ID" sz="1600" dirty="0" err="1"/>
              <a:t>Tidak</a:t>
            </a:r>
            <a:r>
              <a:rPr lang="en-ID" sz="1600" dirty="0"/>
              <a:t>", "</a:t>
            </a:r>
            <a:r>
              <a:rPr lang="en-ID" sz="1600" dirty="0" err="1"/>
              <a:t>Tertarik</a:t>
            </a:r>
            <a:r>
              <a:rPr lang="en-ID" sz="1600" dirty="0"/>
              <a:t>"))</a:t>
            </a:r>
          </a:p>
          <a:p>
            <a:endParaRPr lang="en-ID" sz="1600" dirty="0"/>
          </a:p>
          <a:p>
            <a:r>
              <a:rPr lang="en-ID" sz="1600" dirty="0"/>
              <a:t>library(caret)</a:t>
            </a:r>
          </a:p>
          <a:p>
            <a:r>
              <a:rPr lang="en-ID" sz="1600" dirty="0" err="1"/>
              <a:t>confusionMatrix</a:t>
            </a:r>
            <a:r>
              <a:rPr lang="en-ID" sz="1600" dirty="0"/>
              <a:t>(prediksi.02, </a:t>
            </a:r>
            <a:r>
              <a:rPr lang="en-ID" sz="1600" dirty="0" err="1"/>
              <a:t>tertarik</a:t>
            </a:r>
            <a:r>
              <a:rPr lang="en-ID" sz="1600" dirty="0"/>
              <a:t>)</a:t>
            </a:r>
          </a:p>
        </p:txBody>
      </p:sp>
    </p:spTree>
    <p:extLst>
      <p:ext uri="{BB962C8B-B14F-4D97-AF65-F5344CB8AC3E}">
        <p14:creationId xmlns:p14="http://schemas.microsoft.com/office/powerpoint/2010/main" xmlns="" val="64807238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1458" y="188631"/>
            <a:ext cx="7886700" cy="815974"/>
          </a:xfrm>
        </p:spPr>
        <p:txBody>
          <a:bodyPr/>
          <a:lstStyle/>
          <a:p>
            <a:r>
              <a:rPr lang="en-US" dirty="0" smtClean="0"/>
              <a:t>Goodness of Classification Tree</a:t>
            </a:r>
            <a:endParaRPr lang="en-US" dirty="0"/>
          </a:p>
        </p:txBody>
      </p:sp>
      <p:sp>
        <p:nvSpPr>
          <p:cNvPr id="5" name="Slide Number Placeholder 4"/>
          <p:cNvSpPr>
            <a:spLocks noGrp="1"/>
          </p:cNvSpPr>
          <p:nvPr>
            <p:ph type="sldNum" sz="quarter" idx="12"/>
          </p:nvPr>
        </p:nvSpPr>
        <p:spPr/>
        <p:txBody>
          <a:bodyPr/>
          <a:lstStyle/>
          <a:p>
            <a:fld id="{FA84F1FF-EA00-4DFC-8ABA-92BCB195DC3B}" type="slidenum">
              <a:rPr lang="id-ID" smtClean="0"/>
              <a:pPr/>
              <a:t>47</a:t>
            </a:fld>
            <a:endParaRPr lang="id-ID" dirty="0"/>
          </a:p>
        </p:txBody>
      </p:sp>
      <p:sp>
        <p:nvSpPr>
          <p:cNvPr id="6" name="Rectangle 5"/>
          <p:cNvSpPr/>
          <p:nvPr/>
        </p:nvSpPr>
        <p:spPr>
          <a:xfrm>
            <a:off x="1211458" y="1328991"/>
            <a:ext cx="8352928" cy="461665"/>
          </a:xfrm>
          <a:prstGeom prst="rect">
            <a:avLst/>
          </a:prstGeom>
        </p:spPr>
        <p:txBody>
          <a:bodyPr wrap="square">
            <a:spAutoFit/>
          </a:bodyPr>
          <a:lstStyle/>
          <a:p>
            <a:r>
              <a:rPr lang="en-US" sz="2400" b="1" dirty="0" err="1"/>
              <a:t>Andaikan</a:t>
            </a:r>
            <a:r>
              <a:rPr lang="en-US" sz="2400" b="1" dirty="0"/>
              <a:t> </a:t>
            </a:r>
            <a:r>
              <a:rPr lang="en-US" sz="2400" b="1" dirty="0" err="1"/>
              <a:t>batas</a:t>
            </a:r>
            <a:r>
              <a:rPr lang="en-US" sz="2400" b="1" dirty="0"/>
              <a:t> </a:t>
            </a:r>
            <a:r>
              <a:rPr lang="en-US" sz="2400" b="1" dirty="0" err="1"/>
              <a:t>peluangnya</a:t>
            </a:r>
            <a:r>
              <a:rPr lang="en-US" sz="2400" b="1" dirty="0"/>
              <a:t> </a:t>
            </a:r>
            <a:r>
              <a:rPr lang="en-US" sz="2400" b="1" dirty="0" err="1"/>
              <a:t>diganti</a:t>
            </a:r>
            <a:r>
              <a:rPr lang="en-US" sz="2400" b="1" dirty="0"/>
              <a:t> </a:t>
            </a:r>
            <a:r>
              <a:rPr lang="en-US" sz="2400" b="1" dirty="0" err="1"/>
              <a:t>dari</a:t>
            </a:r>
            <a:r>
              <a:rPr lang="en-US" sz="2400" b="1" dirty="0"/>
              <a:t> </a:t>
            </a:r>
            <a:r>
              <a:rPr lang="en-US" sz="2400" b="1" dirty="0">
                <a:solidFill>
                  <a:srgbClr val="FF0000"/>
                </a:solidFill>
              </a:rPr>
              <a:t>0.5</a:t>
            </a:r>
            <a:r>
              <a:rPr lang="en-US" sz="2400" b="1" dirty="0"/>
              <a:t> </a:t>
            </a:r>
            <a:r>
              <a:rPr lang="en-US" sz="2400" b="1" dirty="0" err="1"/>
              <a:t>menjadi</a:t>
            </a:r>
            <a:r>
              <a:rPr lang="en-US" sz="2400" b="1" dirty="0"/>
              <a:t> </a:t>
            </a:r>
            <a:r>
              <a:rPr lang="en-US" sz="2400" b="1" dirty="0">
                <a:solidFill>
                  <a:srgbClr val="FF0000"/>
                </a:solidFill>
              </a:rPr>
              <a:t>0.6</a:t>
            </a:r>
          </a:p>
        </p:txBody>
      </p:sp>
      <p:pic>
        <p:nvPicPr>
          <p:cNvPr id="7" name="Picture 6"/>
          <p:cNvPicPr>
            <a:picLocks noChangeAspect="1"/>
          </p:cNvPicPr>
          <p:nvPr/>
        </p:nvPicPr>
        <p:blipFill>
          <a:blip r:embed="rId2"/>
          <a:stretch>
            <a:fillRect/>
          </a:stretch>
        </p:blipFill>
        <p:spPr>
          <a:xfrm>
            <a:off x="1211458" y="1886552"/>
            <a:ext cx="6046984" cy="4834924"/>
          </a:xfrm>
          <a:prstGeom prst="rect">
            <a:avLst/>
          </a:prstGeom>
        </p:spPr>
      </p:pic>
      <p:sp>
        <p:nvSpPr>
          <p:cNvPr id="8" name="Rectangle 7"/>
          <p:cNvSpPr/>
          <p:nvPr/>
        </p:nvSpPr>
        <p:spPr>
          <a:xfrm>
            <a:off x="4212000" y="3840210"/>
            <a:ext cx="6594545" cy="1323439"/>
          </a:xfrm>
          <a:prstGeom prst="rect">
            <a:avLst/>
          </a:prstGeom>
        </p:spPr>
        <p:txBody>
          <a:bodyPr wrap="square">
            <a:spAutoFit/>
          </a:bodyPr>
          <a:lstStyle/>
          <a:p>
            <a:r>
              <a:rPr lang="en-ID" sz="1600" dirty="0"/>
              <a:t>prediksi.02 &lt;- factor(</a:t>
            </a:r>
            <a:r>
              <a:rPr lang="en-ID" sz="1600" dirty="0" err="1"/>
              <a:t>ifelse</a:t>
            </a:r>
            <a:r>
              <a:rPr lang="en-ID" sz="1600" dirty="0"/>
              <a:t>(</a:t>
            </a:r>
            <a:r>
              <a:rPr lang="en-ID" sz="1600" b="1" dirty="0">
                <a:solidFill>
                  <a:srgbClr val="FF0000"/>
                </a:solidFill>
              </a:rPr>
              <a:t>prob.prediksi.02[,2] &gt; 0.6, </a:t>
            </a:r>
            <a:r>
              <a:rPr lang="en-ID" sz="1600" dirty="0"/>
              <a:t>1, 0),</a:t>
            </a:r>
          </a:p>
          <a:p>
            <a:r>
              <a:rPr lang="en-ID" sz="1600" dirty="0"/>
              <a:t>	levels = 0:1, labels = c("</a:t>
            </a:r>
            <a:r>
              <a:rPr lang="en-ID" sz="1600" dirty="0" err="1"/>
              <a:t>Tidak</a:t>
            </a:r>
            <a:r>
              <a:rPr lang="en-ID" sz="1600" dirty="0"/>
              <a:t>", "</a:t>
            </a:r>
            <a:r>
              <a:rPr lang="en-ID" sz="1600" dirty="0" err="1"/>
              <a:t>Tertarik</a:t>
            </a:r>
            <a:r>
              <a:rPr lang="en-ID" sz="1600" dirty="0"/>
              <a:t>"))</a:t>
            </a:r>
          </a:p>
          <a:p>
            <a:endParaRPr lang="en-ID" sz="1600" dirty="0"/>
          </a:p>
          <a:p>
            <a:r>
              <a:rPr lang="en-ID" sz="1600" dirty="0"/>
              <a:t>library(caret)</a:t>
            </a:r>
          </a:p>
          <a:p>
            <a:r>
              <a:rPr lang="en-ID" sz="1600" dirty="0" err="1"/>
              <a:t>confusionMatrix</a:t>
            </a:r>
            <a:r>
              <a:rPr lang="en-ID" sz="1600" dirty="0"/>
              <a:t>(prediksi.02, </a:t>
            </a:r>
            <a:r>
              <a:rPr lang="en-ID" sz="1600" dirty="0" err="1"/>
              <a:t>tertarik</a:t>
            </a:r>
            <a:r>
              <a:rPr lang="en-ID" sz="1600" dirty="0"/>
              <a:t>)</a:t>
            </a:r>
          </a:p>
        </p:txBody>
      </p:sp>
    </p:spTree>
    <p:extLst>
      <p:ext uri="{BB962C8B-B14F-4D97-AF65-F5344CB8AC3E}">
        <p14:creationId xmlns:p14="http://schemas.microsoft.com/office/powerpoint/2010/main" xmlns="" val="40218252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2622" y="232526"/>
            <a:ext cx="7886700" cy="815974"/>
          </a:xfrm>
        </p:spPr>
        <p:txBody>
          <a:bodyPr/>
          <a:lstStyle/>
          <a:p>
            <a:r>
              <a:rPr lang="en-US" dirty="0" smtClean="0"/>
              <a:t>Goodness of Classification Tree</a:t>
            </a:r>
            <a:endParaRPr lang="en-US" dirty="0"/>
          </a:p>
        </p:txBody>
      </p:sp>
      <p:sp>
        <p:nvSpPr>
          <p:cNvPr id="5" name="Slide Number Placeholder 4"/>
          <p:cNvSpPr>
            <a:spLocks noGrp="1"/>
          </p:cNvSpPr>
          <p:nvPr>
            <p:ph type="sldNum" sz="quarter" idx="12"/>
          </p:nvPr>
        </p:nvSpPr>
        <p:spPr/>
        <p:txBody>
          <a:bodyPr/>
          <a:lstStyle/>
          <a:p>
            <a:fld id="{FA84F1FF-EA00-4DFC-8ABA-92BCB195DC3B}" type="slidenum">
              <a:rPr lang="id-ID" smtClean="0"/>
              <a:pPr/>
              <a:t>48</a:t>
            </a:fld>
            <a:endParaRPr lang="id-ID" dirty="0"/>
          </a:p>
        </p:txBody>
      </p:sp>
      <p:pic>
        <p:nvPicPr>
          <p:cNvPr id="9" name="Picture 8"/>
          <p:cNvPicPr>
            <a:picLocks noChangeAspect="1"/>
          </p:cNvPicPr>
          <p:nvPr/>
        </p:nvPicPr>
        <p:blipFill>
          <a:blip r:embed="rId2"/>
          <a:stretch>
            <a:fillRect/>
          </a:stretch>
        </p:blipFill>
        <p:spPr>
          <a:xfrm>
            <a:off x="1282622" y="2298250"/>
            <a:ext cx="5536680" cy="4423226"/>
          </a:xfrm>
          <a:prstGeom prst="rect">
            <a:avLst/>
          </a:prstGeom>
        </p:spPr>
      </p:pic>
      <p:sp>
        <p:nvSpPr>
          <p:cNvPr id="10" name="Rectangle 9"/>
          <p:cNvSpPr/>
          <p:nvPr/>
        </p:nvSpPr>
        <p:spPr>
          <a:xfrm>
            <a:off x="1172072" y="1593222"/>
            <a:ext cx="8352928" cy="461665"/>
          </a:xfrm>
          <a:prstGeom prst="rect">
            <a:avLst/>
          </a:prstGeom>
        </p:spPr>
        <p:txBody>
          <a:bodyPr wrap="square">
            <a:spAutoFit/>
          </a:bodyPr>
          <a:lstStyle/>
          <a:p>
            <a:r>
              <a:rPr lang="en-US" sz="2400" b="1" dirty="0" err="1"/>
              <a:t>Andaikan</a:t>
            </a:r>
            <a:r>
              <a:rPr lang="en-US" sz="2400" b="1" dirty="0"/>
              <a:t> </a:t>
            </a:r>
            <a:r>
              <a:rPr lang="en-US" sz="2400" b="1" dirty="0" err="1"/>
              <a:t>batas</a:t>
            </a:r>
            <a:r>
              <a:rPr lang="en-US" sz="2400" b="1" dirty="0"/>
              <a:t> </a:t>
            </a:r>
            <a:r>
              <a:rPr lang="en-US" sz="2400" b="1" dirty="0" err="1"/>
              <a:t>peluangnya</a:t>
            </a:r>
            <a:r>
              <a:rPr lang="en-US" sz="2400" b="1" dirty="0"/>
              <a:t> </a:t>
            </a:r>
            <a:r>
              <a:rPr lang="en-US" sz="2400" b="1" dirty="0" err="1"/>
              <a:t>diganti</a:t>
            </a:r>
            <a:r>
              <a:rPr lang="en-US" sz="2400" b="1" dirty="0"/>
              <a:t> </a:t>
            </a:r>
            <a:r>
              <a:rPr lang="en-US" sz="2400" b="1" dirty="0" err="1"/>
              <a:t>dari</a:t>
            </a:r>
            <a:r>
              <a:rPr lang="en-US" sz="2400" b="1" dirty="0"/>
              <a:t> </a:t>
            </a:r>
            <a:r>
              <a:rPr lang="en-US" sz="2400" b="1" dirty="0">
                <a:solidFill>
                  <a:srgbClr val="FF0000"/>
                </a:solidFill>
              </a:rPr>
              <a:t>0.5</a:t>
            </a:r>
            <a:r>
              <a:rPr lang="en-US" sz="2400" b="1" dirty="0"/>
              <a:t> </a:t>
            </a:r>
            <a:r>
              <a:rPr lang="en-US" sz="2400" b="1" dirty="0" err="1"/>
              <a:t>menjadi</a:t>
            </a:r>
            <a:r>
              <a:rPr lang="en-US" sz="2400" b="1" dirty="0"/>
              <a:t> </a:t>
            </a:r>
            <a:r>
              <a:rPr lang="en-US" sz="2400" b="1" dirty="0">
                <a:solidFill>
                  <a:srgbClr val="FF0000"/>
                </a:solidFill>
              </a:rPr>
              <a:t>0.3</a:t>
            </a:r>
          </a:p>
        </p:txBody>
      </p:sp>
      <p:sp>
        <p:nvSpPr>
          <p:cNvPr id="11" name="Rectangle 10"/>
          <p:cNvSpPr/>
          <p:nvPr/>
        </p:nvSpPr>
        <p:spPr>
          <a:xfrm>
            <a:off x="3783369" y="4037341"/>
            <a:ext cx="5565970" cy="1323439"/>
          </a:xfrm>
          <a:prstGeom prst="rect">
            <a:avLst/>
          </a:prstGeom>
        </p:spPr>
        <p:txBody>
          <a:bodyPr wrap="square">
            <a:spAutoFit/>
          </a:bodyPr>
          <a:lstStyle/>
          <a:p>
            <a:r>
              <a:rPr lang="en-ID" sz="1600" dirty="0"/>
              <a:t>prediksi.02 &lt;- factor(</a:t>
            </a:r>
            <a:r>
              <a:rPr lang="en-ID" sz="1600" dirty="0" err="1"/>
              <a:t>ifelse</a:t>
            </a:r>
            <a:r>
              <a:rPr lang="en-ID" sz="1600" dirty="0"/>
              <a:t>(</a:t>
            </a:r>
            <a:r>
              <a:rPr lang="en-ID" sz="1600" b="1" dirty="0">
                <a:solidFill>
                  <a:srgbClr val="FF0000"/>
                </a:solidFill>
              </a:rPr>
              <a:t>prob.prediksi.02[,2] &gt; 0.3, </a:t>
            </a:r>
            <a:r>
              <a:rPr lang="en-ID" sz="1600" dirty="0"/>
              <a:t>1, 0),</a:t>
            </a:r>
          </a:p>
          <a:p>
            <a:r>
              <a:rPr lang="en-ID" sz="1600" dirty="0"/>
              <a:t>	levels = 0:1, labels = c("</a:t>
            </a:r>
            <a:r>
              <a:rPr lang="en-ID" sz="1600" dirty="0" err="1"/>
              <a:t>Tidak</a:t>
            </a:r>
            <a:r>
              <a:rPr lang="en-ID" sz="1600" dirty="0"/>
              <a:t>", "</a:t>
            </a:r>
            <a:r>
              <a:rPr lang="en-ID" sz="1600" dirty="0" err="1"/>
              <a:t>Tertarik</a:t>
            </a:r>
            <a:r>
              <a:rPr lang="en-ID" sz="1600" dirty="0"/>
              <a:t>"))</a:t>
            </a:r>
          </a:p>
          <a:p>
            <a:endParaRPr lang="en-ID" sz="1600" dirty="0"/>
          </a:p>
          <a:p>
            <a:r>
              <a:rPr lang="en-ID" sz="1600" dirty="0"/>
              <a:t>library(caret)</a:t>
            </a:r>
          </a:p>
          <a:p>
            <a:r>
              <a:rPr lang="en-ID" sz="1600" dirty="0" err="1"/>
              <a:t>confusionMatrix</a:t>
            </a:r>
            <a:r>
              <a:rPr lang="en-ID" sz="1600" dirty="0"/>
              <a:t>(prediksi.02, </a:t>
            </a:r>
            <a:r>
              <a:rPr lang="en-ID" sz="1600" dirty="0" err="1"/>
              <a:t>tertarik</a:t>
            </a:r>
            <a:r>
              <a:rPr lang="en-ID" sz="1600" dirty="0"/>
              <a:t>)</a:t>
            </a:r>
          </a:p>
        </p:txBody>
      </p:sp>
    </p:spTree>
    <p:extLst>
      <p:ext uri="{BB962C8B-B14F-4D97-AF65-F5344CB8AC3E}">
        <p14:creationId xmlns:p14="http://schemas.microsoft.com/office/powerpoint/2010/main" xmlns="" val="34232540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300" y="3367"/>
            <a:ext cx="7886700" cy="815974"/>
          </a:xfrm>
        </p:spPr>
        <p:txBody>
          <a:bodyPr/>
          <a:lstStyle/>
          <a:p>
            <a:r>
              <a:rPr lang="en-US" dirty="0" smtClean="0"/>
              <a:t>Goodness of Classification Tree</a:t>
            </a:r>
            <a:endParaRPr lang="en-US" dirty="0"/>
          </a:p>
        </p:txBody>
      </p:sp>
      <p:sp>
        <p:nvSpPr>
          <p:cNvPr id="5" name="Slide Number Placeholder 4"/>
          <p:cNvSpPr>
            <a:spLocks noGrp="1"/>
          </p:cNvSpPr>
          <p:nvPr>
            <p:ph type="sldNum" sz="quarter" idx="12"/>
          </p:nvPr>
        </p:nvSpPr>
        <p:spPr/>
        <p:txBody>
          <a:bodyPr/>
          <a:lstStyle/>
          <a:p>
            <a:fld id="{FA84F1FF-EA00-4DFC-8ABA-92BCB195DC3B}" type="slidenum">
              <a:rPr lang="id-ID" smtClean="0"/>
              <a:pPr/>
              <a:t>49</a:t>
            </a:fld>
            <a:endParaRPr lang="id-ID" dirty="0"/>
          </a:p>
        </p:txBody>
      </p:sp>
      <p:graphicFrame>
        <p:nvGraphicFramePr>
          <p:cNvPr id="8" name="Table 7"/>
          <p:cNvGraphicFramePr>
            <a:graphicFrameLocks noGrp="1"/>
          </p:cNvGraphicFramePr>
          <p:nvPr>
            <p:extLst>
              <p:ext uri="{D42A27DB-BD31-4B8C-83A1-F6EECF244321}">
                <p14:modId xmlns:p14="http://schemas.microsoft.com/office/powerpoint/2010/main" xmlns="" val="1824538739"/>
              </p:ext>
            </p:extLst>
          </p:nvPr>
        </p:nvGraphicFramePr>
        <p:xfrm>
          <a:off x="2351584" y="2292464"/>
          <a:ext cx="8101452" cy="2072640"/>
        </p:xfrm>
        <a:graphic>
          <a:graphicData uri="http://schemas.openxmlformats.org/drawingml/2006/table">
            <a:tbl>
              <a:tblPr firstRow="1" bandRow="1">
                <a:tableStyleId>{5C22544A-7EE6-4342-B048-85BDC9FD1C3A}</a:tableStyleId>
              </a:tblPr>
              <a:tblGrid>
                <a:gridCol w="1890210">
                  <a:extLst>
                    <a:ext uri="{9D8B030D-6E8A-4147-A177-3AD203B41FA5}">
                      <a16:colId xmlns:a16="http://schemas.microsoft.com/office/drawing/2014/main" xmlns="" val="20000"/>
                    </a:ext>
                  </a:extLst>
                </a:gridCol>
                <a:gridCol w="1890210">
                  <a:extLst>
                    <a:ext uri="{9D8B030D-6E8A-4147-A177-3AD203B41FA5}">
                      <a16:colId xmlns:a16="http://schemas.microsoft.com/office/drawing/2014/main" xmlns="" val="20001"/>
                    </a:ext>
                  </a:extLst>
                </a:gridCol>
                <a:gridCol w="2001343">
                  <a:extLst>
                    <a:ext uri="{9D8B030D-6E8A-4147-A177-3AD203B41FA5}">
                      <a16:colId xmlns:a16="http://schemas.microsoft.com/office/drawing/2014/main" xmlns="" val="20002"/>
                    </a:ext>
                  </a:extLst>
                </a:gridCol>
                <a:gridCol w="2319689">
                  <a:extLst>
                    <a:ext uri="{9D8B030D-6E8A-4147-A177-3AD203B41FA5}">
                      <a16:colId xmlns:a16="http://schemas.microsoft.com/office/drawing/2014/main" xmlns="" val="20003"/>
                    </a:ext>
                  </a:extLst>
                </a:gridCol>
              </a:tblGrid>
              <a:tr h="370840">
                <a:tc>
                  <a:txBody>
                    <a:bodyPr/>
                    <a:lstStyle/>
                    <a:p>
                      <a:pPr algn="r"/>
                      <a:r>
                        <a:rPr lang="en-US" sz="2800" dirty="0" smtClean="0"/>
                        <a:t>Cut-Off</a:t>
                      </a:r>
                      <a:endParaRPr lang="en-US" sz="2800" dirty="0"/>
                    </a:p>
                  </a:txBody>
                  <a:tcPr/>
                </a:tc>
                <a:tc>
                  <a:txBody>
                    <a:bodyPr/>
                    <a:lstStyle/>
                    <a:p>
                      <a:pPr algn="r"/>
                      <a:r>
                        <a:rPr lang="en-US" sz="2800" smtClean="0"/>
                        <a:t>Accuracy</a:t>
                      </a:r>
                      <a:endParaRPr lang="en-US" sz="2800"/>
                    </a:p>
                  </a:txBody>
                  <a:tcPr/>
                </a:tc>
                <a:tc>
                  <a:txBody>
                    <a:bodyPr/>
                    <a:lstStyle/>
                    <a:p>
                      <a:pPr algn="r"/>
                      <a:r>
                        <a:rPr lang="en-US" sz="2800" smtClean="0"/>
                        <a:t>Sensitivity</a:t>
                      </a:r>
                      <a:endParaRPr lang="en-US" sz="2800"/>
                    </a:p>
                  </a:txBody>
                  <a:tcPr/>
                </a:tc>
                <a:tc>
                  <a:txBody>
                    <a:bodyPr/>
                    <a:lstStyle/>
                    <a:p>
                      <a:pPr algn="r"/>
                      <a:r>
                        <a:rPr lang="en-US" sz="2800" smtClean="0"/>
                        <a:t>Specificity</a:t>
                      </a:r>
                      <a:endParaRPr lang="en-US" sz="2800"/>
                    </a:p>
                  </a:txBody>
                  <a:tcPr/>
                </a:tc>
                <a:extLst>
                  <a:ext uri="{0D108BD9-81ED-4DB2-BD59-A6C34878D82A}">
                    <a16:rowId xmlns:a16="http://schemas.microsoft.com/office/drawing/2014/main" xmlns="" val="10000"/>
                  </a:ext>
                </a:extLst>
              </a:tr>
              <a:tr h="370840">
                <a:tc>
                  <a:txBody>
                    <a:bodyPr/>
                    <a:lstStyle/>
                    <a:p>
                      <a:pPr algn="r"/>
                      <a:r>
                        <a:rPr lang="en-US" sz="2800" smtClean="0"/>
                        <a:t>0.3</a:t>
                      </a:r>
                      <a:endParaRPr lang="en-US" sz="2800"/>
                    </a:p>
                  </a:txBody>
                  <a:tcPr/>
                </a:tc>
                <a:tc>
                  <a:txBody>
                    <a:bodyPr/>
                    <a:lstStyle/>
                    <a:p>
                      <a:pPr algn="r"/>
                      <a:r>
                        <a:rPr lang="en-US" sz="2800" dirty="0" smtClean="0"/>
                        <a:t>91.61%</a:t>
                      </a:r>
                      <a:endParaRPr lang="en-US" sz="2800" dirty="0"/>
                    </a:p>
                  </a:txBody>
                  <a:tcPr/>
                </a:tc>
                <a:tc>
                  <a:txBody>
                    <a:bodyPr/>
                    <a:lstStyle/>
                    <a:p>
                      <a:pPr algn="r"/>
                      <a:r>
                        <a:rPr lang="en-US" sz="2800" dirty="0" smtClean="0"/>
                        <a:t>92.93%</a:t>
                      </a:r>
                      <a:endParaRPr lang="en-US" sz="2800" dirty="0"/>
                    </a:p>
                  </a:txBody>
                  <a:tcPr/>
                </a:tc>
                <a:tc>
                  <a:txBody>
                    <a:bodyPr/>
                    <a:lstStyle/>
                    <a:p>
                      <a:pPr algn="r"/>
                      <a:r>
                        <a:rPr lang="en-US" sz="2800" dirty="0" smtClean="0"/>
                        <a:t>88.62%</a:t>
                      </a:r>
                      <a:endParaRPr lang="en-US" sz="2800" dirty="0"/>
                    </a:p>
                  </a:txBody>
                  <a:tcPr/>
                </a:tc>
                <a:extLst>
                  <a:ext uri="{0D108BD9-81ED-4DB2-BD59-A6C34878D82A}">
                    <a16:rowId xmlns:a16="http://schemas.microsoft.com/office/drawing/2014/main" xmlns="" val="10001"/>
                  </a:ext>
                </a:extLst>
              </a:tr>
              <a:tr h="370840">
                <a:tc>
                  <a:txBody>
                    <a:bodyPr/>
                    <a:lstStyle/>
                    <a:p>
                      <a:pPr algn="r"/>
                      <a:r>
                        <a:rPr lang="en-US" sz="2800" smtClean="0"/>
                        <a:t>0.5</a:t>
                      </a:r>
                      <a:endParaRPr lang="en-US" sz="2800"/>
                    </a:p>
                  </a:txBody>
                  <a:tcPr/>
                </a:tc>
                <a:tc>
                  <a:txBody>
                    <a:bodyPr/>
                    <a:lstStyle/>
                    <a:p>
                      <a:pPr algn="r"/>
                      <a:r>
                        <a:rPr lang="en-US" sz="2800" smtClean="0"/>
                        <a:t>92.25%</a:t>
                      </a:r>
                      <a:endParaRPr lang="en-US" sz="2800"/>
                    </a:p>
                  </a:txBody>
                  <a:tcPr/>
                </a:tc>
                <a:tc>
                  <a:txBody>
                    <a:bodyPr/>
                    <a:lstStyle/>
                    <a:p>
                      <a:pPr algn="r"/>
                      <a:r>
                        <a:rPr lang="en-US" sz="2800" dirty="0" smtClean="0"/>
                        <a:t>94.80%</a:t>
                      </a:r>
                      <a:endParaRPr lang="en-US" sz="2800" dirty="0"/>
                    </a:p>
                  </a:txBody>
                  <a:tcPr/>
                </a:tc>
                <a:tc>
                  <a:txBody>
                    <a:bodyPr/>
                    <a:lstStyle/>
                    <a:p>
                      <a:pPr algn="r"/>
                      <a:r>
                        <a:rPr lang="en-US" sz="2800" dirty="0" smtClean="0"/>
                        <a:t>86.53%</a:t>
                      </a:r>
                      <a:endParaRPr lang="en-US" sz="2800" dirty="0"/>
                    </a:p>
                  </a:txBody>
                  <a:tcPr/>
                </a:tc>
                <a:extLst>
                  <a:ext uri="{0D108BD9-81ED-4DB2-BD59-A6C34878D82A}">
                    <a16:rowId xmlns:a16="http://schemas.microsoft.com/office/drawing/2014/main" xmlns="" val="10002"/>
                  </a:ext>
                </a:extLst>
              </a:tr>
              <a:tr h="370840">
                <a:tc>
                  <a:txBody>
                    <a:bodyPr/>
                    <a:lstStyle/>
                    <a:p>
                      <a:pPr algn="r"/>
                      <a:r>
                        <a:rPr lang="en-US" sz="2800" smtClean="0"/>
                        <a:t>0.6</a:t>
                      </a:r>
                      <a:endParaRPr lang="en-US" sz="2800"/>
                    </a:p>
                  </a:txBody>
                  <a:tcPr/>
                </a:tc>
                <a:tc>
                  <a:txBody>
                    <a:bodyPr/>
                    <a:lstStyle/>
                    <a:p>
                      <a:pPr algn="r"/>
                      <a:r>
                        <a:rPr lang="en-US" sz="2800" dirty="0" smtClean="0"/>
                        <a:t>91.61%</a:t>
                      </a:r>
                      <a:endParaRPr lang="en-US" sz="2800" dirty="0"/>
                    </a:p>
                  </a:txBody>
                  <a:tcPr/>
                </a:tc>
                <a:tc>
                  <a:txBody>
                    <a:bodyPr/>
                    <a:lstStyle/>
                    <a:p>
                      <a:pPr algn="r"/>
                      <a:r>
                        <a:rPr lang="en-US" sz="2800" dirty="0" smtClean="0"/>
                        <a:t>97.60%</a:t>
                      </a:r>
                      <a:endParaRPr lang="en-US" sz="2800" dirty="0"/>
                    </a:p>
                  </a:txBody>
                  <a:tcPr/>
                </a:tc>
                <a:tc>
                  <a:txBody>
                    <a:bodyPr/>
                    <a:lstStyle/>
                    <a:p>
                      <a:pPr algn="r"/>
                      <a:r>
                        <a:rPr lang="en-US" sz="2800" dirty="0" smtClean="0"/>
                        <a:t>78.14%</a:t>
                      </a:r>
                      <a:endParaRPr lang="en-US" sz="2800" dirty="0"/>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xmlns="" val="11704029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Kegunaan</a:t>
            </a:r>
            <a:endParaRPr lang="en-US" dirty="0"/>
          </a:p>
        </p:txBody>
      </p:sp>
      <p:sp>
        <p:nvSpPr>
          <p:cNvPr id="3" name="Content Placeholder 2"/>
          <p:cNvSpPr>
            <a:spLocks noGrp="1"/>
          </p:cNvSpPr>
          <p:nvPr>
            <p:ph idx="1"/>
          </p:nvPr>
        </p:nvSpPr>
        <p:spPr/>
        <p:txBody>
          <a:bodyPr>
            <a:normAutofit fontScale="92500" lnSpcReduction="20000"/>
          </a:bodyPr>
          <a:lstStyle/>
          <a:p>
            <a:r>
              <a:rPr lang="en-US" sz="2400" dirty="0" err="1"/>
              <a:t>Mengidentifikasi</a:t>
            </a:r>
            <a:r>
              <a:rPr lang="en-US" sz="2400" dirty="0"/>
              <a:t> </a:t>
            </a:r>
            <a:r>
              <a:rPr lang="en-US" sz="2400" dirty="0" err="1"/>
              <a:t>variabel</a:t>
            </a:r>
            <a:r>
              <a:rPr lang="en-US" sz="2400" dirty="0"/>
              <a:t> </a:t>
            </a:r>
            <a:r>
              <a:rPr lang="en-US" sz="2400" dirty="0" err="1"/>
              <a:t>apa</a:t>
            </a:r>
            <a:r>
              <a:rPr lang="en-US" sz="2400" dirty="0"/>
              <a:t> yang </a:t>
            </a:r>
            <a:r>
              <a:rPr lang="en-US" sz="2400" dirty="0" err="1"/>
              <a:t>dapat</a:t>
            </a:r>
            <a:r>
              <a:rPr lang="en-US" sz="2400" dirty="0"/>
              <a:t> </a:t>
            </a:r>
            <a:r>
              <a:rPr lang="en-US" sz="2400" dirty="0" err="1"/>
              <a:t>dijadikan</a:t>
            </a:r>
            <a:r>
              <a:rPr lang="en-US" sz="2400" dirty="0"/>
              <a:t> </a:t>
            </a:r>
            <a:r>
              <a:rPr lang="en-US" sz="2400" dirty="0" err="1"/>
              <a:t>sebagai</a:t>
            </a:r>
            <a:r>
              <a:rPr lang="en-US" sz="2400" dirty="0"/>
              <a:t> </a:t>
            </a:r>
            <a:r>
              <a:rPr lang="en-US" sz="2400" dirty="0" err="1"/>
              <a:t>pembeda</a:t>
            </a:r>
            <a:r>
              <a:rPr lang="en-US" sz="2400" dirty="0"/>
              <a:t> </a:t>
            </a:r>
            <a:r>
              <a:rPr lang="en-US" sz="2400" dirty="0" err="1"/>
              <a:t>antar</a:t>
            </a:r>
            <a:r>
              <a:rPr lang="en-US" sz="2400" dirty="0"/>
              <a:t> </a:t>
            </a:r>
            <a:r>
              <a:rPr lang="en-US" sz="2400" dirty="0" err="1"/>
              <a:t>kelompok</a:t>
            </a:r>
            <a:endParaRPr lang="en-US" sz="2400" dirty="0"/>
          </a:p>
          <a:p>
            <a:r>
              <a:rPr lang="en-US" sz="2400" dirty="0" err="1"/>
              <a:t>Memprediksi</a:t>
            </a:r>
            <a:r>
              <a:rPr lang="en-US" sz="2400" dirty="0"/>
              <a:t> </a:t>
            </a:r>
            <a:r>
              <a:rPr lang="en-US" sz="2400" dirty="0" err="1"/>
              <a:t>keanggotaan</a:t>
            </a:r>
            <a:r>
              <a:rPr lang="en-US" sz="2400" dirty="0"/>
              <a:t> </a:t>
            </a:r>
            <a:r>
              <a:rPr lang="en-US" sz="2400" dirty="0" err="1"/>
              <a:t>kelompok</a:t>
            </a:r>
            <a:r>
              <a:rPr lang="en-US" sz="2400" dirty="0"/>
              <a:t> </a:t>
            </a:r>
            <a:r>
              <a:rPr lang="en-US" sz="2400" dirty="0" err="1"/>
              <a:t>suatu</a:t>
            </a:r>
            <a:r>
              <a:rPr lang="en-US" sz="2400" dirty="0"/>
              <a:t> </a:t>
            </a:r>
            <a:r>
              <a:rPr lang="en-US" sz="2400" dirty="0" err="1"/>
              <a:t>individu</a:t>
            </a:r>
            <a:r>
              <a:rPr lang="en-US" sz="2400" dirty="0"/>
              <a:t> </a:t>
            </a:r>
            <a:r>
              <a:rPr lang="en-US" sz="2400" dirty="0" err="1"/>
              <a:t>berdasarkan</a:t>
            </a:r>
            <a:r>
              <a:rPr lang="en-US" sz="2400" dirty="0"/>
              <a:t> </a:t>
            </a:r>
            <a:r>
              <a:rPr lang="en-US" sz="2400" dirty="0" err="1"/>
              <a:t>karakteristiknya</a:t>
            </a:r>
            <a:endParaRPr lang="en-US" sz="2400" dirty="0"/>
          </a:p>
          <a:p>
            <a:endParaRPr lang="en-US" sz="2400" dirty="0"/>
          </a:p>
          <a:p>
            <a:r>
              <a:rPr lang="en-US" sz="2400" dirty="0" err="1"/>
              <a:t>Terapannya</a:t>
            </a:r>
            <a:r>
              <a:rPr lang="en-US" sz="2400" dirty="0"/>
              <a:t> </a:t>
            </a:r>
            <a:r>
              <a:rPr lang="en-US" sz="2400" dirty="0" err="1"/>
              <a:t>antara</a:t>
            </a:r>
            <a:r>
              <a:rPr lang="en-US" sz="2400" dirty="0"/>
              <a:t> lain:</a:t>
            </a:r>
          </a:p>
          <a:p>
            <a:pPr lvl="1"/>
            <a:r>
              <a:rPr lang="en-US" sz="2000" dirty="0"/>
              <a:t>Marketing: </a:t>
            </a:r>
            <a:r>
              <a:rPr lang="en-US" sz="2000" dirty="0" err="1"/>
              <a:t>Mengidentifikasi</a:t>
            </a:r>
            <a:r>
              <a:rPr lang="en-US" sz="2000" dirty="0"/>
              <a:t> prospective customer (cross-sell, up-sell, new acquisition)</a:t>
            </a:r>
          </a:p>
          <a:p>
            <a:pPr lvl="1"/>
            <a:r>
              <a:rPr lang="en-US" sz="2000" dirty="0"/>
              <a:t>Risk: Credit scoring, </a:t>
            </a:r>
            <a:r>
              <a:rPr lang="en-US" sz="2000" dirty="0" err="1"/>
              <a:t>menentukan</a:t>
            </a:r>
            <a:r>
              <a:rPr lang="en-US" sz="2000" dirty="0"/>
              <a:t> </a:t>
            </a:r>
            <a:r>
              <a:rPr lang="en-US" sz="2000" dirty="0" err="1"/>
              <a:t>apakah</a:t>
            </a:r>
            <a:r>
              <a:rPr lang="en-US" sz="2000" dirty="0"/>
              <a:t> </a:t>
            </a:r>
            <a:r>
              <a:rPr lang="en-US" sz="2000" dirty="0" err="1"/>
              <a:t>calon</a:t>
            </a:r>
            <a:r>
              <a:rPr lang="en-US" sz="2000" dirty="0"/>
              <a:t> </a:t>
            </a:r>
            <a:r>
              <a:rPr lang="en-US" sz="2000" dirty="0" err="1"/>
              <a:t>penerima</a:t>
            </a:r>
            <a:r>
              <a:rPr lang="en-US" sz="2000" dirty="0"/>
              <a:t> </a:t>
            </a:r>
            <a:r>
              <a:rPr lang="en-US" sz="2000" dirty="0" err="1"/>
              <a:t>kredit</a:t>
            </a:r>
            <a:r>
              <a:rPr lang="en-US" sz="2000" dirty="0"/>
              <a:t> </a:t>
            </a:r>
            <a:r>
              <a:rPr lang="en-US" sz="2000" dirty="0" err="1"/>
              <a:t>akan</a:t>
            </a:r>
            <a:r>
              <a:rPr lang="en-US" sz="2000" dirty="0"/>
              <a:t> </a:t>
            </a:r>
            <a:r>
              <a:rPr lang="en-US" sz="2000" dirty="0" err="1"/>
              <a:t>mampu</a:t>
            </a:r>
            <a:r>
              <a:rPr lang="en-US" sz="2000" dirty="0"/>
              <a:t> </a:t>
            </a:r>
            <a:r>
              <a:rPr lang="en-US" sz="2000" dirty="0" err="1"/>
              <a:t>bayar</a:t>
            </a:r>
            <a:r>
              <a:rPr lang="en-US" sz="2000" dirty="0"/>
              <a:t> </a:t>
            </a:r>
            <a:r>
              <a:rPr lang="en-US" sz="2000" dirty="0" err="1"/>
              <a:t>atau</a:t>
            </a:r>
            <a:r>
              <a:rPr lang="en-US" sz="2000" dirty="0"/>
              <a:t> </a:t>
            </a:r>
            <a:r>
              <a:rPr lang="en-US" sz="2000" dirty="0" err="1"/>
              <a:t>tidak</a:t>
            </a:r>
            <a:endParaRPr lang="en-US" sz="2000" dirty="0"/>
          </a:p>
          <a:p>
            <a:pPr lvl="1"/>
            <a:r>
              <a:rPr lang="en-US" sz="2000" dirty="0"/>
              <a:t>Customer Relationship: churn analysis, </a:t>
            </a:r>
            <a:r>
              <a:rPr lang="en-US" sz="2000" dirty="0" err="1"/>
              <a:t>menentukan</a:t>
            </a:r>
            <a:r>
              <a:rPr lang="en-US" sz="2000" dirty="0"/>
              <a:t> customer yang </a:t>
            </a:r>
            <a:r>
              <a:rPr lang="en-US" sz="2000" dirty="0" err="1"/>
              <a:t>berpotensi</a:t>
            </a:r>
            <a:r>
              <a:rPr lang="en-US" sz="2000" dirty="0"/>
              <a:t> </a:t>
            </a:r>
            <a:r>
              <a:rPr lang="en-US" sz="2000" dirty="0" err="1"/>
              <a:t>akan</a:t>
            </a:r>
            <a:r>
              <a:rPr lang="en-US" sz="2000" dirty="0"/>
              <a:t> </a:t>
            </a:r>
            <a:r>
              <a:rPr lang="en-US" sz="2000" dirty="0" err="1"/>
              <a:t>meninggalkan</a:t>
            </a:r>
            <a:r>
              <a:rPr lang="en-US" sz="2000" dirty="0"/>
              <a:t> </a:t>
            </a:r>
            <a:r>
              <a:rPr lang="en-US" sz="2000" dirty="0" err="1"/>
              <a:t>jasa</a:t>
            </a:r>
            <a:r>
              <a:rPr lang="en-US" sz="2000" dirty="0"/>
              <a:t>/</a:t>
            </a:r>
            <a:r>
              <a:rPr lang="en-US" sz="2000" dirty="0" err="1"/>
              <a:t>produk</a:t>
            </a:r>
            <a:endParaRPr lang="en-US" sz="2000" dirty="0"/>
          </a:p>
          <a:p>
            <a:pPr lvl="1"/>
            <a:r>
              <a:rPr lang="en-US" sz="2000" dirty="0"/>
              <a:t>Health: </a:t>
            </a:r>
            <a:r>
              <a:rPr lang="en-US" sz="2000" dirty="0" err="1"/>
              <a:t>menentukan</a:t>
            </a:r>
            <a:r>
              <a:rPr lang="en-US" sz="2000" dirty="0"/>
              <a:t> </a:t>
            </a:r>
            <a:r>
              <a:rPr lang="en-US" sz="2000" dirty="0" err="1"/>
              <a:t>tingkat</a:t>
            </a:r>
            <a:r>
              <a:rPr lang="en-US" sz="2000" dirty="0"/>
              <a:t> </a:t>
            </a:r>
            <a:r>
              <a:rPr lang="en-US" sz="2000" dirty="0" err="1"/>
              <a:t>resiko</a:t>
            </a:r>
            <a:r>
              <a:rPr lang="en-US" sz="2000" dirty="0"/>
              <a:t> </a:t>
            </a:r>
            <a:r>
              <a:rPr lang="en-US" sz="2000" dirty="0" err="1"/>
              <a:t>penyakit</a:t>
            </a:r>
            <a:endParaRPr lang="en-US" sz="2000" dirty="0"/>
          </a:p>
          <a:p>
            <a:pPr lvl="1"/>
            <a:r>
              <a:rPr lang="en-US" sz="2000" dirty="0" err="1"/>
              <a:t>dll</a:t>
            </a:r>
            <a:endParaRPr lang="en-US" sz="2000" dirty="0"/>
          </a:p>
          <a:p>
            <a:endParaRPr lang="en-US" dirty="0"/>
          </a:p>
        </p:txBody>
      </p:sp>
      <p:sp>
        <p:nvSpPr>
          <p:cNvPr id="5" name="Slide Number Placeholder 4"/>
          <p:cNvSpPr>
            <a:spLocks noGrp="1"/>
          </p:cNvSpPr>
          <p:nvPr>
            <p:ph type="sldNum" sz="quarter" idx="12"/>
          </p:nvPr>
        </p:nvSpPr>
        <p:spPr/>
        <p:txBody>
          <a:bodyPr/>
          <a:lstStyle/>
          <a:p>
            <a:fld id="{FA84F1FF-EA00-4DFC-8ABA-92BCB195DC3B}" type="slidenum">
              <a:rPr lang="id-ID" smtClean="0"/>
              <a:pPr/>
              <a:t>5</a:t>
            </a:fld>
            <a:endParaRPr lang="id-ID" dirty="0"/>
          </a:p>
        </p:txBody>
      </p:sp>
    </p:spTree>
    <p:extLst>
      <p:ext uri="{BB962C8B-B14F-4D97-AF65-F5344CB8AC3E}">
        <p14:creationId xmlns:p14="http://schemas.microsoft.com/office/powerpoint/2010/main" xmlns="" val="19208959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240362"/>
            <a:ext cx="7886700" cy="1325563"/>
          </a:xfrm>
        </p:spPr>
        <p:txBody>
          <a:bodyPr/>
          <a:lstStyle/>
          <a:p>
            <a:r>
              <a:rPr lang="en-US" dirty="0"/>
              <a:t>ROC </a:t>
            </a:r>
            <a:r>
              <a:rPr lang="en-US" dirty="0" smtClean="0"/>
              <a:t>Curve</a:t>
            </a:r>
            <a:endParaRPr lang="en-US" dirty="0"/>
          </a:p>
        </p:txBody>
      </p:sp>
      <p:sp>
        <p:nvSpPr>
          <p:cNvPr id="3" name="Content Placeholder 2"/>
          <p:cNvSpPr>
            <a:spLocks noGrp="1"/>
          </p:cNvSpPr>
          <p:nvPr>
            <p:ph idx="1"/>
          </p:nvPr>
        </p:nvSpPr>
        <p:spPr/>
        <p:txBody>
          <a:bodyPr/>
          <a:lstStyle/>
          <a:p>
            <a:r>
              <a:rPr lang="en-US" dirty="0"/>
              <a:t>An ideal ROC curve is a vertical line from the origin to a sensitivity of 1, and then a horizontal line along sensitivity of 1 for all level of (1 – specificity)</a:t>
            </a:r>
          </a:p>
          <a:p>
            <a:r>
              <a:rPr lang="en-US" dirty="0"/>
              <a:t>ROC curve is usually used to compare competing model</a:t>
            </a:r>
          </a:p>
          <a:p>
            <a:r>
              <a:rPr lang="en-US" dirty="0"/>
              <a:t>A numerical measure of how close the ROC curve match the ideal curve is computed by comparing the area under the curve to 1.  It turns out the area is equal to the </a:t>
            </a:r>
            <a:r>
              <a:rPr lang="en-US" u="sng" dirty="0"/>
              <a:t>c statistic.</a:t>
            </a:r>
            <a:endParaRPr lang="id-ID" u="sng" dirty="0"/>
          </a:p>
          <a:p>
            <a:endParaRPr lang="en-US" dirty="0"/>
          </a:p>
        </p:txBody>
      </p:sp>
      <p:sp>
        <p:nvSpPr>
          <p:cNvPr id="5" name="Slide Number Placeholder 4"/>
          <p:cNvSpPr>
            <a:spLocks noGrp="1"/>
          </p:cNvSpPr>
          <p:nvPr>
            <p:ph type="sldNum" sz="quarter" idx="12"/>
          </p:nvPr>
        </p:nvSpPr>
        <p:spPr/>
        <p:txBody>
          <a:bodyPr/>
          <a:lstStyle/>
          <a:p>
            <a:fld id="{FA84F1FF-EA00-4DFC-8ABA-92BCB195DC3B}" type="slidenum">
              <a:rPr lang="id-ID" smtClean="0"/>
              <a:pPr/>
              <a:t>50</a:t>
            </a:fld>
            <a:endParaRPr lang="id-ID" dirty="0"/>
          </a:p>
        </p:txBody>
      </p:sp>
    </p:spTree>
    <p:extLst>
      <p:ext uri="{BB962C8B-B14F-4D97-AF65-F5344CB8AC3E}">
        <p14:creationId xmlns:p14="http://schemas.microsoft.com/office/powerpoint/2010/main" xmlns="" val="4827338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113" y="-212253"/>
            <a:ext cx="7886700" cy="1325563"/>
          </a:xfrm>
        </p:spPr>
        <p:txBody>
          <a:bodyPr/>
          <a:lstStyle/>
          <a:p>
            <a:r>
              <a:rPr lang="en-US" dirty="0"/>
              <a:t>ROC Curve</a:t>
            </a:r>
          </a:p>
        </p:txBody>
      </p:sp>
      <p:sp>
        <p:nvSpPr>
          <p:cNvPr id="5" name="Slide Number Placeholder 4"/>
          <p:cNvSpPr>
            <a:spLocks noGrp="1"/>
          </p:cNvSpPr>
          <p:nvPr>
            <p:ph type="sldNum" sz="quarter" idx="12"/>
          </p:nvPr>
        </p:nvSpPr>
        <p:spPr/>
        <p:txBody>
          <a:bodyPr/>
          <a:lstStyle/>
          <a:p>
            <a:fld id="{FA84F1FF-EA00-4DFC-8ABA-92BCB195DC3B}" type="slidenum">
              <a:rPr lang="id-ID" smtClean="0"/>
              <a:pPr/>
              <a:t>51</a:t>
            </a:fld>
            <a:endParaRPr lang="id-ID" dirty="0"/>
          </a:p>
        </p:txBody>
      </p:sp>
      <p:grpSp>
        <p:nvGrpSpPr>
          <p:cNvPr id="6" name="Group 3"/>
          <p:cNvGrpSpPr>
            <a:grpSpLocks/>
          </p:cNvGrpSpPr>
          <p:nvPr/>
        </p:nvGrpSpPr>
        <p:grpSpPr bwMode="auto">
          <a:xfrm>
            <a:off x="3317875" y="1636295"/>
            <a:ext cx="5084980" cy="4457002"/>
            <a:chOff x="713" y="953"/>
            <a:chExt cx="3500" cy="3025"/>
          </a:xfrm>
        </p:grpSpPr>
        <p:sp>
          <p:nvSpPr>
            <p:cNvPr id="7" name="Freeform 4"/>
            <p:cNvSpPr>
              <a:spLocks/>
            </p:cNvSpPr>
            <p:nvPr/>
          </p:nvSpPr>
          <p:spPr bwMode="auto">
            <a:xfrm>
              <a:off x="1521" y="1142"/>
              <a:ext cx="1228" cy="2166"/>
            </a:xfrm>
            <a:custGeom>
              <a:avLst/>
              <a:gdLst/>
              <a:ahLst/>
              <a:cxnLst>
                <a:cxn ang="0">
                  <a:pos x="0" y="12996"/>
                </a:cxn>
                <a:cxn ang="0">
                  <a:pos x="0" y="11878"/>
                </a:cxn>
                <a:cxn ang="0">
                  <a:pos x="134" y="11878"/>
                </a:cxn>
                <a:cxn ang="0">
                  <a:pos x="134" y="10621"/>
                </a:cxn>
                <a:cxn ang="0">
                  <a:pos x="268" y="10621"/>
                </a:cxn>
                <a:cxn ang="0">
                  <a:pos x="268" y="10062"/>
                </a:cxn>
                <a:cxn ang="0">
                  <a:pos x="401" y="10062"/>
                </a:cxn>
                <a:cxn ang="0">
                  <a:pos x="401" y="9782"/>
                </a:cxn>
                <a:cxn ang="0">
                  <a:pos x="535" y="9782"/>
                </a:cxn>
                <a:cxn ang="0">
                  <a:pos x="535" y="9643"/>
                </a:cxn>
                <a:cxn ang="0">
                  <a:pos x="669" y="9643"/>
                </a:cxn>
                <a:cxn ang="0">
                  <a:pos x="669" y="9503"/>
                </a:cxn>
                <a:cxn ang="0">
                  <a:pos x="803" y="9503"/>
                </a:cxn>
                <a:cxn ang="0">
                  <a:pos x="803" y="7826"/>
                </a:cxn>
                <a:cxn ang="0">
                  <a:pos x="938" y="7826"/>
                </a:cxn>
                <a:cxn ang="0">
                  <a:pos x="938" y="7407"/>
                </a:cxn>
                <a:cxn ang="0">
                  <a:pos x="1071" y="7407"/>
                </a:cxn>
                <a:cxn ang="0">
                  <a:pos x="1071" y="6569"/>
                </a:cxn>
                <a:cxn ang="0">
                  <a:pos x="1206" y="6569"/>
                </a:cxn>
                <a:cxn ang="0">
                  <a:pos x="1206" y="6289"/>
                </a:cxn>
                <a:cxn ang="0">
                  <a:pos x="1608" y="6289"/>
                </a:cxn>
                <a:cxn ang="0">
                  <a:pos x="1608" y="5869"/>
                </a:cxn>
                <a:cxn ang="0">
                  <a:pos x="1742" y="5869"/>
                </a:cxn>
                <a:cxn ang="0">
                  <a:pos x="1742" y="5589"/>
                </a:cxn>
                <a:cxn ang="0">
                  <a:pos x="1875" y="5589"/>
                </a:cxn>
                <a:cxn ang="0">
                  <a:pos x="1875" y="5450"/>
                </a:cxn>
                <a:cxn ang="0">
                  <a:pos x="2277" y="5450"/>
                </a:cxn>
                <a:cxn ang="0">
                  <a:pos x="2277" y="4612"/>
                </a:cxn>
                <a:cxn ang="0">
                  <a:pos x="2412" y="4612"/>
                </a:cxn>
                <a:cxn ang="0">
                  <a:pos x="2412" y="3913"/>
                </a:cxn>
                <a:cxn ang="0">
                  <a:pos x="2814" y="3913"/>
                </a:cxn>
                <a:cxn ang="0">
                  <a:pos x="2814" y="3774"/>
                </a:cxn>
                <a:cxn ang="0">
                  <a:pos x="2948" y="3774"/>
                </a:cxn>
                <a:cxn ang="0">
                  <a:pos x="2948" y="3633"/>
                </a:cxn>
                <a:cxn ang="0">
                  <a:pos x="3216" y="3633"/>
                </a:cxn>
                <a:cxn ang="0">
                  <a:pos x="3216" y="3073"/>
                </a:cxn>
                <a:cxn ang="0">
                  <a:pos x="3351" y="3073"/>
                </a:cxn>
                <a:cxn ang="0">
                  <a:pos x="3351" y="2794"/>
                </a:cxn>
                <a:cxn ang="0">
                  <a:pos x="3483" y="2794"/>
                </a:cxn>
                <a:cxn ang="0">
                  <a:pos x="3618" y="2655"/>
                </a:cxn>
                <a:cxn ang="0">
                  <a:pos x="3618" y="2515"/>
                </a:cxn>
                <a:cxn ang="0">
                  <a:pos x="3751" y="2515"/>
                </a:cxn>
                <a:cxn ang="0">
                  <a:pos x="3751" y="2235"/>
                </a:cxn>
                <a:cxn ang="0">
                  <a:pos x="3886" y="2235"/>
                </a:cxn>
                <a:cxn ang="0">
                  <a:pos x="3886" y="2096"/>
                </a:cxn>
                <a:cxn ang="0">
                  <a:pos x="4020" y="2096"/>
                </a:cxn>
                <a:cxn ang="0">
                  <a:pos x="4020" y="1956"/>
                </a:cxn>
                <a:cxn ang="0">
                  <a:pos x="4825" y="1956"/>
                </a:cxn>
                <a:cxn ang="0">
                  <a:pos x="4825" y="1537"/>
                </a:cxn>
                <a:cxn ang="0">
                  <a:pos x="5092" y="1537"/>
                </a:cxn>
                <a:cxn ang="0">
                  <a:pos x="5092" y="1258"/>
                </a:cxn>
                <a:cxn ang="0">
                  <a:pos x="5226" y="1258"/>
                </a:cxn>
                <a:cxn ang="0">
                  <a:pos x="5226" y="839"/>
                </a:cxn>
                <a:cxn ang="0">
                  <a:pos x="5628" y="839"/>
                </a:cxn>
                <a:cxn ang="0">
                  <a:pos x="5628" y="699"/>
                </a:cxn>
                <a:cxn ang="0">
                  <a:pos x="5763" y="699"/>
                </a:cxn>
                <a:cxn ang="0">
                  <a:pos x="5763" y="560"/>
                </a:cxn>
                <a:cxn ang="0">
                  <a:pos x="6969" y="560"/>
                </a:cxn>
                <a:cxn ang="0">
                  <a:pos x="6969" y="280"/>
                </a:cxn>
                <a:cxn ang="0">
                  <a:pos x="7102" y="280"/>
                </a:cxn>
                <a:cxn ang="0">
                  <a:pos x="7237" y="139"/>
                </a:cxn>
                <a:cxn ang="0">
                  <a:pos x="7370" y="139"/>
                </a:cxn>
                <a:cxn ang="0">
                  <a:pos x="7370" y="0"/>
                </a:cxn>
              </a:cxnLst>
              <a:rect l="0" t="0" r="r" b="b"/>
              <a:pathLst>
                <a:path w="7370" h="12996">
                  <a:moveTo>
                    <a:pt x="0" y="12996"/>
                  </a:moveTo>
                  <a:lnTo>
                    <a:pt x="0" y="11878"/>
                  </a:lnTo>
                  <a:lnTo>
                    <a:pt x="134" y="11878"/>
                  </a:lnTo>
                  <a:lnTo>
                    <a:pt x="134" y="10621"/>
                  </a:lnTo>
                  <a:lnTo>
                    <a:pt x="268" y="10621"/>
                  </a:lnTo>
                  <a:lnTo>
                    <a:pt x="268" y="10062"/>
                  </a:lnTo>
                  <a:lnTo>
                    <a:pt x="401" y="10062"/>
                  </a:lnTo>
                  <a:lnTo>
                    <a:pt x="401" y="9782"/>
                  </a:lnTo>
                  <a:lnTo>
                    <a:pt x="535" y="9782"/>
                  </a:lnTo>
                  <a:lnTo>
                    <a:pt x="535" y="9643"/>
                  </a:lnTo>
                  <a:lnTo>
                    <a:pt x="669" y="9643"/>
                  </a:lnTo>
                  <a:lnTo>
                    <a:pt x="669" y="9503"/>
                  </a:lnTo>
                  <a:lnTo>
                    <a:pt x="803" y="9503"/>
                  </a:lnTo>
                  <a:lnTo>
                    <a:pt x="803" y="7826"/>
                  </a:lnTo>
                  <a:lnTo>
                    <a:pt x="938" y="7826"/>
                  </a:lnTo>
                  <a:lnTo>
                    <a:pt x="938" y="7407"/>
                  </a:lnTo>
                  <a:lnTo>
                    <a:pt x="1071" y="7407"/>
                  </a:lnTo>
                  <a:lnTo>
                    <a:pt x="1071" y="6569"/>
                  </a:lnTo>
                  <a:lnTo>
                    <a:pt x="1206" y="6569"/>
                  </a:lnTo>
                  <a:lnTo>
                    <a:pt x="1206" y="6289"/>
                  </a:lnTo>
                  <a:lnTo>
                    <a:pt x="1608" y="6289"/>
                  </a:lnTo>
                  <a:lnTo>
                    <a:pt x="1608" y="5869"/>
                  </a:lnTo>
                  <a:lnTo>
                    <a:pt x="1742" y="5869"/>
                  </a:lnTo>
                  <a:lnTo>
                    <a:pt x="1742" y="5589"/>
                  </a:lnTo>
                  <a:lnTo>
                    <a:pt x="1875" y="5589"/>
                  </a:lnTo>
                  <a:lnTo>
                    <a:pt x="1875" y="5450"/>
                  </a:lnTo>
                  <a:lnTo>
                    <a:pt x="2277" y="5450"/>
                  </a:lnTo>
                  <a:lnTo>
                    <a:pt x="2277" y="4612"/>
                  </a:lnTo>
                  <a:lnTo>
                    <a:pt x="2412" y="4612"/>
                  </a:lnTo>
                  <a:lnTo>
                    <a:pt x="2412" y="3913"/>
                  </a:lnTo>
                  <a:lnTo>
                    <a:pt x="2814" y="3913"/>
                  </a:lnTo>
                  <a:lnTo>
                    <a:pt x="2814" y="3774"/>
                  </a:lnTo>
                  <a:lnTo>
                    <a:pt x="2948" y="3774"/>
                  </a:lnTo>
                  <a:lnTo>
                    <a:pt x="2948" y="3633"/>
                  </a:lnTo>
                  <a:lnTo>
                    <a:pt x="3216" y="3633"/>
                  </a:lnTo>
                  <a:lnTo>
                    <a:pt x="3216" y="3073"/>
                  </a:lnTo>
                  <a:lnTo>
                    <a:pt x="3351" y="3073"/>
                  </a:lnTo>
                  <a:lnTo>
                    <a:pt x="3351" y="2794"/>
                  </a:lnTo>
                  <a:lnTo>
                    <a:pt x="3483" y="2794"/>
                  </a:lnTo>
                  <a:lnTo>
                    <a:pt x="3618" y="2655"/>
                  </a:lnTo>
                  <a:lnTo>
                    <a:pt x="3618" y="2515"/>
                  </a:lnTo>
                  <a:lnTo>
                    <a:pt x="3751" y="2515"/>
                  </a:lnTo>
                  <a:lnTo>
                    <a:pt x="3751" y="2235"/>
                  </a:lnTo>
                  <a:lnTo>
                    <a:pt x="3886" y="2235"/>
                  </a:lnTo>
                  <a:lnTo>
                    <a:pt x="3886" y="2096"/>
                  </a:lnTo>
                  <a:lnTo>
                    <a:pt x="4020" y="2096"/>
                  </a:lnTo>
                  <a:lnTo>
                    <a:pt x="4020" y="1956"/>
                  </a:lnTo>
                  <a:lnTo>
                    <a:pt x="4825" y="1956"/>
                  </a:lnTo>
                  <a:lnTo>
                    <a:pt x="4825" y="1537"/>
                  </a:lnTo>
                  <a:lnTo>
                    <a:pt x="5092" y="1537"/>
                  </a:lnTo>
                  <a:lnTo>
                    <a:pt x="5092" y="1258"/>
                  </a:lnTo>
                  <a:lnTo>
                    <a:pt x="5226" y="1258"/>
                  </a:lnTo>
                  <a:lnTo>
                    <a:pt x="5226" y="839"/>
                  </a:lnTo>
                  <a:lnTo>
                    <a:pt x="5628" y="839"/>
                  </a:lnTo>
                  <a:lnTo>
                    <a:pt x="5628" y="699"/>
                  </a:lnTo>
                  <a:lnTo>
                    <a:pt x="5763" y="699"/>
                  </a:lnTo>
                  <a:lnTo>
                    <a:pt x="5763" y="560"/>
                  </a:lnTo>
                  <a:lnTo>
                    <a:pt x="6969" y="560"/>
                  </a:lnTo>
                  <a:lnTo>
                    <a:pt x="6969" y="280"/>
                  </a:lnTo>
                  <a:lnTo>
                    <a:pt x="7102" y="280"/>
                  </a:lnTo>
                  <a:lnTo>
                    <a:pt x="7237" y="139"/>
                  </a:lnTo>
                  <a:lnTo>
                    <a:pt x="7370" y="139"/>
                  </a:lnTo>
                  <a:lnTo>
                    <a:pt x="7370" y="0"/>
                  </a:lnTo>
                </a:path>
              </a:pathLst>
            </a:custGeom>
            <a:noFill/>
            <a:ln w="28575" cmpd="sng">
              <a:solidFill>
                <a:srgbClr val="990099"/>
              </a:solidFill>
              <a:prstDash val="solid"/>
              <a:round/>
              <a:headEnd/>
              <a:tailEnd/>
            </a:ln>
          </p:spPr>
          <p:txBody>
            <a:bodyPr/>
            <a:lstStyle/>
            <a:p>
              <a:endParaRPr lang="en-US"/>
            </a:p>
          </p:txBody>
        </p:sp>
        <p:sp>
          <p:nvSpPr>
            <p:cNvPr id="8" name="Freeform 5"/>
            <p:cNvSpPr>
              <a:spLocks/>
            </p:cNvSpPr>
            <p:nvPr/>
          </p:nvSpPr>
          <p:spPr bwMode="auto">
            <a:xfrm>
              <a:off x="2749" y="1003"/>
              <a:ext cx="1005" cy="139"/>
            </a:xfrm>
            <a:custGeom>
              <a:avLst/>
              <a:gdLst/>
              <a:ahLst/>
              <a:cxnLst>
                <a:cxn ang="0">
                  <a:pos x="0" y="838"/>
                </a:cxn>
                <a:cxn ang="0">
                  <a:pos x="135" y="838"/>
                </a:cxn>
                <a:cxn ang="0">
                  <a:pos x="135" y="698"/>
                </a:cxn>
                <a:cxn ang="0">
                  <a:pos x="537" y="698"/>
                </a:cxn>
                <a:cxn ang="0">
                  <a:pos x="537" y="558"/>
                </a:cxn>
                <a:cxn ang="0">
                  <a:pos x="1743" y="558"/>
                </a:cxn>
                <a:cxn ang="0">
                  <a:pos x="1743" y="279"/>
                </a:cxn>
                <a:cxn ang="0">
                  <a:pos x="2012" y="279"/>
                </a:cxn>
                <a:cxn ang="0">
                  <a:pos x="2012" y="139"/>
                </a:cxn>
                <a:cxn ang="0">
                  <a:pos x="2279" y="139"/>
                </a:cxn>
                <a:cxn ang="0">
                  <a:pos x="2279" y="0"/>
                </a:cxn>
                <a:cxn ang="0">
                  <a:pos x="6031" y="0"/>
                </a:cxn>
              </a:cxnLst>
              <a:rect l="0" t="0" r="r" b="b"/>
              <a:pathLst>
                <a:path w="6031" h="838">
                  <a:moveTo>
                    <a:pt x="0" y="838"/>
                  </a:moveTo>
                  <a:lnTo>
                    <a:pt x="135" y="838"/>
                  </a:lnTo>
                  <a:lnTo>
                    <a:pt x="135" y="698"/>
                  </a:lnTo>
                  <a:lnTo>
                    <a:pt x="537" y="698"/>
                  </a:lnTo>
                  <a:lnTo>
                    <a:pt x="537" y="558"/>
                  </a:lnTo>
                  <a:lnTo>
                    <a:pt x="1743" y="558"/>
                  </a:lnTo>
                  <a:lnTo>
                    <a:pt x="1743" y="279"/>
                  </a:lnTo>
                  <a:lnTo>
                    <a:pt x="2012" y="279"/>
                  </a:lnTo>
                  <a:lnTo>
                    <a:pt x="2012" y="139"/>
                  </a:lnTo>
                  <a:lnTo>
                    <a:pt x="2279" y="139"/>
                  </a:lnTo>
                  <a:lnTo>
                    <a:pt x="2279" y="0"/>
                  </a:lnTo>
                  <a:lnTo>
                    <a:pt x="6031" y="0"/>
                  </a:lnTo>
                </a:path>
              </a:pathLst>
            </a:custGeom>
            <a:noFill/>
            <a:ln w="28575" cmpd="sng">
              <a:solidFill>
                <a:srgbClr val="990099"/>
              </a:solidFill>
              <a:prstDash val="solid"/>
              <a:round/>
              <a:headEnd/>
              <a:tailEnd/>
            </a:ln>
          </p:spPr>
          <p:txBody>
            <a:bodyPr/>
            <a:lstStyle/>
            <a:p>
              <a:endParaRPr lang="en-US"/>
            </a:p>
          </p:txBody>
        </p:sp>
        <p:sp>
          <p:nvSpPr>
            <p:cNvPr id="9" name="Rectangle 6"/>
            <p:cNvSpPr>
              <a:spLocks noChangeArrowheads="1"/>
            </p:cNvSpPr>
            <p:nvPr/>
          </p:nvSpPr>
          <p:spPr bwMode="auto">
            <a:xfrm>
              <a:off x="1481" y="953"/>
              <a:ext cx="2313" cy="2428"/>
            </a:xfrm>
            <a:prstGeom prst="rect">
              <a:avLst/>
            </a:prstGeom>
            <a:noFill/>
            <a:ln w="19050">
              <a:solidFill>
                <a:srgbClr val="000000"/>
              </a:solidFill>
              <a:miter lim="800000"/>
              <a:headEnd/>
              <a:tailEnd/>
            </a:ln>
          </p:spPr>
          <p:txBody>
            <a:bodyPr/>
            <a:lstStyle/>
            <a:p>
              <a:endParaRPr lang="en-US"/>
            </a:p>
          </p:txBody>
        </p:sp>
        <p:sp>
          <p:nvSpPr>
            <p:cNvPr id="10" name="Text Box 7"/>
            <p:cNvSpPr txBox="1">
              <a:spLocks noChangeArrowheads="1"/>
            </p:cNvSpPr>
            <p:nvPr/>
          </p:nvSpPr>
          <p:spPr bwMode="auto">
            <a:xfrm rot="-5400000">
              <a:off x="271" y="2067"/>
              <a:ext cx="1211" cy="327"/>
            </a:xfrm>
            <a:prstGeom prst="rect">
              <a:avLst/>
            </a:prstGeom>
            <a:noFill/>
            <a:ln w="19050">
              <a:noFill/>
              <a:miter lim="800000"/>
              <a:headEnd/>
              <a:tailEnd type="none" w="sm" len="med"/>
            </a:ln>
            <a:effectLst/>
          </p:spPr>
          <p:txBody>
            <a:bodyPr wrap="none">
              <a:spAutoFit/>
            </a:bodyPr>
            <a:lstStyle/>
            <a:p>
              <a:pPr eaLnBrk="0" hangingPunct="0"/>
              <a:r>
                <a:rPr lang="en-US" sz="2800" dirty="0">
                  <a:latin typeface="Lucida Sans Unicode" pitchFamily="34" charset="0"/>
                </a:rPr>
                <a:t>Sensitivity</a:t>
              </a:r>
              <a:endParaRPr lang="en-US" sz="2400" dirty="0">
                <a:latin typeface="Lucida Sans Unicode" pitchFamily="34" charset="0"/>
              </a:endParaRPr>
            </a:p>
          </p:txBody>
        </p:sp>
        <p:sp>
          <p:nvSpPr>
            <p:cNvPr id="11" name="Text Box 8"/>
            <p:cNvSpPr txBox="1">
              <a:spLocks noChangeArrowheads="1"/>
            </p:cNvSpPr>
            <p:nvPr/>
          </p:nvSpPr>
          <p:spPr bwMode="auto">
            <a:xfrm>
              <a:off x="1714" y="3651"/>
              <a:ext cx="1719" cy="327"/>
            </a:xfrm>
            <a:prstGeom prst="rect">
              <a:avLst/>
            </a:prstGeom>
            <a:noFill/>
            <a:ln w="19050">
              <a:noFill/>
              <a:miter lim="800000"/>
              <a:headEnd/>
              <a:tailEnd type="none" w="sm" len="med"/>
            </a:ln>
            <a:effectLst/>
          </p:spPr>
          <p:txBody>
            <a:bodyPr wrap="none">
              <a:spAutoFit/>
            </a:bodyPr>
            <a:lstStyle/>
            <a:p>
              <a:pPr eaLnBrk="0" hangingPunct="0"/>
              <a:r>
                <a:rPr lang="en-US" sz="2800">
                  <a:latin typeface="Lucida Sans Unicode" pitchFamily="34" charset="0"/>
                </a:rPr>
                <a:t>1 — Specificity</a:t>
              </a:r>
              <a:endParaRPr lang="en-US" sz="2400">
                <a:latin typeface="Lucida Sans Unicode" pitchFamily="34" charset="0"/>
              </a:endParaRPr>
            </a:p>
          </p:txBody>
        </p:sp>
        <p:sp>
          <p:nvSpPr>
            <p:cNvPr id="12" name="Text Box 9"/>
            <p:cNvSpPr txBox="1">
              <a:spLocks noChangeArrowheads="1"/>
            </p:cNvSpPr>
            <p:nvPr/>
          </p:nvSpPr>
          <p:spPr bwMode="auto">
            <a:xfrm>
              <a:off x="1415" y="3381"/>
              <a:ext cx="419" cy="288"/>
            </a:xfrm>
            <a:prstGeom prst="rect">
              <a:avLst/>
            </a:prstGeom>
            <a:noFill/>
            <a:ln w="19050">
              <a:noFill/>
              <a:miter lim="800000"/>
              <a:headEnd/>
              <a:tailEnd type="none" w="sm" len="med"/>
            </a:ln>
            <a:effectLst/>
          </p:spPr>
          <p:txBody>
            <a:bodyPr wrap="none">
              <a:spAutoFit/>
            </a:bodyPr>
            <a:lstStyle/>
            <a:p>
              <a:pPr eaLnBrk="0" hangingPunct="0"/>
              <a:r>
                <a:rPr lang="en-US" sz="2400">
                  <a:latin typeface="Lucida Sans Unicode" pitchFamily="34" charset="0"/>
                </a:rPr>
                <a:t>0.0</a:t>
              </a:r>
            </a:p>
          </p:txBody>
        </p:sp>
        <p:sp>
          <p:nvSpPr>
            <p:cNvPr id="13" name="Text Box 10"/>
            <p:cNvSpPr txBox="1">
              <a:spLocks noChangeArrowheads="1"/>
            </p:cNvSpPr>
            <p:nvPr/>
          </p:nvSpPr>
          <p:spPr bwMode="auto">
            <a:xfrm>
              <a:off x="2410" y="3381"/>
              <a:ext cx="419" cy="288"/>
            </a:xfrm>
            <a:prstGeom prst="rect">
              <a:avLst/>
            </a:prstGeom>
            <a:noFill/>
            <a:ln w="19050">
              <a:noFill/>
              <a:miter lim="800000"/>
              <a:headEnd/>
              <a:tailEnd type="none" w="sm" len="med"/>
            </a:ln>
            <a:effectLst/>
          </p:spPr>
          <p:txBody>
            <a:bodyPr wrap="none">
              <a:spAutoFit/>
            </a:bodyPr>
            <a:lstStyle/>
            <a:p>
              <a:pPr eaLnBrk="0" hangingPunct="0"/>
              <a:r>
                <a:rPr lang="en-US" sz="2400">
                  <a:latin typeface="Lucida Sans Unicode" pitchFamily="34" charset="0"/>
                </a:rPr>
                <a:t>0.5</a:t>
              </a:r>
            </a:p>
          </p:txBody>
        </p:sp>
        <p:sp>
          <p:nvSpPr>
            <p:cNvPr id="14" name="Text Box 11"/>
            <p:cNvSpPr txBox="1">
              <a:spLocks noChangeArrowheads="1"/>
            </p:cNvSpPr>
            <p:nvPr/>
          </p:nvSpPr>
          <p:spPr bwMode="auto">
            <a:xfrm>
              <a:off x="3794" y="3381"/>
              <a:ext cx="419" cy="288"/>
            </a:xfrm>
            <a:prstGeom prst="rect">
              <a:avLst/>
            </a:prstGeom>
            <a:noFill/>
            <a:ln w="19050">
              <a:noFill/>
              <a:miter lim="800000"/>
              <a:headEnd/>
              <a:tailEnd type="none" w="sm" len="med"/>
            </a:ln>
            <a:effectLst/>
          </p:spPr>
          <p:txBody>
            <a:bodyPr wrap="none">
              <a:spAutoFit/>
            </a:bodyPr>
            <a:lstStyle/>
            <a:p>
              <a:pPr eaLnBrk="0" hangingPunct="0"/>
              <a:r>
                <a:rPr lang="en-US" sz="2400">
                  <a:latin typeface="Lucida Sans Unicode" pitchFamily="34" charset="0"/>
                </a:rPr>
                <a:t>1.0</a:t>
              </a:r>
            </a:p>
          </p:txBody>
        </p:sp>
        <p:sp>
          <p:nvSpPr>
            <p:cNvPr id="15" name="Text Box 12"/>
            <p:cNvSpPr txBox="1">
              <a:spLocks noChangeArrowheads="1"/>
            </p:cNvSpPr>
            <p:nvPr/>
          </p:nvSpPr>
          <p:spPr bwMode="auto">
            <a:xfrm>
              <a:off x="1030" y="3189"/>
              <a:ext cx="419" cy="288"/>
            </a:xfrm>
            <a:prstGeom prst="rect">
              <a:avLst/>
            </a:prstGeom>
            <a:noFill/>
            <a:ln w="19050">
              <a:noFill/>
              <a:miter lim="800000"/>
              <a:headEnd/>
              <a:tailEnd type="none" w="sm" len="med"/>
            </a:ln>
            <a:effectLst/>
          </p:spPr>
          <p:txBody>
            <a:bodyPr wrap="none">
              <a:spAutoFit/>
            </a:bodyPr>
            <a:lstStyle/>
            <a:p>
              <a:pPr eaLnBrk="0" hangingPunct="0"/>
              <a:r>
                <a:rPr lang="en-US" sz="2400">
                  <a:latin typeface="Lucida Sans Unicode" pitchFamily="34" charset="0"/>
                </a:rPr>
                <a:t>0.0</a:t>
              </a:r>
            </a:p>
          </p:txBody>
        </p:sp>
        <p:sp>
          <p:nvSpPr>
            <p:cNvPr id="16" name="Text Box 13"/>
            <p:cNvSpPr txBox="1">
              <a:spLocks noChangeArrowheads="1"/>
            </p:cNvSpPr>
            <p:nvPr/>
          </p:nvSpPr>
          <p:spPr bwMode="auto">
            <a:xfrm>
              <a:off x="1062" y="2034"/>
              <a:ext cx="419" cy="288"/>
            </a:xfrm>
            <a:prstGeom prst="rect">
              <a:avLst/>
            </a:prstGeom>
            <a:noFill/>
            <a:ln w="19050">
              <a:noFill/>
              <a:miter lim="800000"/>
              <a:headEnd/>
              <a:tailEnd type="none" w="sm" len="med"/>
            </a:ln>
            <a:effectLst/>
          </p:spPr>
          <p:txBody>
            <a:bodyPr wrap="none">
              <a:spAutoFit/>
            </a:bodyPr>
            <a:lstStyle/>
            <a:p>
              <a:pPr eaLnBrk="0" hangingPunct="0"/>
              <a:r>
                <a:rPr lang="en-US" sz="2400">
                  <a:latin typeface="Lucida Sans Unicode" pitchFamily="34" charset="0"/>
                </a:rPr>
                <a:t>0.5</a:t>
              </a:r>
            </a:p>
          </p:txBody>
        </p:sp>
        <p:sp>
          <p:nvSpPr>
            <p:cNvPr id="17" name="Text Box 14"/>
            <p:cNvSpPr txBox="1">
              <a:spLocks noChangeArrowheads="1"/>
            </p:cNvSpPr>
            <p:nvPr/>
          </p:nvSpPr>
          <p:spPr bwMode="auto">
            <a:xfrm>
              <a:off x="1062" y="953"/>
              <a:ext cx="419" cy="288"/>
            </a:xfrm>
            <a:prstGeom prst="rect">
              <a:avLst/>
            </a:prstGeom>
            <a:noFill/>
            <a:ln w="19050">
              <a:noFill/>
              <a:miter lim="800000"/>
              <a:headEnd/>
              <a:tailEnd type="none" w="sm" len="med"/>
            </a:ln>
            <a:effectLst/>
          </p:spPr>
          <p:txBody>
            <a:bodyPr wrap="none">
              <a:spAutoFit/>
            </a:bodyPr>
            <a:lstStyle/>
            <a:p>
              <a:pPr eaLnBrk="0" hangingPunct="0"/>
              <a:r>
                <a:rPr lang="en-US" sz="2400">
                  <a:latin typeface="Lucida Sans Unicode" pitchFamily="34" charset="0"/>
                </a:rPr>
                <a:t>1.0</a:t>
              </a:r>
            </a:p>
          </p:txBody>
        </p:sp>
        <p:sp>
          <p:nvSpPr>
            <p:cNvPr id="18" name="Text Box 15"/>
            <p:cNvSpPr txBox="1">
              <a:spLocks noChangeArrowheads="1"/>
            </p:cNvSpPr>
            <p:nvPr/>
          </p:nvSpPr>
          <p:spPr bwMode="auto">
            <a:xfrm rot="-2564689">
              <a:off x="1307" y="1997"/>
              <a:ext cx="2736" cy="250"/>
            </a:xfrm>
            <a:prstGeom prst="rect">
              <a:avLst/>
            </a:prstGeom>
            <a:solidFill>
              <a:schemeClr val="bg1"/>
            </a:solidFill>
            <a:ln w="12700">
              <a:noFill/>
              <a:miter lim="800000"/>
              <a:headEnd/>
              <a:tailEnd/>
            </a:ln>
            <a:effectLst/>
          </p:spPr>
          <p:txBody>
            <a:bodyPr anchor="ctr">
              <a:spAutoFit/>
            </a:bodyPr>
            <a:lstStyle/>
            <a:p>
              <a:pPr algn="ctr" eaLnBrk="0" hangingPunct="0"/>
              <a:r>
                <a:rPr lang="en-US" sz="2000" dirty="0">
                  <a:latin typeface="Lucida Sans Unicode" pitchFamily="34" charset="0"/>
                </a:rPr>
                <a:t>Higher  </a:t>
              </a:r>
              <a:r>
                <a:rPr lang="en-US" sz="2000" dirty="0">
                  <a:latin typeface="Lucida Sans Unicode" pitchFamily="34" charset="0"/>
                  <a:sym typeface="Symbol" pitchFamily="18" charset="2"/>
                </a:rPr>
                <a:t>  </a:t>
              </a:r>
              <a:r>
                <a:rPr lang="en-US" sz="2000" b="1" dirty="0">
                  <a:latin typeface="Lucida Sans Unicode" pitchFamily="34" charset="0"/>
                  <a:sym typeface="Symbol" pitchFamily="18" charset="2"/>
                </a:rPr>
                <a:t>Cutoff</a:t>
              </a:r>
              <a:r>
                <a:rPr lang="en-US" sz="2000" dirty="0">
                  <a:latin typeface="Lucida Sans Unicode" pitchFamily="34" charset="0"/>
                  <a:sym typeface="Symbol" pitchFamily="18" charset="2"/>
                </a:rPr>
                <a:t>    Lower</a:t>
              </a:r>
              <a:endParaRPr lang="en-US" sz="2400" dirty="0">
                <a:latin typeface="Lucida Sans Unicode" pitchFamily="34" charset="0"/>
              </a:endParaRPr>
            </a:p>
          </p:txBody>
        </p:sp>
      </p:grpSp>
    </p:spTree>
    <p:extLst>
      <p:ext uri="{BB962C8B-B14F-4D97-AF65-F5344CB8AC3E}">
        <p14:creationId xmlns:p14="http://schemas.microsoft.com/office/powerpoint/2010/main" xmlns="" val="4346016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 </a:t>
            </a:r>
            <a:r>
              <a:rPr lang="en-US" dirty="0" smtClean="0"/>
              <a:t>Curve</a:t>
            </a:r>
            <a:endParaRPr lang="en-US" dirty="0"/>
          </a:p>
        </p:txBody>
      </p:sp>
      <p:sp>
        <p:nvSpPr>
          <p:cNvPr id="5" name="Slide Number Placeholder 4"/>
          <p:cNvSpPr>
            <a:spLocks noGrp="1"/>
          </p:cNvSpPr>
          <p:nvPr>
            <p:ph type="sldNum" sz="quarter" idx="12"/>
          </p:nvPr>
        </p:nvSpPr>
        <p:spPr/>
        <p:txBody>
          <a:bodyPr/>
          <a:lstStyle/>
          <a:p>
            <a:fld id="{FA84F1FF-EA00-4DFC-8ABA-92BCB195DC3B}" type="slidenum">
              <a:rPr lang="id-ID" smtClean="0"/>
              <a:pPr/>
              <a:t>52</a:t>
            </a:fld>
            <a:endParaRPr lang="id-ID" dirty="0"/>
          </a:p>
        </p:txBody>
      </p:sp>
      <p:sp>
        <p:nvSpPr>
          <p:cNvPr id="6" name="Rectangle 5"/>
          <p:cNvSpPr/>
          <p:nvPr/>
        </p:nvSpPr>
        <p:spPr>
          <a:xfrm>
            <a:off x="2103748" y="1810050"/>
            <a:ext cx="3963958" cy="4585871"/>
          </a:xfrm>
          <a:prstGeom prst="rect">
            <a:avLst/>
          </a:prstGeom>
        </p:spPr>
        <p:txBody>
          <a:bodyPr wrap="square">
            <a:spAutoFit/>
          </a:bodyPr>
          <a:lstStyle/>
          <a:p>
            <a:pPr>
              <a:spcBef>
                <a:spcPts val="300"/>
              </a:spcBef>
              <a:spcAft>
                <a:spcPts val="300"/>
              </a:spcAft>
            </a:pPr>
            <a:r>
              <a:rPr lang="en-ID" dirty="0"/>
              <a:t>library(ROCR)</a:t>
            </a:r>
          </a:p>
          <a:p>
            <a:pPr>
              <a:spcBef>
                <a:spcPts val="300"/>
              </a:spcBef>
              <a:spcAft>
                <a:spcPts val="300"/>
              </a:spcAft>
            </a:pPr>
            <a:r>
              <a:rPr lang="en-ID" dirty="0" err="1"/>
              <a:t>pred</a:t>
            </a:r>
            <a:r>
              <a:rPr lang="en-ID" dirty="0"/>
              <a:t> &lt;- prediction(prob.prediksi.02[,1], </a:t>
            </a:r>
            <a:r>
              <a:rPr lang="en-ID" dirty="0" err="1"/>
              <a:t>tertarik</a:t>
            </a:r>
            <a:r>
              <a:rPr lang="en-ID" dirty="0"/>
              <a:t>)</a:t>
            </a:r>
          </a:p>
          <a:p>
            <a:pPr>
              <a:spcBef>
                <a:spcPts val="300"/>
              </a:spcBef>
              <a:spcAft>
                <a:spcPts val="300"/>
              </a:spcAft>
            </a:pPr>
            <a:r>
              <a:rPr lang="en-ID" dirty="0"/>
              <a:t>roc &lt;- performance(</a:t>
            </a:r>
            <a:r>
              <a:rPr lang="en-ID" dirty="0" err="1"/>
              <a:t>pred</a:t>
            </a:r>
            <a:r>
              <a:rPr lang="en-ID" dirty="0"/>
              <a:t>, measure="</a:t>
            </a:r>
            <a:r>
              <a:rPr lang="en-ID" dirty="0" err="1"/>
              <a:t>tpr</a:t>
            </a:r>
            <a:r>
              <a:rPr lang="en-ID" dirty="0"/>
              <a:t>", </a:t>
            </a:r>
            <a:r>
              <a:rPr lang="en-ID" dirty="0" err="1"/>
              <a:t>x.measure</a:t>
            </a:r>
            <a:r>
              <a:rPr lang="en-ID" dirty="0"/>
              <a:t>="</a:t>
            </a:r>
            <a:r>
              <a:rPr lang="en-ID" dirty="0" err="1"/>
              <a:t>fpr</a:t>
            </a:r>
            <a:r>
              <a:rPr lang="en-ID" dirty="0"/>
              <a:t>")</a:t>
            </a:r>
          </a:p>
          <a:p>
            <a:pPr>
              <a:spcBef>
                <a:spcPts val="300"/>
              </a:spcBef>
              <a:spcAft>
                <a:spcPts val="300"/>
              </a:spcAft>
            </a:pPr>
            <a:r>
              <a:rPr lang="en-ID" dirty="0" err="1"/>
              <a:t>auc</a:t>
            </a:r>
            <a:r>
              <a:rPr lang="en-ID" dirty="0"/>
              <a:t> &lt;-  performance(</a:t>
            </a:r>
            <a:r>
              <a:rPr lang="en-ID" dirty="0" err="1"/>
              <a:t>pred</a:t>
            </a:r>
            <a:r>
              <a:rPr lang="en-ID" dirty="0"/>
              <a:t>, '</a:t>
            </a:r>
            <a:r>
              <a:rPr lang="en-ID" dirty="0" err="1"/>
              <a:t>auc</a:t>
            </a:r>
            <a:r>
              <a:rPr lang="en-ID" dirty="0"/>
              <a:t>')</a:t>
            </a:r>
          </a:p>
          <a:p>
            <a:pPr>
              <a:spcBef>
                <a:spcPts val="300"/>
              </a:spcBef>
              <a:spcAft>
                <a:spcPts val="300"/>
              </a:spcAft>
            </a:pPr>
            <a:r>
              <a:rPr lang="en-ID" dirty="0"/>
              <a:t>AUC &lt;- </a:t>
            </a:r>
            <a:r>
              <a:rPr lang="en-ID" dirty="0" err="1"/>
              <a:t>auc@y.values</a:t>
            </a:r>
            <a:r>
              <a:rPr lang="en-ID" dirty="0"/>
              <a:t>[[1]]</a:t>
            </a:r>
          </a:p>
          <a:p>
            <a:pPr>
              <a:spcBef>
                <a:spcPts val="300"/>
              </a:spcBef>
              <a:spcAft>
                <a:spcPts val="300"/>
              </a:spcAft>
            </a:pPr>
            <a:endParaRPr lang="en-ID" dirty="0"/>
          </a:p>
          <a:p>
            <a:pPr>
              <a:spcBef>
                <a:spcPts val="300"/>
              </a:spcBef>
              <a:spcAft>
                <a:spcPts val="300"/>
              </a:spcAft>
            </a:pPr>
            <a:r>
              <a:rPr lang="en-ID" dirty="0"/>
              <a:t>plot(roc, col="orange", </a:t>
            </a:r>
            <a:r>
              <a:rPr lang="en-ID" dirty="0" err="1"/>
              <a:t>lwd</a:t>
            </a:r>
            <a:r>
              <a:rPr lang="en-ID" dirty="0"/>
              <a:t>=2) </a:t>
            </a:r>
          </a:p>
          <a:p>
            <a:pPr>
              <a:spcBef>
                <a:spcPts val="300"/>
              </a:spcBef>
              <a:spcAft>
                <a:spcPts val="300"/>
              </a:spcAft>
            </a:pPr>
            <a:r>
              <a:rPr lang="en-ID" dirty="0"/>
              <a:t>lines(x=c(0, 1), y=c(0, 1), col="red", </a:t>
            </a:r>
            <a:r>
              <a:rPr lang="en-ID" dirty="0" err="1"/>
              <a:t>lwd</a:t>
            </a:r>
            <a:r>
              <a:rPr lang="en-ID" dirty="0"/>
              <a:t>=2)</a:t>
            </a:r>
          </a:p>
          <a:p>
            <a:pPr>
              <a:spcBef>
                <a:spcPts val="300"/>
              </a:spcBef>
              <a:spcAft>
                <a:spcPts val="300"/>
              </a:spcAft>
            </a:pPr>
            <a:r>
              <a:rPr lang="en-ID" dirty="0"/>
              <a:t>text(0.6, 0.2, paste0("AUC = ", round(AUC,3)) )</a:t>
            </a:r>
          </a:p>
        </p:txBody>
      </p:sp>
      <p:pic>
        <p:nvPicPr>
          <p:cNvPr id="7" name="Picture 6"/>
          <p:cNvPicPr>
            <a:picLocks noChangeAspect="1"/>
          </p:cNvPicPr>
          <p:nvPr/>
        </p:nvPicPr>
        <p:blipFill>
          <a:blip r:embed="rId2"/>
          <a:stretch>
            <a:fillRect/>
          </a:stretch>
        </p:blipFill>
        <p:spPr>
          <a:xfrm>
            <a:off x="6456041" y="1988841"/>
            <a:ext cx="4053313" cy="4248035"/>
          </a:xfrm>
          <a:prstGeom prst="rect">
            <a:avLst/>
          </a:prstGeom>
        </p:spPr>
      </p:pic>
    </p:spTree>
    <p:extLst>
      <p:ext uri="{BB962C8B-B14F-4D97-AF65-F5344CB8AC3E}">
        <p14:creationId xmlns:p14="http://schemas.microsoft.com/office/powerpoint/2010/main" xmlns="" val="32947423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Kriteria</a:t>
            </a:r>
            <a:r>
              <a:rPr lang="en-US" dirty="0"/>
              <a:t> Splitting </a:t>
            </a:r>
            <a:r>
              <a:rPr lang="en-US" dirty="0" smtClean="0"/>
              <a:t>Lain</a:t>
            </a:r>
            <a:endParaRPr lang="en-US" dirty="0"/>
          </a:p>
        </p:txBody>
      </p:sp>
      <p:sp>
        <p:nvSpPr>
          <p:cNvPr id="7" name="Text Placeholder 6"/>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fld id="{FA84F1FF-EA00-4DFC-8ABA-92BCB195DC3B}" type="slidenum">
              <a:rPr lang="id-ID" smtClean="0"/>
              <a:pPr/>
              <a:t>53</a:t>
            </a:fld>
            <a:endParaRPr lang="id-ID" dirty="0"/>
          </a:p>
        </p:txBody>
      </p:sp>
    </p:spTree>
    <p:extLst>
      <p:ext uri="{BB962C8B-B14F-4D97-AF65-F5344CB8AC3E}">
        <p14:creationId xmlns:p14="http://schemas.microsoft.com/office/powerpoint/2010/main" xmlns="" val="95683798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654" y="-240631"/>
            <a:ext cx="9304622" cy="1325563"/>
          </a:xfrm>
        </p:spPr>
        <p:txBody>
          <a:bodyPr>
            <a:normAutofit/>
          </a:bodyPr>
          <a:lstStyle/>
          <a:p>
            <a:r>
              <a:rPr lang="it-IT" sz="2600" dirty="0"/>
              <a:t>Ilustrasi lain terkait dengan Gini, Information Gain, dan Chi-Sq</a:t>
            </a:r>
            <a:endParaRPr lang="en-US" sz="2600" dirty="0"/>
          </a:p>
        </p:txBody>
      </p:sp>
      <p:sp>
        <p:nvSpPr>
          <p:cNvPr id="5" name="Slide Number Placeholder 4"/>
          <p:cNvSpPr>
            <a:spLocks noGrp="1"/>
          </p:cNvSpPr>
          <p:nvPr>
            <p:ph type="sldNum" sz="quarter" idx="12"/>
          </p:nvPr>
        </p:nvSpPr>
        <p:spPr/>
        <p:txBody>
          <a:bodyPr/>
          <a:lstStyle/>
          <a:p>
            <a:fld id="{FA84F1FF-EA00-4DFC-8ABA-92BCB195DC3B}" type="slidenum">
              <a:rPr lang="id-ID" smtClean="0"/>
              <a:pPr/>
              <a:t>54</a:t>
            </a:fld>
            <a:endParaRPr lang="id-ID" dirty="0"/>
          </a:p>
        </p:txBody>
      </p:sp>
      <p:pic>
        <p:nvPicPr>
          <p:cNvPr id="6" name="Picture 2"/>
          <p:cNvPicPr>
            <a:picLocks noGrp="1" noChangeAspect="1" noChangeArrowheads="1"/>
          </p:cNvPicPr>
          <p:nvPr>
            <p:ph idx="1"/>
          </p:nvPr>
        </p:nvPicPr>
        <p:blipFill rotWithShape="1">
          <a:blip r:embed="rId2" cstate="print"/>
          <a:srcRect l="5295" t="6785" r="2733" b="6895"/>
          <a:stretch/>
        </p:blipFill>
        <p:spPr bwMode="auto">
          <a:xfrm>
            <a:off x="2252662" y="1524831"/>
            <a:ext cx="7362825" cy="5196645"/>
          </a:xfrm>
          <a:prstGeom prst="rect">
            <a:avLst/>
          </a:prstGeom>
          <a:noFill/>
          <a:ln w="9525">
            <a:noFill/>
            <a:miter lim="800000"/>
            <a:headEnd/>
            <a:tailEnd/>
          </a:ln>
        </p:spPr>
      </p:pic>
    </p:spTree>
    <p:extLst>
      <p:ext uri="{BB962C8B-B14F-4D97-AF65-F5344CB8AC3E}">
        <p14:creationId xmlns:p14="http://schemas.microsoft.com/office/powerpoint/2010/main" xmlns="" val="2936203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9839" y="-192505"/>
            <a:ext cx="9641305" cy="1325563"/>
          </a:xfrm>
        </p:spPr>
        <p:txBody>
          <a:bodyPr>
            <a:normAutofit/>
          </a:bodyPr>
          <a:lstStyle/>
          <a:p>
            <a:r>
              <a:rPr lang="it-IT" sz="2600" dirty="0"/>
              <a:t>Ilustrasi lain terkait dengan Gini, Information Gain, dan Chi-Sq</a:t>
            </a:r>
            <a:endParaRPr lang="en-US" sz="2600" dirty="0"/>
          </a:p>
        </p:txBody>
      </p:sp>
      <p:sp>
        <p:nvSpPr>
          <p:cNvPr id="5" name="Slide Number Placeholder 4"/>
          <p:cNvSpPr>
            <a:spLocks noGrp="1"/>
          </p:cNvSpPr>
          <p:nvPr>
            <p:ph type="sldNum" sz="quarter" idx="12"/>
          </p:nvPr>
        </p:nvSpPr>
        <p:spPr/>
        <p:txBody>
          <a:bodyPr/>
          <a:lstStyle/>
          <a:p>
            <a:fld id="{FA84F1FF-EA00-4DFC-8ABA-92BCB195DC3B}" type="slidenum">
              <a:rPr lang="id-ID" smtClean="0"/>
              <a:pPr/>
              <a:t>55</a:t>
            </a:fld>
            <a:endParaRPr lang="id-ID" dirty="0"/>
          </a:p>
        </p:txBody>
      </p:sp>
      <p:pic>
        <p:nvPicPr>
          <p:cNvPr id="7" name="Picture 2"/>
          <p:cNvPicPr>
            <a:picLocks noChangeAspect="1" noChangeArrowheads="1"/>
          </p:cNvPicPr>
          <p:nvPr/>
        </p:nvPicPr>
        <p:blipFill rotWithShape="1">
          <a:blip r:embed="rId2" cstate="print"/>
          <a:srcRect l="6777" t="5546" r="2156" b="2080"/>
          <a:stretch/>
        </p:blipFill>
        <p:spPr bwMode="auto">
          <a:xfrm>
            <a:off x="1119839" y="1620044"/>
            <a:ext cx="6195361" cy="4736307"/>
          </a:xfrm>
          <a:prstGeom prst="rect">
            <a:avLst/>
          </a:prstGeom>
          <a:noFill/>
          <a:ln w="9525">
            <a:noFill/>
            <a:miter lim="800000"/>
            <a:headEnd/>
            <a:tailEnd/>
          </a:ln>
        </p:spPr>
      </p:pic>
    </p:spTree>
    <p:extLst>
      <p:ext uri="{BB962C8B-B14F-4D97-AF65-F5344CB8AC3E}">
        <p14:creationId xmlns:p14="http://schemas.microsoft.com/office/powerpoint/2010/main" xmlns="" val="28202255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7910" y="-202130"/>
            <a:ext cx="9236240" cy="1325563"/>
          </a:xfrm>
        </p:spPr>
        <p:txBody>
          <a:bodyPr>
            <a:normAutofit/>
          </a:bodyPr>
          <a:lstStyle/>
          <a:p>
            <a:r>
              <a:rPr lang="it-IT" sz="2600" dirty="0"/>
              <a:t>Ilustrasi lain terkait dengan Gini, Information Gain, dan Chi-Sq</a:t>
            </a:r>
            <a:endParaRPr lang="en-US" sz="2600" dirty="0"/>
          </a:p>
        </p:txBody>
      </p:sp>
      <p:sp>
        <p:nvSpPr>
          <p:cNvPr id="5" name="Slide Number Placeholder 4"/>
          <p:cNvSpPr>
            <a:spLocks noGrp="1"/>
          </p:cNvSpPr>
          <p:nvPr>
            <p:ph type="sldNum" sz="quarter" idx="12"/>
          </p:nvPr>
        </p:nvSpPr>
        <p:spPr/>
        <p:txBody>
          <a:bodyPr/>
          <a:lstStyle/>
          <a:p>
            <a:fld id="{FA84F1FF-EA00-4DFC-8ABA-92BCB195DC3B}" type="slidenum">
              <a:rPr lang="id-ID" smtClean="0"/>
              <a:pPr/>
              <a:t>56</a:t>
            </a:fld>
            <a:endParaRPr lang="id-ID" dirty="0"/>
          </a:p>
        </p:txBody>
      </p:sp>
      <p:pic>
        <p:nvPicPr>
          <p:cNvPr id="8" name="Picture 2"/>
          <p:cNvPicPr>
            <a:picLocks noChangeAspect="1" noChangeArrowheads="1"/>
          </p:cNvPicPr>
          <p:nvPr/>
        </p:nvPicPr>
        <p:blipFill rotWithShape="1">
          <a:blip r:embed="rId2" cstate="print"/>
          <a:srcRect l="6183" t="5661" r="6866" b="9180"/>
          <a:stretch/>
        </p:blipFill>
        <p:spPr bwMode="auto">
          <a:xfrm>
            <a:off x="1107910" y="1655863"/>
            <a:ext cx="6368089" cy="4700488"/>
          </a:xfrm>
          <a:prstGeom prst="rect">
            <a:avLst/>
          </a:prstGeom>
          <a:noFill/>
          <a:ln w="9525">
            <a:noFill/>
            <a:miter lim="800000"/>
            <a:headEnd/>
            <a:tailEnd/>
          </a:ln>
        </p:spPr>
      </p:pic>
    </p:spTree>
    <p:extLst>
      <p:ext uri="{BB962C8B-B14F-4D97-AF65-F5344CB8AC3E}">
        <p14:creationId xmlns:p14="http://schemas.microsoft.com/office/powerpoint/2010/main" xmlns="" val="128187983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3517" y="-163629"/>
            <a:ext cx="9270633" cy="1325563"/>
          </a:xfrm>
        </p:spPr>
        <p:txBody>
          <a:bodyPr>
            <a:normAutofit/>
          </a:bodyPr>
          <a:lstStyle/>
          <a:p>
            <a:r>
              <a:rPr lang="it-IT" sz="2600" dirty="0"/>
              <a:t>Ilustrasi lain terkait dengan Gini, Information Gain, dan Chi-Sq</a:t>
            </a:r>
            <a:endParaRPr lang="en-US" sz="2600" dirty="0"/>
          </a:p>
        </p:txBody>
      </p:sp>
      <p:sp>
        <p:nvSpPr>
          <p:cNvPr id="5" name="Slide Number Placeholder 4"/>
          <p:cNvSpPr>
            <a:spLocks noGrp="1"/>
          </p:cNvSpPr>
          <p:nvPr>
            <p:ph type="sldNum" sz="quarter" idx="12"/>
          </p:nvPr>
        </p:nvSpPr>
        <p:spPr/>
        <p:txBody>
          <a:bodyPr/>
          <a:lstStyle/>
          <a:p>
            <a:fld id="{FA84F1FF-EA00-4DFC-8ABA-92BCB195DC3B}" type="slidenum">
              <a:rPr lang="id-ID" smtClean="0"/>
              <a:pPr/>
              <a:t>57</a:t>
            </a:fld>
            <a:endParaRPr lang="id-ID" dirty="0"/>
          </a:p>
        </p:txBody>
      </p:sp>
      <p:pic>
        <p:nvPicPr>
          <p:cNvPr id="6" name="Picture 2"/>
          <p:cNvPicPr>
            <a:picLocks noChangeAspect="1" noChangeArrowheads="1"/>
          </p:cNvPicPr>
          <p:nvPr/>
        </p:nvPicPr>
        <p:blipFill rotWithShape="1">
          <a:blip r:embed="rId2" cstate="print"/>
          <a:srcRect l="7125" t="7088" r="6342" b="17337"/>
          <a:stretch/>
        </p:blipFill>
        <p:spPr bwMode="auto">
          <a:xfrm>
            <a:off x="1073517" y="1666876"/>
            <a:ext cx="7890024" cy="5191124"/>
          </a:xfrm>
          <a:prstGeom prst="rect">
            <a:avLst/>
          </a:prstGeom>
          <a:noFill/>
          <a:ln w="9525">
            <a:noFill/>
            <a:miter lim="800000"/>
            <a:headEnd/>
            <a:tailEnd/>
          </a:ln>
        </p:spPr>
      </p:pic>
    </p:spTree>
    <p:extLst>
      <p:ext uri="{BB962C8B-B14F-4D97-AF65-F5344CB8AC3E}">
        <p14:creationId xmlns:p14="http://schemas.microsoft.com/office/powerpoint/2010/main" xmlns="" val="27668630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404" y="-192504"/>
            <a:ext cx="9266121" cy="1325563"/>
          </a:xfrm>
        </p:spPr>
        <p:txBody>
          <a:bodyPr>
            <a:normAutofit/>
          </a:bodyPr>
          <a:lstStyle/>
          <a:p>
            <a:r>
              <a:rPr lang="it-IT" sz="2600" dirty="0"/>
              <a:t>Ilustrasi lain terkait dengan Gini, Information Gain, dan Chi-Sq</a:t>
            </a:r>
            <a:endParaRPr lang="en-US" sz="2600" dirty="0"/>
          </a:p>
        </p:txBody>
      </p:sp>
      <p:sp>
        <p:nvSpPr>
          <p:cNvPr id="5" name="Slide Number Placeholder 4"/>
          <p:cNvSpPr>
            <a:spLocks noGrp="1"/>
          </p:cNvSpPr>
          <p:nvPr>
            <p:ph type="sldNum" sz="quarter" idx="12"/>
          </p:nvPr>
        </p:nvSpPr>
        <p:spPr/>
        <p:txBody>
          <a:bodyPr/>
          <a:lstStyle/>
          <a:p>
            <a:fld id="{FA84F1FF-EA00-4DFC-8ABA-92BCB195DC3B}" type="slidenum">
              <a:rPr lang="id-ID" smtClean="0"/>
              <a:pPr/>
              <a:t>58</a:t>
            </a:fld>
            <a:endParaRPr lang="id-ID" dirty="0"/>
          </a:p>
        </p:txBody>
      </p:sp>
      <p:pic>
        <p:nvPicPr>
          <p:cNvPr id="7" name="Picture 2"/>
          <p:cNvPicPr>
            <a:picLocks noChangeAspect="1" noChangeArrowheads="1"/>
          </p:cNvPicPr>
          <p:nvPr/>
        </p:nvPicPr>
        <p:blipFill rotWithShape="1">
          <a:blip r:embed="rId2" cstate="print"/>
          <a:srcRect l="1531" t="6722" r="2331" b="5646"/>
          <a:stretch/>
        </p:blipFill>
        <p:spPr bwMode="auto">
          <a:xfrm>
            <a:off x="1310139" y="1730843"/>
            <a:ext cx="6877050" cy="4724400"/>
          </a:xfrm>
          <a:prstGeom prst="rect">
            <a:avLst/>
          </a:prstGeom>
          <a:noFill/>
          <a:ln w="9525">
            <a:noFill/>
            <a:miter lim="800000"/>
            <a:headEnd/>
            <a:tailEnd/>
          </a:ln>
        </p:spPr>
      </p:pic>
    </p:spTree>
    <p:extLst>
      <p:ext uri="{BB962C8B-B14F-4D97-AF65-F5344CB8AC3E}">
        <p14:creationId xmlns:p14="http://schemas.microsoft.com/office/powerpoint/2010/main" xmlns="" val="367944159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403" y="-202129"/>
            <a:ext cx="9237245" cy="1325563"/>
          </a:xfrm>
        </p:spPr>
        <p:txBody>
          <a:bodyPr>
            <a:normAutofit/>
          </a:bodyPr>
          <a:lstStyle/>
          <a:p>
            <a:r>
              <a:rPr lang="it-IT" sz="2600" dirty="0"/>
              <a:t>Ilustrasi lain terkait dengan Gini, Information Gain, dan Chi-Sq</a:t>
            </a:r>
            <a:endParaRPr lang="en-US" sz="2600" dirty="0"/>
          </a:p>
        </p:txBody>
      </p:sp>
      <p:sp>
        <p:nvSpPr>
          <p:cNvPr id="5" name="Slide Number Placeholder 4"/>
          <p:cNvSpPr>
            <a:spLocks noGrp="1"/>
          </p:cNvSpPr>
          <p:nvPr>
            <p:ph type="sldNum" sz="quarter" idx="12"/>
          </p:nvPr>
        </p:nvSpPr>
        <p:spPr/>
        <p:txBody>
          <a:bodyPr/>
          <a:lstStyle/>
          <a:p>
            <a:fld id="{FA84F1FF-EA00-4DFC-8ABA-92BCB195DC3B}" type="slidenum">
              <a:rPr lang="id-ID" smtClean="0"/>
              <a:pPr/>
              <a:t>59</a:t>
            </a:fld>
            <a:endParaRPr lang="id-ID" dirty="0"/>
          </a:p>
        </p:txBody>
      </p:sp>
      <p:pic>
        <p:nvPicPr>
          <p:cNvPr id="6" name="Picture 2"/>
          <p:cNvPicPr>
            <a:picLocks noChangeAspect="1" noChangeArrowheads="1"/>
          </p:cNvPicPr>
          <p:nvPr/>
        </p:nvPicPr>
        <p:blipFill rotWithShape="1">
          <a:blip r:embed="rId2" cstate="print"/>
          <a:srcRect l="8111" t="5849" r="4389" b="2116"/>
          <a:stretch/>
        </p:blipFill>
        <p:spPr bwMode="auto">
          <a:xfrm>
            <a:off x="1731746" y="1571625"/>
            <a:ext cx="6689298" cy="5286375"/>
          </a:xfrm>
          <a:prstGeom prst="rect">
            <a:avLst/>
          </a:prstGeom>
          <a:noFill/>
          <a:ln w="9525">
            <a:noFill/>
            <a:miter lim="800000"/>
            <a:headEnd/>
            <a:tailEnd/>
          </a:ln>
        </p:spPr>
      </p:pic>
    </p:spTree>
    <p:extLst>
      <p:ext uri="{BB962C8B-B14F-4D97-AF65-F5344CB8AC3E}">
        <p14:creationId xmlns:p14="http://schemas.microsoft.com/office/powerpoint/2010/main" xmlns="" val="21487067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Metode</a:t>
            </a:r>
            <a:r>
              <a:rPr lang="en-US" dirty="0"/>
              <a:t> lain yang </a:t>
            </a:r>
            <a:r>
              <a:rPr lang="en-US" dirty="0" err="1"/>
              <a:t>setara</a:t>
            </a:r>
            <a:r>
              <a:rPr lang="en-US" dirty="0"/>
              <a:t> </a:t>
            </a:r>
            <a:r>
              <a:rPr lang="en-US" dirty="0" err="1" smtClean="0"/>
              <a:t>kegunaannya</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a:t>Regresi</a:t>
            </a:r>
            <a:r>
              <a:rPr lang="en-US" dirty="0"/>
              <a:t> </a:t>
            </a:r>
            <a:r>
              <a:rPr lang="en-US" dirty="0" err="1"/>
              <a:t>Logistik</a:t>
            </a:r>
            <a:endParaRPr lang="en-US" dirty="0"/>
          </a:p>
          <a:p>
            <a:endParaRPr lang="en-US" dirty="0"/>
          </a:p>
          <a:p>
            <a:r>
              <a:rPr lang="en-US" dirty="0"/>
              <a:t>k-Nearest Neighbor</a:t>
            </a:r>
          </a:p>
          <a:p>
            <a:endParaRPr lang="en-US" dirty="0"/>
          </a:p>
          <a:p>
            <a:r>
              <a:rPr lang="en-US" dirty="0"/>
              <a:t>Discriminant Analysis</a:t>
            </a:r>
          </a:p>
          <a:p>
            <a:endParaRPr lang="en-US" dirty="0"/>
          </a:p>
          <a:p>
            <a:r>
              <a:rPr lang="en-US" dirty="0"/>
              <a:t>Support Vector Machine</a:t>
            </a:r>
          </a:p>
          <a:p>
            <a:endParaRPr lang="en-US" dirty="0"/>
          </a:p>
          <a:p>
            <a:r>
              <a:rPr lang="en-US" dirty="0"/>
              <a:t>Bayesian Classifier</a:t>
            </a:r>
          </a:p>
          <a:p>
            <a:endParaRPr lang="en-US" dirty="0"/>
          </a:p>
          <a:p>
            <a:r>
              <a:rPr lang="en-US" dirty="0" err="1"/>
              <a:t>dll</a:t>
            </a:r>
            <a:endParaRPr lang="en-US" dirty="0"/>
          </a:p>
          <a:p>
            <a:endParaRPr lang="en-US" dirty="0"/>
          </a:p>
        </p:txBody>
      </p:sp>
      <p:sp>
        <p:nvSpPr>
          <p:cNvPr id="5" name="Slide Number Placeholder 4"/>
          <p:cNvSpPr>
            <a:spLocks noGrp="1"/>
          </p:cNvSpPr>
          <p:nvPr>
            <p:ph type="sldNum" sz="quarter" idx="12"/>
          </p:nvPr>
        </p:nvSpPr>
        <p:spPr/>
        <p:txBody>
          <a:bodyPr/>
          <a:lstStyle/>
          <a:p>
            <a:fld id="{FA84F1FF-EA00-4DFC-8ABA-92BCB195DC3B}" type="slidenum">
              <a:rPr lang="id-ID" smtClean="0"/>
              <a:pPr/>
              <a:t>6</a:t>
            </a:fld>
            <a:endParaRPr lang="id-ID" dirty="0"/>
          </a:p>
        </p:txBody>
      </p:sp>
    </p:spTree>
    <p:extLst>
      <p:ext uri="{BB962C8B-B14F-4D97-AF65-F5344CB8AC3E}">
        <p14:creationId xmlns:p14="http://schemas.microsoft.com/office/powerpoint/2010/main" xmlns="" val="20258797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779" y="-115503"/>
            <a:ext cx="9256495" cy="1325563"/>
          </a:xfrm>
        </p:spPr>
        <p:txBody>
          <a:bodyPr>
            <a:normAutofit/>
          </a:bodyPr>
          <a:lstStyle/>
          <a:p>
            <a:r>
              <a:rPr lang="it-IT" sz="2600" dirty="0"/>
              <a:t>Ilustrasi lain terkait dengan Gini, Information Gain, dan Chi-Sq</a:t>
            </a:r>
            <a:endParaRPr lang="en-US" sz="2600" dirty="0"/>
          </a:p>
        </p:txBody>
      </p:sp>
      <p:sp>
        <p:nvSpPr>
          <p:cNvPr id="5" name="Slide Number Placeholder 4"/>
          <p:cNvSpPr>
            <a:spLocks noGrp="1"/>
          </p:cNvSpPr>
          <p:nvPr>
            <p:ph type="sldNum" sz="quarter" idx="12"/>
          </p:nvPr>
        </p:nvSpPr>
        <p:spPr/>
        <p:txBody>
          <a:bodyPr/>
          <a:lstStyle/>
          <a:p>
            <a:fld id="{FA84F1FF-EA00-4DFC-8ABA-92BCB195DC3B}" type="slidenum">
              <a:rPr lang="id-ID" smtClean="0"/>
              <a:pPr/>
              <a:t>60</a:t>
            </a:fld>
            <a:endParaRPr lang="id-ID" dirty="0"/>
          </a:p>
        </p:txBody>
      </p:sp>
      <p:pic>
        <p:nvPicPr>
          <p:cNvPr id="7" name="Picture 2"/>
          <p:cNvPicPr>
            <a:picLocks noChangeAspect="1" noChangeArrowheads="1"/>
          </p:cNvPicPr>
          <p:nvPr/>
        </p:nvPicPr>
        <p:blipFill rotWithShape="1">
          <a:blip r:embed="rId2" cstate="print"/>
          <a:srcRect l="1531" t="7945" r="2597" b="5107"/>
          <a:stretch/>
        </p:blipFill>
        <p:spPr bwMode="auto">
          <a:xfrm>
            <a:off x="1524000" y="1501776"/>
            <a:ext cx="7623091" cy="5219700"/>
          </a:xfrm>
          <a:prstGeom prst="rect">
            <a:avLst/>
          </a:prstGeom>
          <a:noFill/>
          <a:ln w="9525">
            <a:noFill/>
            <a:miter lim="800000"/>
            <a:headEnd/>
            <a:tailEnd/>
          </a:ln>
        </p:spPr>
      </p:pic>
    </p:spTree>
    <p:extLst>
      <p:ext uri="{BB962C8B-B14F-4D97-AF65-F5344CB8AC3E}">
        <p14:creationId xmlns:p14="http://schemas.microsoft.com/office/powerpoint/2010/main" xmlns="" val="37057870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779" y="-96839"/>
            <a:ext cx="9275746" cy="1325563"/>
          </a:xfrm>
        </p:spPr>
        <p:txBody>
          <a:bodyPr>
            <a:normAutofit/>
          </a:bodyPr>
          <a:lstStyle/>
          <a:p>
            <a:r>
              <a:rPr lang="it-IT" sz="2600" dirty="0"/>
              <a:t>Ilustrasi lain terkait dengan Gini, Information Gain, dan Chi-Sq</a:t>
            </a:r>
            <a:endParaRPr lang="en-US" sz="2600" dirty="0"/>
          </a:p>
        </p:txBody>
      </p:sp>
      <p:sp>
        <p:nvSpPr>
          <p:cNvPr id="5" name="Slide Number Placeholder 4"/>
          <p:cNvSpPr>
            <a:spLocks noGrp="1"/>
          </p:cNvSpPr>
          <p:nvPr>
            <p:ph type="sldNum" sz="quarter" idx="12"/>
          </p:nvPr>
        </p:nvSpPr>
        <p:spPr/>
        <p:txBody>
          <a:bodyPr/>
          <a:lstStyle/>
          <a:p>
            <a:fld id="{FA84F1FF-EA00-4DFC-8ABA-92BCB195DC3B}" type="slidenum">
              <a:rPr lang="id-ID" smtClean="0"/>
              <a:pPr/>
              <a:t>61</a:t>
            </a:fld>
            <a:endParaRPr lang="id-ID" dirty="0"/>
          </a:p>
        </p:txBody>
      </p:sp>
      <p:pic>
        <p:nvPicPr>
          <p:cNvPr id="6" name="Picture 2"/>
          <p:cNvPicPr>
            <a:picLocks noChangeAspect="1" noChangeArrowheads="1"/>
          </p:cNvPicPr>
          <p:nvPr/>
        </p:nvPicPr>
        <p:blipFill rotWithShape="1">
          <a:blip r:embed="rId2" cstate="print"/>
          <a:srcRect l="4933" t="7631" r="2534" b="5844"/>
          <a:stretch/>
        </p:blipFill>
        <p:spPr bwMode="auto">
          <a:xfrm>
            <a:off x="1587366" y="1517482"/>
            <a:ext cx="7030270" cy="4943476"/>
          </a:xfrm>
          <a:prstGeom prst="rect">
            <a:avLst/>
          </a:prstGeom>
          <a:noFill/>
          <a:ln w="9525">
            <a:noFill/>
            <a:miter lim="800000"/>
            <a:headEnd/>
            <a:tailEnd/>
          </a:ln>
        </p:spPr>
      </p:pic>
    </p:spTree>
    <p:extLst>
      <p:ext uri="{BB962C8B-B14F-4D97-AF65-F5344CB8AC3E}">
        <p14:creationId xmlns:p14="http://schemas.microsoft.com/office/powerpoint/2010/main" xmlns="" val="27133860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1401" y="-134752"/>
            <a:ext cx="9343123" cy="1325563"/>
          </a:xfrm>
        </p:spPr>
        <p:txBody>
          <a:bodyPr>
            <a:normAutofit/>
          </a:bodyPr>
          <a:lstStyle/>
          <a:p>
            <a:r>
              <a:rPr lang="it-IT" sz="2600" dirty="0"/>
              <a:t>Ilustrasi lain terkait dengan Gini, Information Gain, dan Chi-Sq</a:t>
            </a:r>
            <a:endParaRPr lang="en-US" sz="2600" dirty="0"/>
          </a:p>
        </p:txBody>
      </p:sp>
      <p:sp>
        <p:nvSpPr>
          <p:cNvPr id="5" name="Slide Number Placeholder 4"/>
          <p:cNvSpPr>
            <a:spLocks noGrp="1"/>
          </p:cNvSpPr>
          <p:nvPr>
            <p:ph type="sldNum" sz="quarter" idx="12"/>
          </p:nvPr>
        </p:nvSpPr>
        <p:spPr/>
        <p:txBody>
          <a:bodyPr/>
          <a:lstStyle/>
          <a:p>
            <a:fld id="{FA84F1FF-EA00-4DFC-8ABA-92BCB195DC3B}" type="slidenum">
              <a:rPr lang="id-ID" smtClean="0"/>
              <a:pPr/>
              <a:t>62</a:t>
            </a:fld>
            <a:endParaRPr lang="id-ID" dirty="0"/>
          </a:p>
        </p:txBody>
      </p:sp>
      <p:pic>
        <p:nvPicPr>
          <p:cNvPr id="7" name="Picture 2"/>
          <p:cNvPicPr>
            <a:picLocks noChangeAspect="1" noChangeArrowheads="1"/>
          </p:cNvPicPr>
          <p:nvPr/>
        </p:nvPicPr>
        <p:blipFill rotWithShape="1">
          <a:blip r:embed="rId2" cstate="print"/>
          <a:srcRect l="2991" t="5318" r="1675" b="4240"/>
          <a:stretch/>
        </p:blipFill>
        <p:spPr bwMode="auto">
          <a:xfrm>
            <a:off x="1907107" y="1414463"/>
            <a:ext cx="7170219" cy="5124450"/>
          </a:xfrm>
          <a:prstGeom prst="rect">
            <a:avLst/>
          </a:prstGeom>
          <a:noFill/>
          <a:ln w="9525">
            <a:noFill/>
            <a:miter lim="800000"/>
            <a:headEnd/>
            <a:tailEnd/>
          </a:ln>
        </p:spPr>
      </p:pic>
    </p:spTree>
    <p:extLst>
      <p:ext uri="{BB962C8B-B14F-4D97-AF65-F5344CB8AC3E}">
        <p14:creationId xmlns:p14="http://schemas.microsoft.com/office/powerpoint/2010/main" xmlns="" val="17116156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404" y="-163629"/>
            <a:ext cx="9420125" cy="1325563"/>
          </a:xfrm>
        </p:spPr>
        <p:txBody>
          <a:bodyPr>
            <a:normAutofit/>
          </a:bodyPr>
          <a:lstStyle/>
          <a:p>
            <a:r>
              <a:rPr lang="it-IT" sz="2600" dirty="0"/>
              <a:t>Ilustrasi lain terkait dengan Gini, Information Gain, dan Chi-Sq</a:t>
            </a:r>
            <a:endParaRPr lang="en-US" sz="2600" dirty="0"/>
          </a:p>
        </p:txBody>
      </p:sp>
      <p:sp>
        <p:nvSpPr>
          <p:cNvPr id="5" name="Slide Number Placeholder 4"/>
          <p:cNvSpPr>
            <a:spLocks noGrp="1"/>
          </p:cNvSpPr>
          <p:nvPr>
            <p:ph type="sldNum" sz="quarter" idx="12"/>
          </p:nvPr>
        </p:nvSpPr>
        <p:spPr/>
        <p:txBody>
          <a:bodyPr/>
          <a:lstStyle/>
          <a:p>
            <a:fld id="{FA84F1FF-EA00-4DFC-8ABA-92BCB195DC3B}" type="slidenum">
              <a:rPr lang="id-ID" smtClean="0"/>
              <a:pPr/>
              <a:t>63</a:t>
            </a:fld>
            <a:endParaRPr lang="id-ID" dirty="0"/>
          </a:p>
        </p:txBody>
      </p:sp>
      <p:pic>
        <p:nvPicPr>
          <p:cNvPr id="6" name="Picture 2"/>
          <p:cNvPicPr>
            <a:picLocks noChangeAspect="1" noChangeArrowheads="1"/>
          </p:cNvPicPr>
          <p:nvPr/>
        </p:nvPicPr>
        <p:blipFill rotWithShape="1">
          <a:blip r:embed="rId2" cstate="print"/>
          <a:srcRect l="7258" t="7100" r="2742" b="2829"/>
          <a:stretch/>
        </p:blipFill>
        <p:spPr bwMode="auto">
          <a:xfrm>
            <a:off x="2459934" y="1492251"/>
            <a:ext cx="6948281" cy="5229225"/>
          </a:xfrm>
          <a:prstGeom prst="rect">
            <a:avLst/>
          </a:prstGeom>
          <a:noFill/>
          <a:ln w="9525">
            <a:noFill/>
            <a:miter lim="800000"/>
            <a:headEnd/>
            <a:tailEnd/>
          </a:ln>
        </p:spPr>
      </p:pic>
    </p:spTree>
    <p:extLst>
      <p:ext uri="{BB962C8B-B14F-4D97-AF65-F5344CB8AC3E}">
        <p14:creationId xmlns:p14="http://schemas.microsoft.com/office/powerpoint/2010/main" xmlns="" val="38263825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657" y="-306388"/>
            <a:ext cx="9256495" cy="1325563"/>
          </a:xfrm>
        </p:spPr>
        <p:txBody>
          <a:bodyPr>
            <a:normAutofit/>
          </a:bodyPr>
          <a:lstStyle/>
          <a:p>
            <a:r>
              <a:rPr lang="it-IT" sz="2600" dirty="0"/>
              <a:t>Ilustrasi lain terkait dengan Gini, Information Gain, dan Chi-Sq</a:t>
            </a:r>
            <a:endParaRPr lang="en-US" sz="2600" dirty="0"/>
          </a:p>
        </p:txBody>
      </p:sp>
      <p:sp>
        <p:nvSpPr>
          <p:cNvPr id="5" name="Slide Number Placeholder 4"/>
          <p:cNvSpPr>
            <a:spLocks noGrp="1"/>
          </p:cNvSpPr>
          <p:nvPr>
            <p:ph type="sldNum" sz="quarter" idx="12"/>
          </p:nvPr>
        </p:nvSpPr>
        <p:spPr/>
        <p:txBody>
          <a:bodyPr/>
          <a:lstStyle/>
          <a:p>
            <a:fld id="{FA84F1FF-EA00-4DFC-8ABA-92BCB195DC3B}" type="slidenum">
              <a:rPr lang="id-ID" smtClean="0"/>
              <a:pPr/>
              <a:t>64</a:t>
            </a:fld>
            <a:endParaRPr lang="id-ID" dirty="0"/>
          </a:p>
        </p:txBody>
      </p:sp>
      <p:pic>
        <p:nvPicPr>
          <p:cNvPr id="7" name="Picture 2"/>
          <p:cNvPicPr>
            <a:picLocks noChangeAspect="1" noChangeArrowheads="1"/>
          </p:cNvPicPr>
          <p:nvPr/>
        </p:nvPicPr>
        <p:blipFill rotWithShape="1">
          <a:blip r:embed="rId2" cstate="print"/>
          <a:srcRect l="4725" t="7265" r="2076" b="4948"/>
          <a:stretch/>
        </p:blipFill>
        <p:spPr bwMode="auto">
          <a:xfrm>
            <a:off x="2075297" y="1519688"/>
            <a:ext cx="7181485" cy="5095875"/>
          </a:xfrm>
          <a:prstGeom prst="rect">
            <a:avLst/>
          </a:prstGeom>
          <a:noFill/>
          <a:ln w="9525">
            <a:noFill/>
            <a:miter lim="800000"/>
            <a:headEnd/>
            <a:tailEnd/>
          </a:ln>
        </p:spPr>
      </p:pic>
    </p:spTree>
    <p:extLst>
      <p:ext uri="{BB962C8B-B14F-4D97-AF65-F5344CB8AC3E}">
        <p14:creationId xmlns:p14="http://schemas.microsoft.com/office/powerpoint/2010/main" xmlns="" val="23972155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655" y="2"/>
            <a:ext cx="9256495" cy="1106904"/>
          </a:xfrm>
        </p:spPr>
        <p:txBody>
          <a:bodyPr>
            <a:normAutofit/>
          </a:bodyPr>
          <a:lstStyle/>
          <a:p>
            <a:r>
              <a:rPr lang="it-IT" sz="2600" dirty="0"/>
              <a:t>Ilustrasi lain terkait dengan Gini, Information Gain, dan Chi-Sq</a:t>
            </a:r>
            <a:endParaRPr lang="en-US" sz="2600" dirty="0"/>
          </a:p>
        </p:txBody>
      </p:sp>
      <p:sp>
        <p:nvSpPr>
          <p:cNvPr id="5" name="Slide Number Placeholder 4"/>
          <p:cNvSpPr>
            <a:spLocks noGrp="1"/>
          </p:cNvSpPr>
          <p:nvPr>
            <p:ph type="sldNum" sz="quarter" idx="12"/>
          </p:nvPr>
        </p:nvSpPr>
        <p:spPr/>
        <p:txBody>
          <a:bodyPr/>
          <a:lstStyle/>
          <a:p>
            <a:fld id="{FA84F1FF-EA00-4DFC-8ABA-92BCB195DC3B}" type="slidenum">
              <a:rPr lang="id-ID" smtClean="0"/>
              <a:pPr/>
              <a:t>65</a:t>
            </a:fld>
            <a:endParaRPr lang="id-ID" dirty="0"/>
          </a:p>
        </p:txBody>
      </p:sp>
      <p:pic>
        <p:nvPicPr>
          <p:cNvPr id="6" name="Picture 2"/>
          <p:cNvPicPr>
            <a:picLocks noChangeAspect="1" noChangeArrowheads="1"/>
          </p:cNvPicPr>
          <p:nvPr/>
        </p:nvPicPr>
        <p:blipFill rotWithShape="1">
          <a:blip r:embed="rId2" cstate="print"/>
          <a:srcRect l="2863" t="4955" r="3661" b="5292"/>
          <a:stretch/>
        </p:blipFill>
        <p:spPr bwMode="auto">
          <a:xfrm>
            <a:off x="1524000" y="1536515"/>
            <a:ext cx="6660482" cy="4819836"/>
          </a:xfrm>
          <a:prstGeom prst="rect">
            <a:avLst/>
          </a:prstGeom>
          <a:noFill/>
          <a:ln w="9525">
            <a:noFill/>
            <a:miter lim="800000"/>
            <a:headEnd/>
            <a:tailEnd/>
          </a:ln>
        </p:spPr>
      </p:pic>
    </p:spTree>
    <p:extLst>
      <p:ext uri="{BB962C8B-B14F-4D97-AF65-F5344CB8AC3E}">
        <p14:creationId xmlns:p14="http://schemas.microsoft.com/office/powerpoint/2010/main" xmlns="" val="27671399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TERIMA KASIH</a:t>
            </a:r>
            <a:endParaRPr lang="en-US"/>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DE6E0766-789B-42CC-9ACC-6785A4C4F227}" type="slidenum">
              <a:rPr lang="en-US" smtClean="0"/>
              <a:pPr/>
              <a:t>66</a:t>
            </a:fld>
            <a:endParaRPr lang="en-US"/>
          </a:p>
        </p:txBody>
      </p:sp>
    </p:spTree>
    <p:extLst>
      <p:ext uri="{BB962C8B-B14F-4D97-AF65-F5344CB8AC3E}">
        <p14:creationId xmlns:p14="http://schemas.microsoft.com/office/powerpoint/2010/main" xmlns="" val="8135027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err="1"/>
              <a:t>Pengenalan</a:t>
            </a:r>
            <a:r>
              <a:rPr lang="en-US" dirty="0"/>
              <a:t> </a:t>
            </a:r>
            <a:r>
              <a:rPr lang="en-US" dirty="0" err="1"/>
              <a:t>Konsep</a:t>
            </a:r>
            <a:r>
              <a:rPr lang="en-US" dirty="0"/>
              <a:t> Entropy </a:t>
            </a:r>
            <a:r>
              <a:rPr lang="en-US" dirty="0" err="1"/>
              <a:t>dan</a:t>
            </a:r>
            <a:r>
              <a:rPr lang="en-US" dirty="0"/>
              <a:t> Information Gain</a:t>
            </a:r>
          </a:p>
          <a:p>
            <a:r>
              <a:rPr lang="en-US" dirty="0" err="1"/>
              <a:t>Pengenalan</a:t>
            </a:r>
            <a:r>
              <a:rPr lang="en-US" dirty="0"/>
              <a:t> </a:t>
            </a:r>
            <a:r>
              <a:rPr lang="en-US" dirty="0" err="1"/>
              <a:t>Algoritma</a:t>
            </a:r>
            <a:r>
              <a:rPr lang="en-US" dirty="0"/>
              <a:t> </a:t>
            </a:r>
            <a:r>
              <a:rPr lang="en-US" dirty="0" err="1"/>
              <a:t>Dasar</a:t>
            </a:r>
            <a:r>
              <a:rPr lang="en-US" dirty="0"/>
              <a:t> </a:t>
            </a:r>
            <a:r>
              <a:rPr lang="en-US" dirty="0" err="1"/>
              <a:t>Pohon</a:t>
            </a:r>
            <a:r>
              <a:rPr lang="en-US" dirty="0"/>
              <a:t> </a:t>
            </a:r>
            <a:r>
              <a:rPr lang="en-US" dirty="0" err="1"/>
              <a:t>Klasifikasi</a:t>
            </a:r>
            <a:endParaRPr lang="en-US" dirty="0"/>
          </a:p>
          <a:p>
            <a:r>
              <a:rPr lang="en-US" dirty="0" err="1"/>
              <a:t>Menilai</a:t>
            </a:r>
            <a:r>
              <a:rPr lang="en-US" dirty="0"/>
              <a:t> </a:t>
            </a:r>
            <a:r>
              <a:rPr lang="en-US" dirty="0" err="1"/>
              <a:t>Kemampuan</a:t>
            </a:r>
            <a:r>
              <a:rPr lang="en-US" dirty="0"/>
              <a:t> </a:t>
            </a:r>
            <a:r>
              <a:rPr lang="en-US" dirty="0" err="1"/>
              <a:t>Prediksi</a:t>
            </a:r>
            <a:r>
              <a:rPr lang="en-US" dirty="0"/>
              <a:t> </a:t>
            </a:r>
            <a:r>
              <a:rPr lang="en-US" dirty="0" err="1"/>
              <a:t>Pohon</a:t>
            </a:r>
            <a:r>
              <a:rPr lang="en-US" dirty="0"/>
              <a:t> </a:t>
            </a:r>
            <a:r>
              <a:rPr lang="en-US" dirty="0" err="1"/>
              <a:t>Klasifikasi</a:t>
            </a:r>
            <a:endParaRPr lang="en-US" dirty="0"/>
          </a:p>
          <a:p>
            <a:r>
              <a:rPr lang="en-US" dirty="0" err="1"/>
              <a:t>Pengembangan</a:t>
            </a:r>
            <a:r>
              <a:rPr lang="en-US" dirty="0"/>
              <a:t> </a:t>
            </a:r>
            <a:r>
              <a:rPr lang="en-US" dirty="0" err="1"/>
              <a:t>Lebih</a:t>
            </a:r>
            <a:r>
              <a:rPr lang="en-US" dirty="0"/>
              <a:t> </a:t>
            </a:r>
            <a:r>
              <a:rPr lang="en-US" dirty="0" err="1"/>
              <a:t>Lanjut</a:t>
            </a:r>
            <a:r>
              <a:rPr lang="en-US" dirty="0"/>
              <a:t> </a:t>
            </a:r>
            <a:r>
              <a:rPr lang="en-US" dirty="0" err="1"/>
              <a:t>dari</a:t>
            </a:r>
            <a:r>
              <a:rPr lang="en-US" dirty="0"/>
              <a:t> </a:t>
            </a:r>
            <a:r>
              <a:rPr lang="en-US" dirty="0" err="1"/>
              <a:t>Pohon</a:t>
            </a:r>
            <a:r>
              <a:rPr lang="en-US" dirty="0"/>
              <a:t> </a:t>
            </a:r>
            <a:r>
              <a:rPr lang="en-US" dirty="0" err="1"/>
              <a:t>Klasifikasi</a:t>
            </a:r>
            <a:endParaRPr lang="en-US" dirty="0"/>
          </a:p>
          <a:p>
            <a:endParaRPr lang="en-US" dirty="0"/>
          </a:p>
        </p:txBody>
      </p:sp>
      <p:sp>
        <p:nvSpPr>
          <p:cNvPr id="5" name="Slide Number Placeholder 4"/>
          <p:cNvSpPr>
            <a:spLocks noGrp="1"/>
          </p:cNvSpPr>
          <p:nvPr>
            <p:ph type="sldNum" sz="quarter" idx="12"/>
          </p:nvPr>
        </p:nvSpPr>
        <p:spPr/>
        <p:txBody>
          <a:bodyPr/>
          <a:lstStyle/>
          <a:p>
            <a:fld id="{FA84F1FF-EA00-4DFC-8ABA-92BCB195DC3B}" type="slidenum">
              <a:rPr lang="id-ID" smtClean="0"/>
              <a:pPr/>
              <a:t>7</a:t>
            </a:fld>
            <a:endParaRPr lang="id-ID" dirty="0"/>
          </a:p>
        </p:txBody>
      </p:sp>
    </p:spTree>
    <p:extLst>
      <p:ext uri="{BB962C8B-B14F-4D97-AF65-F5344CB8AC3E}">
        <p14:creationId xmlns:p14="http://schemas.microsoft.com/office/powerpoint/2010/main" xmlns="" val="24854351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800" dirty="0"/>
              <a:t>Entropy </a:t>
            </a:r>
            <a:r>
              <a:rPr lang="en-US" sz="4800" dirty="0" err="1"/>
              <a:t>dan</a:t>
            </a:r>
            <a:r>
              <a:rPr lang="en-US" sz="4800" dirty="0"/>
              <a:t> Information Gain</a:t>
            </a:r>
          </a:p>
        </p:txBody>
      </p:sp>
      <p:sp>
        <p:nvSpPr>
          <p:cNvPr id="7" name="Text Placeholder 6"/>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fld id="{FA84F1FF-EA00-4DFC-8ABA-92BCB195DC3B}" type="slidenum">
              <a:rPr lang="id-ID" smtClean="0"/>
              <a:pPr/>
              <a:t>8</a:t>
            </a:fld>
            <a:endParaRPr lang="id-ID" dirty="0"/>
          </a:p>
        </p:txBody>
      </p:sp>
    </p:spTree>
    <p:extLst>
      <p:ext uri="{BB962C8B-B14F-4D97-AF65-F5344CB8AC3E}">
        <p14:creationId xmlns:p14="http://schemas.microsoft.com/office/powerpoint/2010/main" xmlns="" val="14425844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Entropy </a:t>
            </a:r>
            <a:r>
              <a:rPr lang="en-US" dirty="0" err="1"/>
              <a:t>dan</a:t>
            </a:r>
            <a:r>
              <a:rPr lang="en-US" dirty="0"/>
              <a:t> Information Gain</a:t>
            </a:r>
            <a:br>
              <a:rPr lang="en-US" dirty="0"/>
            </a:br>
            <a:endParaRPr lang="en-US" dirty="0"/>
          </a:p>
        </p:txBody>
      </p:sp>
      <p:sp>
        <p:nvSpPr>
          <p:cNvPr id="7" name="Content Placeholder 6"/>
          <p:cNvSpPr>
            <a:spLocks noGrp="1"/>
          </p:cNvSpPr>
          <p:nvPr>
            <p:ph idx="1"/>
          </p:nvPr>
        </p:nvSpPr>
        <p:spPr/>
        <p:txBody>
          <a:bodyPr>
            <a:normAutofit/>
          </a:bodyPr>
          <a:lstStyle/>
          <a:p>
            <a:r>
              <a:rPr lang="en-US" dirty="0" err="1"/>
              <a:t>Andaikan</a:t>
            </a:r>
            <a:r>
              <a:rPr lang="en-US" dirty="0"/>
              <a:t> </a:t>
            </a:r>
            <a:r>
              <a:rPr lang="en-US" dirty="0" err="1"/>
              <a:t>sebuah</a:t>
            </a:r>
            <a:r>
              <a:rPr lang="en-US" dirty="0"/>
              <a:t> </a:t>
            </a:r>
            <a:r>
              <a:rPr lang="en-US" dirty="0" err="1"/>
              <a:t>gugus</a:t>
            </a:r>
            <a:r>
              <a:rPr lang="en-US" dirty="0"/>
              <a:t> data D </a:t>
            </a:r>
            <a:r>
              <a:rPr lang="en-US" dirty="0" err="1"/>
              <a:t>berisi</a:t>
            </a:r>
            <a:r>
              <a:rPr lang="en-US" dirty="0"/>
              <a:t> </a:t>
            </a:r>
            <a:r>
              <a:rPr lang="en-US" dirty="0" err="1"/>
              <a:t>individu-individu</a:t>
            </a:r>
            <a:r>
              <a:rPr lang="en-US" dirty="0"/>
              <a:t> </a:t>
            </a:r>
            <a:r>
              <a:rPr lang="en-US" dirty="0" err="1"/>
              <a:t>dengan</a:t>
            </a:r>
            <a:r>
              <a:rPr lang="en-US" dirty="0"/>
              <a:t> </a:t>
            </a:r>
            <a:r>
              <a:rPr lang="en-US" dirty="0" err="1"/>
              <a:t>dua</a:t>
            </a:r>
            <a:r>
              <a:rPr lang="en-US" dirty="0"/>
              <a:t> </a:t>
            </a:r>
            <a:r>
              <a:rPr lang="en-US" dirty="0" err="1"/>
              <a:t>kelas</a:t>
            </a:r>
            <a:r>
              <a:rPr lang="en-US" dirty="0"/>
              <a:t> </a:t>
            </a:r>
            <a:r>
              <a:rPr lang="en-US" dirty="0" err="1"/>
              <a:t>yaitu</a:t>
            </a:r>
            <a:r>
              <a:rPr lang="en-US" dirty="0"/>
              <a:t> </a:t>
            </a:r>
            <a:r>
              <a:rPr lang="en-US" dirty="0" err="1"/>
              <a:t>kelas</a:t>
            </a:r>
            <a:r>
              <a:rPr lang="en-US" dirty="0"/>
              <a:t> YES </a:t>
            </a:r>
            <a:r>
              <a:rPr lang="en-US" dirty="0" err="1"/>
              <a:t>dan</a:t>
            </a:r>
            <a:r>
              <a:rPr lang="en-US" dirty="0"/>
              <a:t> NO, </a:t>
            </a:r>
            <a:r>
              <a:rPr lang="en-US" dirty="0" err="1"/>
              <a:t>dengan</a:t>
            </a:r>
            <a:r>
              <a:rPr lang="en-US" dirty="0"/>
              <a:t> </a:t>
            </a:r>
            <a:r>
              <a:rPr lang="en-US" dirty="0" err="1"/>
              <a:t>proporsi</a:t>
            </a:r>
            <a:r>
              <a:rPr lang="en-US" dirty="0"/>
              <a:t> yang YES </a:t>
            </a:r>
            <a:r>
              <a:rPr lang="en-US" dirty="0" err="1"/>
              <a:t>sebesar</a:t>
            </a:r>
            <a:r>
              <a:rPr lang="en-US" dirty="0"/>
              <a:t> </a:t>
            </a:r>
            <a:r>
              <a:rPr lang="en-US" i="1" dirty="0"/>
              <a:t>p</a:t>
            </a:r>
            <a:r>
              <a:rPr lang="en-US" dirty="0"/>
              <a:t>, </a:t>
            </a:r>
            <a:r>
              <a:rPr lang="en-US" dirty="0" err="1"/>
              <a:t>dan</a:t>
            </a:r>
            <a:r>
              <a:rPr lang="en-US" dirty="0"/>
              <a:t> </a:t>
            </a:r>
            <a:r>
              <a:rPr lang="en-US" dirty="0" err="1"/>
              <a:t>tentusaja</a:t>
            </a:r>
            <a:r>
              <a:rPr lang="en-US" dirty="0"/>
              <a:t> (1 – </a:t>
            </a:r>
            <a:r>
              <a:rPr lang="en-US" i="1" dirty="0"/>
              <a:t>p</a:t>
            </a:r>
            <a:r>
              <a:rPr lang="en-US" dirty="0"/>
              <a:t>) </a:t>
            </a:r>
            <a:r>
              <a:rPr lang="en-US" dirty="0" err="1"/>
              <a:t>lainnya</a:t>
            </a:r>
            <a:r>
              <a:rPr lang="en-US" dirty="0"/>
              <a:t> </a:t>
            </a:r>
            <a:r>
              <a:rPr lang="en-US" dirty="0" err="1"/>
              <a:t>tergolong</a:t>
            </a:r>
            <a:r>
              <a:rPr lang="en-US" dirty="0"/>
              <a:t> </a:t>
            </a:r>
            <a:r>
              <a:rPr lang="en-US" dirty="0" err="1"/>
              <a:t>kelas</a:t>
            </a:r>
            <a:r>
              <a:rPr lang="en-US" dirty="0"/>
              <a:t> NO.</a:t>
            </a:r>
          </a:p>
          <a:p>
            <a:endParaRPr lang="en-US" dirty="0"/>
          </a:p>
          <a:p>
            <a:r>
              <a:rPr lang="en-US" dirty="0" err="1"/>
              <a:t>Entropi</a:t>
            </a:r>
            <a:r>
              <a:rPr lang="en-US" dirty="0"/>
              <a:t> </a:t>
            </a:r>
            <a:r>
              <a:rPr lang="en-US" dirty="0" err="1"/>
              <a:t>dari</a:t>
            </a:r>
            <a:r>
              <a:rPr lang="en-US" dirty="0"/>
              <a:t> </a:t>
            </a:r>
            <a:r>
              <a:rPr lang="en-US" dirty="0" err="1"/>
              <a:t>gugus</a:t>
            </a:r>
            <a:r>
              <a:rPr lang="en-US" dirty="0"/>
              <a:t> data </a:t>
            </a:r>
            <a:r>
              <a:rPr lang="en-US" dirty="0" err="1"/>
              <a:t>tersebut</a:t>
            </a:r>
            <a:r>
              <a:rPr lang="en-US" dirty="0"/>
              <a:t> </a:t>
            </a:r>
            <a:r>
              <a:rPr lang="en-US" dirty="0" err="1"/>
              <a:t>adalah</a:t>
            </a:r>
            <a:endParaRPr lang="en-US" dirty="0"/>
          </a:p>
          <a:p>
            <a:pPr>
              <a:buNone/>
            </a:pPr>
            <a:r>
              <a:rPr lang="en-US" dirty="0"/>
              <a:t>	E(D) = –</a:t>
            </a:r>
            <a:r>
              <a:rPr lang="en-US" i="1" dirty="0"/>
              <a:t>p</a:t>
            </a:r>
            <a:r>
              <a:rPr lang="en-US" dirty="0"/>
              <a:t> log</a:t>
            </a:r>
            <a:r>
              <a:rPr lang="en-US" baseline="-25000" dirty="0"/>
              <a:t>2</a:t>
            </a:r>
            <a:r>
              <a:rPr lang="en-US" dirty="0"/>
              <a:t>(</a:t>
            </a:r>
            <a:r>
              <a:rPr lang="en-US" i="1" dirty="0"/>
              <a:t>p</a:t>
            </a:r>
            <a:r>
              <a:rPr lang="en-US" dirty="0"/>
              <a:t>) – (1–</a:t>
            </a:r>
            <a:r>
              <a:rPr lang="en-US" i="1" dirty="0"/>
              <a:t>p</a:t>
            </a:r>
            <a:r>
              <a:rPr lang="en-US" dirty="0"/>
              <a:t>) log</a:t>
            </a:r>
            <a:r>
              <a:rPr lang="en-US" baseline="-25000" dirty="0"/>
              <a:t>2</a:t>
            </a:r>
            <a:r>
              <a:rPr lang="en-US" dirty="0"/>
              <a:t>(1–</a:t>
            </a:r>
            <a:r>
              <a:rPr lang="en-US" i="1" dirty="0"/>
              <a:t>p</a:t>
            </a:r>
            <a:r>
              <a:rPr lang="en-US" dirty="0"/>
              <a:t>)</a:t>
            </a:r>
          </a:p>
          <a:p>
            <a:pPr>
              <a:buNone/>
            </a:pPr>
            <a:endParaRPr lang="en-US" dirty="0"/>
          </a:p>
          <a:p>
            <a:r>
              <a:rPr lang="en-US" dirty="0" err="1"/>
              <a:t>Gugus</a:t>
            </a:r>
            <a:r>
              <a:rPr lang="en-US" dirty="0"/>
              <a:t> data yang </a:t>
            </a:r>
            <a:r>
              <a:rPr lang="en-US" dirty="0" err="1"/>
              <a:t>seluruh</a:t>
            </a:r>
            <a:r>
              <a:rPr lang="en-US" dirty="0"/>
              <a:t> </a:t>
            </a:r>
            <a:r>
              <a:rPr lang="en-US" dirty="0" err="1"/>
              <a:t>amatannya</a:t>
            </a:r>
            <a:r>
              <a:rPr lang="en-US" dirty="0"/>
              <a:t> </a:t>
            </a:r>
            <a:r>
              <a:rPr lang="en-US" dirty="0" err="1"/>
              <a:t>dari</a:t>
            </a:r>
            <a:r>
              <a:rPr lang="en-US" dirty="0"/>
              <a:t> </a:t>
            </a:r>
            <a:r>
              <a:rPr lang="en-US" dirty="0" err="1"/>
              <a:t>kelas</a:t>
            </a:r>
            <a:r>
              <a:rPr lang="en-US" dirty="0"/>
              <a:t> YES </a:t>
            </a:r>
            <a:r>
              <a:rPr lang="en-US" dirty="0" err="1"/>
              <a:t>akan</a:t>
            </a:r>
            <a:r>
              <a:rPr lang="en-US" dirty="0"/>
              <a:t> </a:t>
            </a:r>
            <a:r>
              <a:rPr lang="en-US" dirty="0" err="1"/>
              <a:t>memiliki</a:t>
            </a:r>
            <a:r>
              <a:rPr lang="en-US" dirty="0"/>
              <a:t> E(D) = 0</a:t>
            </a:r>
          </a:p>
          <a:p>
            <a:r>
              <a:rPr lang="en-US" dirty="0" err="1"/>
              <a:t>Gugus</a:t>
            </a:r>
            <a:r>
              <a:rPr lang="en-US" dirty="0"/>
              <a:t> data yang </a:t>
            </a:r>
            <a:r>
              <a:rPr lang="en-US" dirty="0" err="1"/>
              <a:t>seluruh</a:t>
            </a:r>
            <a:r>
              <a:rPr lang="en-US" dirty="0"/>
              <a:t> </a:t>
            </a:r>
            <a:r>
              <a:rPr lang="en-US" dirty="0" err="1"/>
              <a:t>amatannya</a:t>
            </a:r>
            <a:r>
              <a:rPr lang="en-US" dirty="0"/>
              <a:t> </a:t>
            </a:r>
            <a:r>
              <a:rPr lang="en-US" dirty="0" err="1"/>
              <a:t>dari</a:t>
            </a:r>
            <a:r>
              <a:rPr lang="en-US" dirty="0"/>
              <a:t> </a:t>
            </a:r>
            <a:r>
              <a:rPr lang="en-US" dirty="0" err="1"/>
              <a:t>kelas</a:t>
            </a:r>
            <a:r>
              <a:rPr lang="en-US" dirty="0"/>
              <a:t> NO juga </a:t>
            </a:r>
            <a:r>
              <a:rPr lang="en-US" dirty="0" err="1"/>
              <a:t>akan</a:t>
            </a:r>
            <a:r>
              <a:rPr lang="en-US" dirty="0"/>
              <a:t> </a:t>
            </a:r>
            <a:r>
              <a:rPr lang="en-US" dirty="0" err="1"/>
              <a:t>memiliki</a:t>
            </a:r>
            <a:r>
              <a:rPr lang="en-US" dirty="0"/>
              <a:t> E(D) = 0</a:t>
            </a:r>
          </a:p>
          <a:p>
            <a:r>
              <a:rPr lang="en-US" dirty="0" err="1"/>
              <a:t>Entropi</a:t>
            </a:r>
            <a:r>
              <a:rPr lang="en-US" dirty="0"/>
              <a:t> </a:t>
            </a:r>
            <a:r>
              <a:rPr lang="en-US" dirty="0" err="1"/>
              <a:t>ini</a:t>
            </a:r>
            <a:r>
              <a:rPr lang="en-US" dirty="0"/>
              <a:t> </a:t>
            </a:r>
            <a:r>
              <a:rPr lang="en-US" dirty="0" err="1"/>
              <a:t>adalah</a:t>
            </a:r>
            <a:r>
              <a:rPr lang="en-US" dirty="0"/>
              <a:t> </a:t>
            </a:r>
            <a:r>
              <a:rPr lang="en-US" dirty="0" err="1"/>
              <a:t>ukuran</a:t>
            </a:r>
            <a:r>
              <a:rPr lang="en-US" dirty="0"/>
              <a:t> </a:t>
            </a:r>
            <a:r>
              <a:rPr lang="en-US" dirty="0" err="1"/>
              <a:t>keheterogenan</a:t>
            </a:r>
            <a:r>
              <a:rPr lang="en-US" dirty="0"/>
              <a:t> data (impurity)</a:t>
            </a:r>
          </a:p>
          <a:p>
            <a:pPr marL="0" indent="0">
              <a:buNone/>
            </a:pPr>
            <a:endParaRPr lang="en-US" dirty="0"/>
          </a:p>
        </p:txBody>
      </p:sp>
      <p:sp>
        <p:nvSpPr>
          <p:cNvPr id="4" name="Slide Number Placeholder 3"/>
          <p:cNvSpPr>
            <a:spLocks noGrp="1"/>
          </p:cNvSpPr>
          <p:nvPr>
            <p:ph type="sldNum" sz="quarter" idx="12"/>
          </p:nvPr>
        </p:nvSpPr>
        <p:spPr/>
        <p:txBody>
          <a:bodyPr/>
          <a:lstStyle/>
          <a:p>
            <a:fld id="{FA84F1FF-EA00-4DFC-8ABA-92BCB195DC3B}" type="slidenum">
              <a:rPr lang="id-ID" smtClean="0"/>
              <a:pPr/>
              <a:t>9</a:t>
            </a:fld>
            <a:endParaRPr lang="id-ID"/>
          </a:p>
        </p:txBody>
      </p:sp>
    </p:spTree>
    <p:extLst>
      <p:ext uri="{BB962C8B-B14F-4D97-AF65-F5344CB8AC3E}">
        <p14:creationId xmlns:p14="http://schemas.microsoft.com/office/powerpoint/2010/main" xmlns="" val="41890439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OOK">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BOOK" id="{FD7267BD-7B88-4E04-8D99-F491CF0D8A06}" vid="{4E7F66B2-8E82-4570-87F4-1E106FCD7FF0}"/>
    </a:ext>
  </a:extLst>
</a:theme>
</file>

<file path=ppt/theme/theme2.xml><?xml version="1.0" encoding="utf-8"?>
<a:theme xmlns:a="http://schemas.openxmlformats.org/drawingml/2006/main" name="1_Betelgeuse Contents">
  <a:themeElements>
    <a:clrScheme name="Betelgeuse2">
      <a:dk1>
        <a:srgbClr val="1E2A26"/>
      </a:dk1>
      <a:lt1>
        <a:srgbClr val="1E2A26"/>
      </a:lt1>
      <a:dk2>
        <a:srgbClr val="1E2A26"/>
      </a:dk2>
      <a:lt2>
        <a:srgbClr val="1E2A26"/>
      </a:lt2>
      <a:accent1>
        <a:srgbClr val="3A75FB"/>
      </a:accent1>
      <a:accent2>
        <a:srgbClr val="3A75FB"/>
      </a:accent2>
      <a:accent3>
        <a:srgbClr val="A5A5A5"/>
      </a:accent3>
      <a:accent4>
        <a:srgbClr val="FFC000"/>
      </a:accent4>
      <a:accent5>
        <a:srgbClr val="4472C4"/>
      </a:accent5>
      <a:accent6>
        <a:srgbClr val="70AD47"/>
      </a:accent6>
      <a:hlink>
        <a:srgbClr val="0563C1"/>
      </a:hlink>
      <a:folHlink>
        <a:srgbClr val="954F72"/>
      </a:folHlink>
    </a:clrScheme>
    <a:fontScheme name="Betelgeuse">
      <a:majorFont>
        <a:latin typeface="Aileron UltraLight"/>
        <a:ea typeface="Capella"/>
        <a:cs typeface=""/>
      </a:majorFont>
      <a:minorFont>
        <a:latin typeface="Aileron Light"/>
        <a:ea typeface="Capella Light"/>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chemeClr val="accent1"/>
            </a:gs>
            <a:gs pos="42000">
              <a:schemeClr val="accent1">
                <a:lumMod val="75000"/>
              </a:schemeClr>
            </a:gs>
            <a:gs pos="100000">
              <a:srgbClr val="FFFFFF"/>
            </a:gs>
          </a:gsLst>
          <a:lin ang="13500000" scaled="1"/>
          <a:tileRect/>
        </a:gradFill>
        <a:ln>
          <a:noFill/>
        </a:ln>
        <a:effectLst>
          <a:outerShdw blurRad="63500" sx="102000" sy="102000" algn="ctr" rotWithShape="0">
            <a:prstClr val="black">
              <a:alpha val="40000"/>
            </a:prstClr>
          </a:outerShdw>
        </a:effectLst>
      </a:spPr>
      <a:bodyPr wrap="none" rtlCol="0" anchor="ctr"/>
      <a:lstStyle>
        <a:defPPr algn="ctr">
          <a:defRPr dirty="0">
            <a:solidFill>
              <a:schemeClr val="bg1">
                <a:lumMod val="10000"/>
                <a:lumOff val="9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BOOK</Template>
  <TotalTime>230</TotalTime>
  <Words>2417</Words>
  <Application>Microsoft Office PowerPoint</Application>
  <PresentationFormat>Custom</PresentationFormat>
  <Paragraphs>640</Paragraphs>
  <Slides>66</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66</vt:i4>
      </vt:variant>
    </vt:vector>
  </HeadingPairs>
  <TitlesOfParts>
    <vt:vector size="69" baseType="lpstr">
      <vt:lpstr>BOOK</vt:lpstr>
      <vt:lpstr>1_Betelgeuse Contents</vt:lpstr>
      <vt:lpstr>Equation</vt:lpstr>
      <vt:lpstr>Slide 1</vt:lpstr>
      <vt:lpstr>Slide 2</vt:lpstr>
      <vt:lpstr>Classification Tree CART</vt:lpstr>
      <vt:lpstr>Classification Tree CART</vt:lpstr>
      <vt:lpstr>Kegunaan</vt:lpstr>
      <vt:lpstr>Metode lain yang setara kegunaannya</vt:lpstr>
      <vt:lpstr>Outline</vt:lpstr>
      <vt:lpstr>Entropy dan Information Gain</vt:lpstr>
      <vt:lpstr>Entropy dan Information Gain </vt:lpstr>
      <vt:lpstr>Entropy dan Information Gain </vt:lpstr>
      <vt:lpstr>Slide 11</vt:lpstr>
      <vt:lpstr>Entropy dan Information Gain </vt:lpstr>
      <vt:lpstr>Entropy dan Information Gain </vt:lpstr>
      <vt:lpstr>Classification Tree</vt:lpstr>
      <vt:lpstr>Ide Dasar</vt:lpstr>
      <vt:lpstr>Ide Dasar</vt:lpstr>
      <vt:lpstr>Ide Dasar</vt:lpstr>
      <vt:lpstr>Ide Dasar</vt:lpstr>
      <vt:lpstr>Ide Dasar</vt:lpstr>
      <vt:lpstr>Ide Dasar</vt:lpstr>
      <vt:lpstr>Ide Dasar</vt:lpstr>
      <vt:lpstr>Ide Dasar</vt:lpstr>
      <vt:lpstr>Representasi Hasil Pemisahan</vt:lpstr>
      <vt:lpstr>Beberapa Istilah</vt:lpstr>
      <vt:lpstr>Algoritma Dasar Pohon Klasifikasi</vt:lpstr>
      <vt:lpstr>Kriteria Penghentian Proses Pemisahan</vt:lpstr>
      <vt:lpstr>Ilustrasi Sederhana</vt:lpstr>
      <vt:lpstr>Ilustrasi Sederhana (WPS)</vt:lpstr>
      <vt:lpstr>Slide 29</vt:lpstr>
      <vt:lpstr>Slide 30</vt:lpstr>
      <vt:lpstr>Slide 31</vt:lpstr>
      <vt:lpstr>Goodness of Fits</vt:lpstr>
      <vt:lpstr>Prediksi Variabel Respon</vt:lpstr>
      <vt:lpstr>Prediksi Variabel Respon</vt:lpstr>
      <vt:lpstr>Prediksi Variabel Respon</vt:lpstr>
      <vt:lpstr>Prediksi Variabel Respon</vt:lpstr>
      <vt:lpstr>Prediksi Variabel Respon</vt:lpstr>
      <vt:lpstr>Prediksi Variabel Respon</vt:lpstr>
      <vt:lpstr>Prediksi Variabel Respon</vt:lpstr>
      <vt:lpstr>Classification Table</vt:lpstr>
      <vt:lpstr>Accuracy (Correct Rate)</vt:lpstr>
      <vt:lpstr>Sensitivity</vt:lpstr>
      <vt:lpstr>Sensitivity</vt:lpstr>
      <vt:lpstr>Specificity</vt:lpstr>
      <vt:lpstr>Specificity</vt:lpstr>
      <vt:lpstr>Slide 46</vt:lpstr>
      <vt:lpstr>Goodness of Classification Tree</vt:lpstr>
      <vt:lpstr>Goodness of Classification Tree</vt:lpstr>
      <vt:lpstr>Goodness of Classification Tree</vt:lpstr>
      <vt:lpstr>ROC Curve</vt:lpstr>
      <vt:lpstr>ROC Curve</vt:lpstr>
      <vt:lpstr>ROC Curve</vt:lpstr>
      <vt:lpstr>Kriteria Splitting Lain</vt:lpstr>
      <vt:lpstr>Ilustrasi lain terkait dengan Gini, Information Gain, dan Chi-Sq</vt:lpstr>
      <vt:lpstr>Ilustrasi lain terkait dengan Gini, Information Gain, dan Chi-Sq</vt:lpstr>
      <vt:lpstr>Ilustrasi lain terkait dengan Gini, Information Gain, dan Chi-Sq</vt:lpstr>
      <vt:lpstr>Ilustrasi lain terkait dengan Gini, Information Gain, dan Chi-Sq</vt:lpstr>
      <vt:lpstr>Ilustrasi lain terkait dengan Gini, Information Gain, dan Chi-Sq</vt:lpstr>
      <vt:lpstr>Ilustrasi lain terkait dengan Gini, Information Gain, dan Chi-Sq</vt:lpstr>
      <vt:lpstr>Ilustrasi lain terkait dengan Gini, Information Gain, dan Chi-Sq</vt:lpstr>
      <vt:lpstr>Ilustrasi lain terkait dengan Gini, Information Gain, dan Chi-Sq</vt:lpstr>
      <vt:lpstr>Ilustrasi lain terkait dengan Gini, Information Gain, dan Chi-Sq</vt:lpstr>
      <vt:lpstr>Ilustrasi lain terkait dengan Gini, Information Gain, dan Chi-Sq</vt:lpstr>
      <vt:lpstr>Ilustrasi lain terkait dengan Gini, Information Gain, dan Chi-Sq</vt:lpstr>
      <vt:lpstr>Ilustrasi lain terkait dengan Gini, Information Gain, dan Chi-Sq</vt:lpstr>
      <vt:lpstr>TERIMA KASIH</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Judul Pelatihan</dc:title>
  <dc:creator>LENOVO</dc:creator>
  <cp:lastModifiedBy>FMA</cp:lastModifiedBy>
  <cp:revision>11</cp:revision>
  <dcterms:created xsi:type="dcterms:W3CDTF">2019-07-07T14:53:14Z</dcterms:created>
  <dcterms:modified xsi:type="dcterms:W3CDTF">2019-11-03T09:31:26Z</dcterms:modified>
</cp:coreProperties>
</file>