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055D-D287-4F23-9319-4E638F00DCE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738-26E1-4088-8E2B-CA9F33AF92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055D-D287-4F23-9319-4E638F00DCE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738-26E1-4088-8E2B-CA9F33AF92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055D-D287-4F23-9319-4E638F00DCE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738-26E1-4088-8E2B-CA9F33AF92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055D-D287-4F23-9319-4E638F00DCE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738-26E1-4088-8E2B-CA9F33AF92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055D-D287-4F23-9319-4E638F00DCE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738-26E1-4088-8E2B-CA9F33AF92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055D-D287-4F23-9319-4E638F00DCE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738-26E1-4088-8E2B-CA9F33AF92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055D-D287-4F23-9319-4E638F00DCE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738-26E1-4088-8E2B-CA9F33AF92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055D-D287-4F23-9319-4E638F00DCE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738-26E1-4088-8E2B-CA9F33AF92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055D-D287-4F23-9319-4E638F00DCE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738-26E1-4088-8E2B-CA9F33AF92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055D-D287-4F23-9319-4E638F00DCE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738-26E1-4088-8E2B-CA9F33AF92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055D-D287-4F23-9319-4E638F00DCE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738-26E1-4088-8E2B-CA9F33AF92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4055D-D287-4F23-9319-4E638F00DCE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8738-26E1-4088-8E2B-CA9F33AF92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m.k</a:t>
            </a:r>
            <a:r>
              <a:rPr lang="en-US" dirty="0" smtClean="0"/>
              <a:t>. </a:t>
            </a:r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smt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r>
              <a:rPr lang="en-US" dirty="0" smtClean="0"/>
              <a:t> </a:t>
            </a:r>
            <a:r>
              <a:rPr lang="en-US" dirty="0" smtClean="0"/>
              <a:t>2019/2020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Kasus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Salah </a:t>
            </a:r>
            <a:r>
              <a:rPr lang="en-US" sz="2800" dirty="0" err="1" smtClean="0"/>
              <a:t>satu</a:t>
            </a:r>
            <a:r>
              <a:rPr lang="en-US" sz="2800" dirty="0" smtClean="0"/>
              <a:t> Bank </a:t>
            </a:r>
            <a:r>
              <a:rPr lang="en-US" sz="2800" dirty="0" err="1" smtClean="0"/>
              <a:t>tertarik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menyusun</a:t>
            </a:r>
            <a:r>
              <a:rPr lang="en-US" sz="2800" dirty="0" smtClean="0"/>
              <a:t> model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memprediksi</a:t>
            </a:r>
            <a:r>
              <a:rPr lang="en-US" sz="2800" dirty="0" smtClean="0"/>
              <a:t> </a:t>
            </a:r>
            <a:r>
              <a:rPr lang="en-US" sz="2800" dirty="0" err="1" smtClean="0"/>
              <a:t>apakah</a:t>
            </a:r>
            <a:r>
              <a:rPr lang="en-US" sz="2800" dirty="0" smtClean="0"/>
              <a:t> </a:t>
            </a:r>
            <a:r>
              <a:rPr lang="en-US" sz="2800" dirty="0" err="1" smtClean="0"/>
              <a:t>seorang</a:t>
            </a:r>
            <a:r>
              <a:rPr lang="en-US" sz="2800" dirty="0" smtClean="0"/>
              <a:t> </a:t>
            </a:r>
            <a:r>
              <a:rPr lang="en-US" sz="2800" dirty="0" err="1" smtClean="0"/>
              <a:t>nasabah</a:t>
            </a:r>
            <a:r>
              <a:rPr lang="en-US" sz="2800" dirty="0" smtClean="0"/>
              <a:t> </a:t>
            </a:r>
            <a:r>
              <a:rPr lang="en-US" sz="2800" dirty="0" err="1" smtClean="0"/>
              <a:t>kredit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cenderung</a:t>
            </a:r>
            <a:r>
              <a:rPr lang="en-US" sz="2800" dirty="0" smtClean="0"/>
              <a:t> </a:t>
            </a:r>
            <a:r>
              <a:rPr lang="en-US" sz="2800" dirty="0" err="1" smtClean="0"/>
              <a:t>berperilaku</a:t>
            </a:r>
            <a:r>
              <a:rPr lang="en-US" sz="2800" dirty="0" smtClean="0"/>
              <a:t> “BAD” </a:t>
            </a:r>
            <a:r>
              <a:rPr lang="en-US" sz="2800" dirty="0" err="1" smtClean="0"/>
              <a:t>atau</a:t>
            </a:r>
            <a:r>
              <a:rPr lang="en-US" sz="2800" dirty="0" smtClean="0"/>
              <a:t> “GOOD”</a:t>
            </a:r>
            <a:endParaRPr lang="en-US" sz="2800" dirty="0" smtClean="0"/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Kasus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data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smtClean="0"/>
              <a:t>1.126 </a:t>
            </a:r>
            <a:r>
              <a:rPr lang="en-US" dirty="0" err="1" smtClean="0"/>
              <a:t>nasabah</a:t>
            </a:r>
            <a:endParaRPr lang="en-US" dirty="0" smtClean="0"/>
          </a:p>
          <a:p>
            <a:pPr lvl="1"/>
            <a:r>
              <a:rPr lang="en-US" dirty="0" smtClean="0"/>
              <a:t>Status GOOD </a:t>
            </a:r>
            <a:r>
              <a:rPr lang="en-US" dirty="0" err="1" smtClean="0"/>
              <a:t>dan</a:t>
            </a:r>
            <a:r>
              <a:rPr lang="en-US" dirty="0" smtClean="0"/>
              <a:t> BAD </a:t>
            </a:r>
            <a:r>
              <a:rPr lang="en-US" dirty="0" err="1" smtClean="0"/>
              <a:t>dari</a:t>
            </a:r>
            <a:r>
              <a:rPr lang="en-US" dirty="0" smtClean="0"/>
              <a:t> 1000 </a:t>
            </a:r>
            <a:r>
              <a:rPr lang="en-US" dirty="0" err="1" smtClean="0"/>
              <a:t>nasabah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endParaRPr lang="en-US" dirty="0" smtClean="0"/>
          </a:p>
          <a:p>
            <a:pPr lvl="1"/>
            <a:r>
              <a:rPr lang="en-US" dirty="0"/>
              <a:t>Status GOOD </a:t>
            </a:r>
            <a:r>
              <a:rPr lang="en-US" dirty="0" err="1"/>
              <a:t>dan</a:t>
            </a:r>
            <a:r>
              <a:rPr lang="en-US" dirty="0"/>
              <a:t> BAD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126 </a:t>
            </a:r>
            <a:r>
              <a:rPr lang="en-US" dirty="0" err="1" smtClean="0"/>
              <a:t>nasabah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Susun</a:t>
            </a:r>
            <a:r>
              <a:rPr lang="en-US" dirty="0" smtClean="0"/>
              <a:t> model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data 90.000 </a:t>
            </a:r>
            <a:r>
              <a:rPr lang="en-US" dirty="0" err="1" smtClean="0"/>
              <a:t>debitur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prediksikan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top-up </a:t>
            </a:r>
            <a:r>
              <a:rPr lang="en-US" dirty="0" err="1" smtClean="0"/>
              <a:t>pada</a:t>
            </a:r>
            <a:r>
              <a:rPr lang="en-US" dirty="0" smtClean="0"/>
              <a:t> 60.000 </a:t>
            </a:r>
            <a:r>
              <a:rPr lang="en-US" dirty="0" err="1" smtClean="0"/>
              <a:t>debitur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Kasus: Variabel Prediktor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Gender</a:t>
            </a:r>
          </a:p>
          <a:p>
            <a:r>
              <a:rPr lang="en-US" sz="2000" dirty="0"/>
              <a:t>marital status</a:t>
            </a:r>
          </a:p>
          <a:p>
            <a:r>
              <a:rPr lang="en-US" sz="2000" dirty="0"/>
              <a:t>Age (years)</a:t>
            </a:r>
          </a:p>
          <a:p>
            <a:r>
              <a:rPr lang="en-US" sz="2000" dirty="0"/>
              <a:t>Type of apartment</a:t>
            </a:r>
          </a:p>
          <a:p>
            <a:r>
              <a:rPr lang="en-US" sz="2000" dirty="0"/>
              <a:t>Occupation</a:t>
            </a:r>
          </a:p>
          <a:p>
            <a:r>
              <a:rPr lang="en-US" sz="2000" dirty="0"/>
              <a:t>number of </a:t>
            </a:r>
            <a:r>
              <a:rPr lang="en-US" sz="2000" dirty="0" err="1"/>
              <a:t>dependants</a:t>
            </a:r>
            <a:endParaRPr lang="en-US" sz="2000" dirty="0"/>
          </a:p>
          <a:p>
            <a:r>
              <a:rPr lang="en-US" sz="2000" dirty="0" smtClean="0"/>
              <a:t>Telephone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Foreign Worker</a:t>
            </a:r>
          </a:p>
          <a:p>
            <a:r>
              <a:rPr lang="en-US" sz="2000" dirty="0"/>
              <a:t>Account Balance</a:t>
            </a:r>
          </a:p>
          <a:p>
            <a:r>
              <a:rPr lang="en-US" sz="2000" dirty="0"/>
              <a:t>Duration of Credit (month)</a:t>
            </a:r>
          </a:p>
          <a:p>
            <a:r>
              <a:rPr lang="en-US" sz="2000" dirty="0"/>
              <a:t>Credit Amount</a:t>
            </a:r>
          </a:p>
          <a:p>
            <a:r>
              <a:rPr lang="en-US" sz="2000" dirty="0"/>
              <a:t>Length of current employment (month)</a:t>
            </a:r>
          </a:p>
          <a:p>
            <a:r>
              <a:rPr lang="en-US" sz="2000" dirty="0"/>
              <a:t>Instalment per cent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Kasus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Gunakan teknik-teknik klasifikasi</a:t>
            </a:r>
          </a:p>
          <a:p>
            <a:pPr lvl="1"/>
            <a:r>
              <a:rPr lang="en-US" smtClean="0"/>
              <a:t>Tidak dibatasi pada teknik-teknik yang sudah dipelajari di kelas</a:t>
            </a:r>
          </a:p>
          <a:p>
            <a:pPr lvl="1"/>
            <a:r>
              <a:rPr lang="en-US" smtClean="0"/>
              <a:t>Nilai lebih jika Anda juga menggunakan teknik lain yang Anda dapat di literatur</a:t>
            </a:r>
          </a:p>
          <a:p>
            <a:pPr lvl="1"/>
            <a:r>
              <a:rPr lang="en-US" smtClean="0"/>
              <a:t>Mungkin Anda perlu mencoba beberapa teknik sehingga diperoleh hasil prediksi yang lebih memuaskan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Laporan Tugas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Ada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dikumpulkan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tertulis</a:t>
            </a:r>
            <a:endParaRPr lang="en-US" dirty="0" smtClean="0"/>
          </a:p>
          <a:p>
            <a:pPr lvl="1"/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smtClean="0"/>
              <a:t>126 </a:t>
            </a:r>
            <a:r>
              <a:rPr lang="en-US" dirty="0" err="1" smtClean="0"/>
              <a:t>nasabah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Tuangkan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format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setidaknya</a:t>
            </a:r>
            <a:r>
              <a:rPr lang="en-US" dirty="0" smtClean="0"/>
              <a:t> </a:t>
            </a:r>
            <a:r>
              <a:rPr lang="en-US" dirty="0" err="1" smtClean="0"/>
              <a:t>memuat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endParaRPr lang="en-US" dirty="0" smtClean="0"/>
          </a:p>
          <a:p>
            <a:pPr lvl="1"/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(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penjelasannya</a:t>
            </a:r>
            <a:r>
              <a:rPr lang="en-US" dirty="0" smtClean="0"/>
              <a:t>,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r>
              <a:rPr lang="en-US" dirty="0" smtClean="0"/>
              <a:t> yang </a:t>
            </a:r>
            <a:r>
              <a:rPr lang="en-US" dirty="0" err="1" smtClean="0"/>
              <a:t>relevan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Pembahasan</a:t>
            </a:r>
            <a:r>
              <a:rPr lang="en-US" dirty="0" smtClean="0"/>
              <a:t> (</a:t>
            </a:r>
            <a:r>
              <a:rPr lang="en-US" dirty="0" err="1" smtClean="0"/>
              <a:t>eksplorasi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Kesimpulan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Laporan Tugas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dikumpulkan</a:t>
            </a:r>
            <a:r>
              <a:rPr lang="en-US" dirty="0" smtClean="0"/>
              <a:t> paling </a:t>
            </a:r>
            <a:r>
              <a:rPr lang="en-US" dirty="0" err="1" smtClean="0"/>
              <a:t>lambat</a:t>
            </a:r>
            <a:r>
              <a:rPr lang="en-US" dirty="0" smtClean="0"/>
              <a:t> </a:t>
            </a:r>
            <a:r>
              <a:rPr lang="en-US" u="sng" dirty="0" err="1" smtClean="0"/>
              <a:t>tanggal</a:t>
            </a:r>
            <a:r>
              <a:rPr lang="en-US" u="sng" dirty="0" smtClean="0"/>
              <a:t> </a:t>
            </a:r>
            <a:r>
              <a:rPr lang="en-US" u="sng" dirty="0" smtClean="0"/>
              <a:t>13 Des 2019</a:t>
            </a:r>
            <a:endParaRPr lang="en-US" u="sng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Laporan Tugas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endParaRPr lang="en-US" dirty="0" smtClean="0"/>
          </a:p>
          <a:p>
            <a:pPr lvl="1"/>
            <a:r>
              <a:rPr lang="en-US" dirty="0" err="1" smtClean="0"/>
              <a:t>Komponen</a:t>
            </a:r>
            <a:r>
              <a:rPr lang="en-US" dirty="0" smtClean="0"/>
              <a:t> #1: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tertulis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65%</a:t>
            </a:r>
            <a:endParaRPr lang="en-US" dirty="0" smtClean="0"/>
          </a:p>
          <a:p>
            <a:pPr lvl="2"/>
            <a:r>
              <a:rPr lang="en-US" dirty="0" err="1" smtClean="0"/>
              <a:t>Sistematika</a:t>
            </a:r>
            <a:r>
              <a:rPr lang="en-US" dirty="0" smtClean="0"/>
              <a:t> (15%)</a:t>
            </a:r>
          </a:p>
          <a:p>
            <a:pPr lvl="2"/>
            <a:r>
              <a:rPr lang="en-US" dirty="0" err="1" smtClean="0"/>
              <a:t>Kelengkapan</a:t>
            </a:r>
            <a:r>
              <a:rPr lang="en-US" dirty="0" smtClean="0"/>
              <a:t> (20%)</a:t>
            </a:r>
          </a:p>
          <a:p>
            <a:pPr lvl="2"/>
            <a:r>
              <a:rPr lang="en-US" dirty="0" smtClean="0"/>
              <a:t>Format (15%)</a:t>
            </a:r>
          </a:p>
          <a:p>
            <a:pPr lvl="2"/>
            <a:r>
              <a:rPr lang="en-US" dirty="0" err="1" smtClean="0"/>
              <a:t>Metodologi</a:t>
            </a:r>
            <a:r>
              <a:rPr lang="en-US" dirty="0" smtClean="0"/>
              <a:t> (50%)</a:t>
            </a:r>
          </a:p>
          <a:p>
            <a:pPr lvl="1"/>
            <a:r>
              <a:rPr lang="en-US" dirty="0" err="1" smtClean="0"/>
              <a:t>Komponen</a:t>
            </a:r>
            <a:r>
              <a:rPr lang="en-US" dirty="0" smtClean="0"/>
              <a:t> #2: 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 smtClean="0"/>
              <a:t>ketepatan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35%</a:t>
            </a:r>
            <a:endParaRPr lang="en-US" dirty="0" smtClean="0"/>
          </a:p>
          <a:p>
            <a:pPr lvl="2"/>
            <a:r>
              <a:rPr lang="en-US" dirty="0" err="1" smtClean="0"/>
              <a:t>Akurasi</a:t>
            </a:r>
            <a:endParaRPr lang="en-US" dirty="0" smtClean="0"/>
          </a:p>
          <a:p>
            <a:pPr lvl="2"/>
            <a:r>
              <a:rPr lang="en-US" dirty="0" smtClean="0"/>
              <a:t>Sensitivity</a:t>
            </a:r>
          </a:p>
          <a:p>
            <a:pPr lvl="2"/>
            <a:r>
              <a:rPr lang="en-US" dirty="0" smtClean="0"/>
              <a:t>Specificity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261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Tugas Akhir m.k. Pemodelan Klasifikasi smt Ganjil 2019/2020</vt:lpstr>
      <vt:lpstr>Kasus</vt:lpstr>
      <vt:lpstr>Kasus</vt:lpstr>
      <vt:lpstr>Kasus: Variabel Prediktor</vt:lpstr>
      <vt:lpstr>Kasus</vt:lpstr>
      <vt:lpstr>Laporan Tugas</vt:lpstr>
      <vt:lpstr>Laporan Tugas</vt:lpstr>
      <vt:lpstr>Laporan Tugas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Akhir m.k. Pemodelan Klasifikasi</dc:title>
  <dc:creator>Stat</dc:creator>
  <cp:lastModifiedBy>bagusco bagusco</cp:lastModifiedBy>
  <cp:revision>7</cp:revision>
  <dcterms:created xsi:type="dcterms:W3CDTF">2017-05-28T23:33:35Z</dcterms:created>
  <dcterms:modified xsi:type="dcterms:W3CDTF">2019-11-25T04:30:40Z</dcterms:modified>
</cp:coreProperties>
</file>