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AE80-F2D9-4A96-8BE6-5211EC7420D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2085-E1D1-4361-B55D-569962D1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agusco@apps.ipb.ac.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Semester </a:t>
            </a:r>
            <a:r>
              <a:rPr lang="en-US" dirty="0" err="1" smtClean="0"/>
              <a:t>Genap</a:t>
            </a:r>
            <a:r>
              <a:rPr lang="en-US" dirty="0" smtClean="0"/>
              <a:t> 2018/2019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: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pendugaan</a:t>
            </a:r>
            <a:r>
              <a:rPr lang="en-US" dirty="0" smtClean="0"/>
              <a:t> </a:t>
            </a:r>
            <a:r>
              <a:rPr lang="en-US" dirty="0" err="1" smtClean="0"/>
              <a:t>peringkat</a:t>
            </a:r>
            <a:r>
              <a:rPr lang="en-US" dirty="0" smtClean="0"/>
              <a:t> </a:t>
            </a:r>
            <a:r>
              <a:rPr lang="en-US" dirty="0" err="1" smtClean="0"/>
              <a:t>akreditasi</a:t>
            </a:r>
            <a:r>
              <a:rPr lang="en-US" dirty="0" smtClean="0"/>
              <a:t> SMP di Indonesia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diadaptasi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DAPODIK </a:t>
            </a:r>
            <a:r>
              <a:rPr lang="en-US" dirty="0" err="1" smtClean="0"/>
              <a:t>Kemendikbud</a:t>
            </a: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en-US" dirty="0" smtClean="0"/>
              <a:t>: </a:t>
            </a:r>
            <a:r>
              <a:rPr lang="en-US" dirty="0" err="1" smtClean="0"/>
              <a:t>mendapatkan</a:t>
            </a:r>
            <a:r>
              <a:rPr lang="en-US" dirty="0" smtClean="0"/>
              <a:t> model </a:t>
            </a:r>
            <a:r>
              <a:rPr lang="en-US" dirty="0" err="1" smtClean="0"/>
              <a:t>pendugaan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256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Laporan</a:t>
            </a:r>
            <a:r>
              <a:rPr lang="en-US" dirty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endParaRPr lang="en-US" dirty="0"/>
          </a:p>
          <a:p>
            <a:pPr lvl="1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 lvl="1"/>
            <a:r>
              <a:rPr lang="en-US" dirty="0" err="1" smtClean="0"/>
              <a:t>Metodologi</a:t>
            </a:r>
            <a:r>
              <a:rPr lang="en-US" dirty="0" smtClean="0"/>
              <a:t> (data preparation, pre-processing, feature engineering, </a:t>
            </a:r>
            <a:r>
              <a:rPr lang="en-US" dirty="0" err="1" smtClean="0"/>
              <a:t>pemodelan</a:t>
            </a:r>
            <a:r>
              <a:rPr lang="en-US" dirty="0" smtClean="0"/>
              <a:t>, </a:t>
            </a:r>
            <a:r>
              <a:rPr lang="en-US" dirty="0" err="1" smtClean="0"/>
              <a:t>validasi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(</a:t>
            </a:r>
            <a:r>
              <a:rPr lang="en-US" dirty="0" err="1" smtClean="0"/>
              <a:t>eksplorasi</a:t>
            </a:r>
            <a:r>
              <a:rPr lang="en-US" dirty="0" smtClean="0"/>
              <a:t>,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Kinerjanya</a:t>
            </a:r>
            <a:endParaRPr lang="en-US" dirty="0" smtClean="0"/>
          </a:p>
          <a:p>
            <a:pPr lvl="1"/>
            <a:r>
              <a:rPr lang="en-US" dirty="0" err="1" smtClean="0"/>
              <a:t>Kesimpulan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pendugaan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yang </a:t>
            </a:r>
            <a:r>
              <a:rPr lang="en-US" dirty="0" err="1" smtClean="0"/>
              <a:t>diusulkan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4940" y="1581912"/>
            <a:ext cx="1691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65%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940" y="5413248"/>
            <a:ext cx="1691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</a:rPr>
              <a:t>3</a:t>
            </a:r>
            <a:r>
              <a:rPr lang="en-US" sz="6600" b="1" dirty="0" smtClean="0">
                <a:solidFill>
                  <a:schemeClr val="accent2"/>
                </a:solidFill>
              </a:rPr>
              <a:t>5%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9752" y="2689908"/>
            <a:ext cx="4687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#1: (65%)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tertulis</a:t>
            </a:r>
            <a:endParaRPr lang="en-US" dirty="0" smtClean="0"/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err="1" smtClean="0"/>
              <a:t>Sistematika</a:t>
            </a:r>
            <a:r>
              <a:rPr lang="en-US" dirty="0" smtClean="0"/>
              <a:t> (15%)</a:t>
            </a:r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err="1" smtClean="0"/>
              <a:t>Kelengkapan</a:t>
            </a:r>
            <a:r>
              <a:rPr lang="en-US" dirty="0" smtClean="0"/>
              <a:t> (20%)</a:t>
            </a:r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smtClean="0"/>
              <a:t>Format (15%)</a:t>
            </a:r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err="1" smtClean="0"/>
              <a:t>Metodologi</a:t>
            </a:r>
            <a:r>
              <a:rPr lang="en-US" dirty="0" smtClean="0"/>
              <a:t> (50%)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231380" y="4976336"/>
            <a:ext cx="4544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/>
              <a:t>Komponen</a:t>
            </a:r>
            <a:r>
              <a:rPr lang="en-US" dirty="0" smtClean="0"/>
              <a:t> #2: (35%)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rataan</a:t>
            </a:r>
            <a:r>
              <a:rPr lang="en-US" dirty="0" smtClean="0"/>
              <a:t> </a:t>
            </a:r>
            <a:r>
              <a:rPr lang="en-US" dirty="0" err="1" smtClean="0"/>
              <a:t>geometrik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err="1" smtClean="0"/>
              <a:t>Akurasi</a:t>
            </a:r>
            <a:endParaRPr lang="en-US" dirty="0" smtClean="0"/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smtClean="0"/>
              <a:t>Sensitivity</a:t>
            </a:r>
          </a:p>
          <a:p>
            <a:pPr marL="858838" lvl="2" indent="-401638">
              <a:buFont typeface="Arial" panose="020B0604020202020204" pitchFamily="34" charset="0"/>
              <a:buChar char="•"/>
            </a:pPr>
            <a:r>
              <a:rPr lang="en-US" dirty="0" smtClean="0"/>
              <a:t>Specificity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1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256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Laporan</a:t>
            </a:r>
            <a:r>
              <a:rPr lang="en-US" dirty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endParaRPr lang="en-US" dirty="0"/>
          </a:p>
          <a:p>
            <a:pPr lvl="1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 smtClean="0"/>
          </a:p>
          <a:p>
            <a:pPr lvl="1"/>
            <a:r>
              <a:rPr lang="en-US" dirty="0" err="1" smtClean="0"/>
              <a:t>Metodologi</a:t>
            </a:r>
            <a:r>
              <a:rPr lang="en-US" dirty="0" smtClean="0"/>
              <a:t> (data preparation, pre-processing, feature engineering, </a:t>
            </a:r>
            <a:r>
              <a:rPr lang="en-US" dirty="0" err="1" smtClean="0"/>
              <a:t>pemodelan</a:t>
            </a:r>
            <a:r>
              <a:rPr lang="en-US" dirty="0" smtClean="0"/>
              <a:t>, </a:t>
            </a:r>
            <a:r>
              <a:rPr lang="en-US" dirty="0" err="1" smtClean="0"/>
              <a:t>validasi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(</a:t>
            </a:r>
            <a:r>
              <a:rPr lang="en-US" dirty="0" err="1" smtClean="0"/>
              <a:t>eksplorasi</a:t>
            </a:r>
            <a:r>
              <a:rPr lang="en-US" dirty="0" smtClean="0"/>
              <a:t>,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Kinerjanya</a:t>
            </a:r>
            <a:endParaRPr lang="en-US" dirty="0" smtClean="0"/>
          </a:p>
          <a:p>
            <a:pPr lvl="1"/>
            <a:r>
              <a:rPr lang="en-US" dirty="0" err="1" smtClean="0"/>
              <a:t>Kesimpulan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pendugaan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model yang </a:t>
            </a:r>
            <a:r>
              <a:rPr lang="en-US" dirty="0" err="1" smtClean="0"/>
              <a:t>diusulkan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4940" y="1581912"/>
            <a:ext cx="1691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accent2"/>
                </a:solidFill>
              </a:rPr>
              <a:t>65%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940" y="5413248"/>
            <a:ext cx="1691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</a:rPr>
              <a:t>3</a:t>
            </a:r>
            <a:r>
              <a:rPr lang="en-US" sz="6600" b="1" dirty="0" smtClean="0">
                <a:solidFill>
                  <a:schemeClr val="accent2"/>
                </a:solidFill>
              </a:rPr>
              <a:t>5%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9752" y="2689908"/>
            <a:ext cx="4687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err="1" smtClean="0"/>
              <a:t>Gunakan</a:t>
            </a:r>
            <a:r>
              <a:rPr lang="en-US" dirty="0" smtClean="0"/>
              <a:t> format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di IPB (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231380" y="4976336"/>
            <a:ext cx="454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Data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9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via email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bagusco@apps.ipb.ac.id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u="sng" dirty="0" err="1" smtClean="0"/>
              <a:t>tanggal</a:t>
            </a:r>
            <a:r>
              <a:rPr lang="en-US" u="sng" dirty="0" smtClean="0"/>
              <a:t> </a:t>
            </a:r>
            <a:r>
              <a:rPr lang="en-US" u="sng" dirty="0" smtClean="0"/>
              <a:t>10 </a:t>
            </a:r>
            <a:r>
              <a:rPr lang="en-US" u="sng" dirty="0" err="1" smtClean="0"/>
              <a:t>Juni</a:t>
            </a:r>
            <a:r>
              <a:rPr lang="en-US" u="sng" dirty="0" smtClean="0"/>
              <a:t> 2019</a:t>
            </a:r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225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Tugas Akhir Pemodelan Klasifikasi</vt:lpstr>
      <vt:lpstr>Data yang digunakan</vt:lpstr>
      <vt:lpstr>Bentuk Tugas, setiap mahasiswa wajib mengumpulkan:</vt:lpstr>
      <vt:lpstr>Bentuk Tugas, setiap mahasiswa wajib mengumpulkan:</vt:lpstr>
      <vt:lpstr>Pengumpulan Tugas</vt:lpstr>
    </vt:vector>
  </TitlesOfParts>
  <Company>STAT-IPB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Pemodelan Klasifikasi</dc:title>
  <dc:creator>Bagus Sartono</dc:creator>
  <cp:lastModifiedBy>Bagus Sartono</cp:lastModifiedBy>
  <cp:revision>5</cp:revision>
  <dcterms:created xsi:type="dcterms:W3CDTF">2019-05-10T04:18:59Z</dcterms:created>
  <dcterms:modified xsi:type="dcterms:W3CDTF">2019-05-10T08:59:12Z</dcterms:modified>
</cp:coreProperties>
</file>