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7" d="100"/>
          <a:sy n="47" d="100"/>
        </p:scale>
        <p:origin x="7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E5C4-781C-4C6C-8B11-EA02DE014B0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59E4-CDAC-45C8-940D-029AD60A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E5C4-781C-4C6C-8B11-EA02DE014B0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59E4-CDAC-45C8-940D-029AD60A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4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E5C4-781C-4C6C-8B11-EA02DE014B0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59E4-CDAC-45C8-940D-029AD60A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9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E5C4-781C-4C6C-8B11-EA02DE014B0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59E4-CDAC-45C8-940D-029AD60A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5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E5C4-781C-4C6C-8B11-EA02DE014B0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59E4-CDAC-45C8-940D-029AD60A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8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E5C4-781C-4C6C-8B11-EA02DE014B0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59E4-CDAC-45C8-940D-029AD60A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8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E5C4-781C-4C6C-8B11-EA02DE014B0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59E4-CDAC-45C8-940D-029AD60A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2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E5C4-781C-4C6C-8B11-EA02DE014B0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59E4-CDAC-45C8-940D-029AD60A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4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E5C4-781C-4C6C-8B11-EA02DE014B0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59E4-CDAC-45C8-940D-029AD60A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8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E5C4-781C-4C6C-8B11-EA02DE014B0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59E4-CDAC-45C8-940D-029AD60A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7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E5C4-781C-4C6C-8B11-EA02DE014B0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59E4-CDAC-45C8-940D-029AD60A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3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9E5C4-781C-4C6C-8B11-EA02DE014B0F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959E4-CDAC-45C8-940D-029AD60A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3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sdfsdfdf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29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sdfsdfdf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sdfsdfdf</dc:title>
  <dc:creator>cobianwae</dc:creator>
  <cp:lastModifiedBy>cobianwae</cp:lastModifiedBy>
  <cp:revision>1</cp:revision>
  <dcterms:created xsi:type="dcterms:W3CDTF">2016-04-26T08:47:59Z</dcterms:created>
  <dcterms:modified xsi:type="dcterms:W3CDTF">2016-04-26T08:48:09Z</dcterms:modified>
</cp:coreProperties>
</file>