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5" r:id="rId5"/>
    <p:sldId id="326" r:id="rId6"/>
    <p:sldId id="341" r:id="rId7"/>
    <p:sldId id="342" r:id="rId8"/>
    <p:sldId id="343" r:id="rId9"/>
    <p:sldId id="344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0" autoAdjust="0"/>
  </p:normalViewPr>
  <p:slideViewPr>
    <p:cSldViewPr snapToGrid="0">
      <p:cViewPr>
        <p:scale>
          <a:sx n="69" d="100"/>
          <a:sy n="69" d="100"/>
        </p:scale>
        <p:origin x="564" y="64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 err="1"/>
              <a:t>Teknikal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developper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2414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Bagian 1: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Mensimulasikan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fungsionalitas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perangkat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IoT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Wokwi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Node-RED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mengumpulkan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sensor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mempersiapkannya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transmisi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890" y="283464"/>
            <a:ext cx="9380220" cy="713232"/>
          </a:xfrm>
        </p:spPr>
        <p:txBody>
          <a:bodyPr/>
          <a:lstStyle/>
          <a:p>
            <a:pPr algn="ctr"/>
            <a:r>
              <a:rPr lang="en-US" sz="2400" dirty="0" err="1"/>
              <a:t>Konfigurasi</a:t>
            </a:r>
            <a:r>
              <a:rPr lang="en-US" sz="2400" dirty="0"/>
              <a:t> </a:t>
            </a:r>
            <a:r>
              <a:rPr lang="en-US" sz="2400" dirty="0" err="1"/>
              <a:t>esp</a:t>
            </a:r>
            <a:r>
              <a:rPr lang="en-US" sz="2400" dirty="0"/>
              <a:t> 32 </a:t>
            </a:r>
            <a:r>
              <a:rPr lang="en-US" sz="2400" dirty="0" err="1"/>
              <a:t>dengan</a:t>
            </a:r>
            <a:r>
              <a:rPr lang="en-US" sz="2400" dirty="0"/>
              <a:t> sensor </a:t>
            </a:r>
            <a:r>
              <a:rPr lang="en-US" sz="2400" dirty="0" err="1"/>
              <a:t>dht</a:t>
            </a:r>
            <a:r>
              <a:rPr lang="en-US" sz="2400" dirty="0"/>
              <a:t> 22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mengukur</a:t>
            </a:r>
            <a:r>
              <a:rPr lang="en-US" sz="2400" dirty="0"/>
              <a:t> </a:t>
            </a:r>
            <a:r>
              <a:rPr lang="en-US" sz="2400" dirty="0" err="1"/>
              <a:t>suhu</a:t>
            </a:r>
            <a:r>
              <a:rPr lang="en-US" sz="2400" dirty="0"/>
              <a:t> dan </a:t>
            </a:r>
            <a:r>
              <a:rPr lang="en-US" sz="2400" dirty="0" err="1"/>
              <a:t>kelembapan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1F412-1D16-F85D-F328-924CD0B56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91" y="1363753"/>
            <a:ext cx="8674546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1B6BF-B7AA-3A05-B86A-0B890CDA0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EB27-8354-3795-E3AE-A9BEA502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890" y="283464"/>
            <a:ext cx="9380220" cy="713232"/>
          </a:xfrm>
        </p:spPr>
        <p:txBody>
          <a:bodyPr/>
          <a:lstStyle/>
          <a:p>
            <a:pPr algn="ctr"/>
            <a:r>
              <a:rPr lang="en-US" sz="2400" dirty="0" err="1"/>
              <a:t>Konfigurasi</a:t>
            </a:r>
            <a:r>
              <a:rPr lang="en-US" sz="2400" dirty="0"/>
              <a:t> </a:t>
            </a:r>
            <a:r>
              <a:rPr lang="en-US" sz="2400" dirty="0" err="1"/>
              <a:t>esp</a:t>
            </a:r>
            <a:r>
              <a:rPr lang="en-US" sz="2400" dirty="0"/>
              <a:t> 32 </a:t>
            </a:r>
            <a:r>
              <a:rPr lang="en-US" sz="2400" dirty="0" err="1"/>
              <a:t>dengan</a:t>
            </a:r>
            <a:r>
              <a:rPr lang="en-US" sz="2400" dirty="0"/>
              <a:t> sensor </a:t>
            </a:r>
            <a:r>
              <a:rPr lang="en-US" sz="2400" dirty="0" err="1"/>
              <a:t>dht</a:t>
            </a:r>
            <a:r>
              <a:rPr lang="en-US" sz="2400" dirty="0"/>
              <a:t> 22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mengukur</a:t>
            </a:r>
            <a:r>
              <a:rPr lang="en-US" sz="2400" dirty="0"/>
              <a:t> </a:t>
            </a:r>
            <a:r>
              <a:rPr lang="en-US" sz="2400" dirty="0" err="1"/>
              <a:t>suhu</a:t>
            </a:r>
            <a:r>
              <a:rPr lang="en-US" sz="2400" dirty="0"/>
              <a:t> dan </a:t>
            </a:r>
            <a:r>
              <a:rPr lang="en-US" sz="2400" dirty="0" err="1"/>
              <a:t>kelembapan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734DE-BB8A-FB4A-B5DD-66104AEB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0" y="1296635"/>
            <a:ext cx="9046523" cy="470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4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0FF1B-CF02-A535-7DD1-E6B565884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1024-1682-E6E6-FF60-43C44505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890" y="283464"/>
            <a:ext cx="9380220" cy="713232"/>
          </a:xfrm>
        </p:spPr>
        <p:txBody>
          <a:bodyPr/>
          <a:lstStyle/>
          <a:p>
            <a:pPr algn="ctr"/>
            <a:r>
              <a:rPr lang="en-US" sz="2400" dirty="0"/>
              <a:t>Output </a:t>
            </a:r>
            <a:r>
              <a:rPr lang="en-US" sz="2400" dirty="0" err="1"/>
              <a:t>Konfigurasi</a:t>
            </a:r>
            <a:r>
              <a:rPr lang="en-US" sz="2400" dirty="0"/>
              <a:t> </a:t>
            </a:r>
            <a:r>
              <a:rPr lang="en-US" sz="2400" dirty="0" err="1"/>
              <a:t>esp</a:t>
            </a:r>
            <a:r>
              <a:rPr lang="en-US" sz="2400" dirty="0"/>
              <a:t> 32 </a:t>
            </a:r>
            <a:r>
              <a:rPr lang="en-US" sz="2400" dirty="0" err="1"/>
              <a:t>dengan</a:t>
            </a:r>
            <a:r>
              <a:rPr lang="en-US" sz="2400" dirty="0"/>
              <a:t> sensor </a:t>
            </a:r>
            <a:r>
              <a:rPr lang="en-US" sz="2400" dirty="0" err="1"/>
              <a:t>dht</a:t>
            </a:r>
            <a:r>
              <a:rPr lang="en-US" sz="2400" dirty="0"/>
              <a:t> 22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mengukur</a:t>
            </a:r>
            <a:r>
              <a:rPr lang="en-US" sz="2400" dirty="0"/>
              <a:t> </a:t>
            </a:r>
            <a:r>
              <a:rPr lang="en-US" sz="2400" dirty="0" err="1"/>
              <a:t>suhu</a:t>
            </a:r>
            <a:r>
              <a:rPr lang="en-US" sz="2400" dirty="0"/>
              <a:t> dan </a:t>
            </a:r>
            <a:r>
              <a:rPr lang="en-US" sz="2400" dirty="0" err="1"/>
              <a:t>kelembapan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298AE-44E6-AE87-95B5-1B982DDD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17" y="1788620"/>
            <a:ext cx="6148365" cy="22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1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78C8A-B052-5851-49B7-1465450C3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5C51-2A06-A5B3-78B6-64D51B72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890" y="283464"/>
            <a:ext cx="9380220" cy="713232"/>
          </a:xfrm>
        </p:spPr>
        <p:txBody>
          <a:bodyPr/>
          <a:lstStyle/>
          <a:p>
            <a:pPr algn="ctr"/>
            <a:r>
              <a:rPr lang="en-US" sz="2400" dirty="0"/>
              <a:t>Alur </a:t>
            </a:r>
            <a:r>
              <a:rPr lang="en-US" sz="2400" dirty="0" err="1"/>
              <a:t>Alur</a:t>
            </a:r>
            <a:r>
              <a:rPr lang="en-US" sz="2400" dirty="0"/>
              <a:t> </a:t>
            </a:r>
            <a:r>
              <a:rPr lang="en-US" sz="2400" dirty="0" err="1"/>
              <a:t>integrasi</a:t>
            </a:r>
            <a:r>
              <a:rPr lang="en-US" sz="2400" dirty="0"/>
              <a:t> </a:t>
            </a:r>
            <a:r>
              <a:rPr lang="en-US" sz="2400" dirty="0" err="1"/>
              <a:t>wokwi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node 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76BBD-B8B8-6240-1AE6-BBF8EF419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44276"/>
            <a:ext cx="12179926" cy="67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62018-E2F8-E919-80C1-64F4CDD92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3CF3-3957-6E99-0602-FBC80B24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890" y="283464"/>
            <a:ext cx="9380220" cy="713232"/>
          </a:xfrm>
        </p:spPr>
        <p:txBody>
          <a:bodyPr/>
          <a:lstStyle/>
          <a:p>
            <a:pPr algn="ctr"/>
            <a:r>
              <a:rPr lang="en-US" sz="2400" dirty="0"/>
              <a:t>Alur diagram node red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file 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E753B-9E05-8221-8848-C4C320002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64" y="1134319"/>
            <a:ext cx="9290236" cy="50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3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E4141-44E5-C085-53B5-F7DF3BE2A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645B-6E14-792B-3559-479FD661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890" y="283464"/>
            <a:ext cx="9380220" cy="713232"/>
          </a:xfrm>
        </p:spPr>
        <p:txBody>
          <a:bodyPr/>
          <a:lstStyle/>
          <a:p>
            <a:pPr algn="ctr"/>
            <a:r>
              <a:rPr lang="en-US" sz="2400" dirty="0"/>
              <a:t>output </a:t>
            </a:r>
            <a:r>
              <a:rPr lang="en-US" sz="2400" dirty="0" err="1"/>
              <a:t>integrasi</a:t>
            </a:r>
            <a:r>
              <a:rPr lang="en-US" sz="2400" dirty="0"/>
              <a:t> </a:t>
            </a:r>
            <a:r>
              <a:rPr lang="en-US" sz="2400" dirty="0" err="1"/>
              <a:t>wokwi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node 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F4C11-B7B5-5F82-E735-031F2A6EC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7" y="711744"/>
            <a:ext cx="9778043" cy="54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460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3" id="{70008AEC-EDED-4511-BBCB-3094E155874B}" vid="{20F39DC6-8556-4458-8AAA-5D2B51347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{AAF09F1D-5023-4852-8624-F8C7CF19ECC6}tf67061901_win32</Template>
  <TotalTime>32</TotalTime>
  <Words>82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Daytona Condensed Light</vt:lpstr>
      <vt:lpstr>Posterama</vt:lpstr>
      <vt:lpstr>Times New Roman</vt:lpstr>
      <vt:lpstr>Custom</vt:lpstr>
      <vt:lpstr>Teknikal tes Iot developper</vt:lpstr>
      <vt:lpstr>Konfigurasi esp 32 dengan sensor dht 22 untuk mengukur suhu dan kelembapan</vt:lpstr>
      <vt:lpstr>Konfigurasi esp 32 dengan sensor dht 22 untuk mengukur suhu dan kelembapan</vt:lpstr>
      <vt:lpstr>Output Konfigurasi esp 32 dengan sensor dht 22 untuk mengukur suhu dan kelembapan</vt:lpstr>
      <vt:lpstr>Alur Alur integrasi wokwi dengan node red</vt:lpstr>
      <vt:lpstr>Alur diagram node red untuk menyimpan file csv</vt:lpstr>
      <vt:lpstr>output integrasi wokwi dengan node 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minnie moo</dc:creator>
  <cp:lastModifiedBy>minnie moo</cp:lastModifiedBy>
  <cp:revision>2</cp:revision>
  <dcterms:created xsi:type="dcterms:W3CDTF">2024-11-03T06:02:29Z</dcterms:created>
  <dcterms:modified xsi:type="dcterms:W3CDTF">2024-11-03T06:34:48Z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