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309" r:id="rId16"/>
    <p:sldId id="310" r:id="rId17"/>
    <p:sldId id="311" r:id="rId18"/>
    <p:sldId id="312" r:id="rId19"/>
    <p:sldId id="313" r:id="rId20"/>
    <p:sldId id="314" r:id="rId21"/>
    <p:sldId id="30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F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3154A2-AAE7-444E-90EA-53D8847B27E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E1E5E05D-207A-455F-9DDA-439E82168846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SIP</a:t>
          </a:r>
        </a:p>
      </dgm:t>
    </dgm:pt>
    <dgm:pt modelId="{D8011D10-81FC-495D-B4B5-CA7752FB5BB0}" type="parTrans" cxnId="{76F1F4BE-BF1A-416C-9F1F-CD177CD87D09}">
      <dgm:prSet/>
      <dgm:spPr/>
      <dgm:t>
        <a:bodyPr/>
        <a:lstStyle/>
        <a:p>
          <a:endParaRPr lang="en-US"/>
        </a:p>
      </dgm:t>
    </dgm:pt>
    <dgm:pt modelId="{6A876C55-1CC0-41A0-AD9A-946CED8AABB8}" type="sibTrans" cxnId="{76F1F4BE-BF1A-416C-9F1F-CD177CD87D09}">
      <dgm:prSet/>
      <dgm:spPr/>
      <dgm:t>
        <a:bodyPr/>
        <a:lstStyle/>
        <a:p>
          <a:endParaRPr lang="en-US"/>
        </a:p>
      </dgm:t>
    </dgm:pt>
    <dgm:pt modelId="{2EF796D4-92EF-4B23-A6B0-19BDD0EC4B17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Setup Data</a:t>
          </a:r>
        </a:p>
      </dgm:t>
    </dgm:pt>
    <dgm:pt modelId="{5F767715-1007-457F-AF6F-1E15608344E1}" type="parTrans" cxnId="{B07EA329-3FC5-4281-8EA3-72B1D5D446E7}">
      <dgm:prSet/>
      <dgm:spPr/>
      <dgm:t>
        <a:bodyPr/>
        <a:lstStyle/>
        <a:p>
          <a:endParaRPr lang="en-US"/>
        </a:p>
      </dgm:t>
    </dgm:pt>
    <dgm:pt modelId="{22C9D212-A7BF-4E2C-BB09-5BF1E76BFC17}" type="sibTrans" cxnId="{B07EA329-3FC5-4281-8EA3-72B1D5D446E7}">
      <dgm:prSet/>
      <dgm:spPr/>
      <dgm:t>
        <a:bodyPr/>
        <a:lstStyle/>
        <a:p>
          <a:endParaRPr lang="en-US"/>
        </a:p>
      </dgm:t>
    </dgm:pt>
    <dgm:pt modelId="{52FB9980-2DB8-4080-9E3E-D4AC6E673E13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Data Koleksi</a:t>
          </a:r>
        </a:p>
      </dgm:t>
    </dgm:pt>
    <dgm:pt modelId="{F55C1996-987E-4874-BFD8-6DDFC3BF9731}" type="parTrans" cxnId="{D0E7A8B8-48C7-407C-B2BA-082664978746}">
      <dgm:prSet/>
      <dgm:spPr/>
      <dgm:t>
        <a:bodyPr/>
        <a:lstStyle/>
        <a:p>
          <a:endParaRPr lang="en-US"/>
        </a:p>
      </dgm:t>
    </dgm:pt>
    <dgm:pt modelId="{A9C29178-9B2C-4933-B72E-BDDF49C6345C}" type="sibTrans" cxnId="{D0E7A8B8-48C7-407C-B2BA-082664978746}">
      <dgm:prSet/>
      <dgm:spPr/>
      <dgm:t>
        <a:bodyPr/>
        <a:lstStyle/>
        <a:p>
          <a:endParaRPr lang="en-US"/>
        </a:p>
      </dgm:t>
    </dgm:pt>
    <dgm:pt modelId="{945EAEDC-9096-40D4-99B5-2817F78E6167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Data Rak</a:t>
          </a:r>
        </a:p>
      </dgm:t>
    </dgm:pt>
    <dgm:pt modelId="{7E909E59-441B-4072-BE94-CB34BA7EBFC1}" type="parTrans" cxnId="{E9DED1B0-B701-4C2A-AE57-47F8490385B5}">
      <dgm:prSet/>
      <dgm:spPr/>
      <dgm:t>
        <a:bodyPr/>
        <a:lstStyle/>
        <a:p>
          <a:endParaRPr lang="en-US"/>
        </a:p>
      </dgm:t>
    </dgm:pt>
    <dgm:pt modelId="{C6FC90E2-A218-413F-B8C1-80DD07F55877}" type="sibTrans" cxnId="{E9DED1B0-B701-4C2A-AE57-47F8490385B5}">
      <dgm:prSet/>
      <dgm:spPr/>
      <dgm:t>
        <a:bodyPr/>
        <a:lstStyle/>
        <a:p>
          <a:endParaRPr lang="en-US"/>
        </a:p>
      </dgm:t>
    </dgm:pt>
    <dgm:pt modelId="{15E84B4F-4B40-47A0-99E1-931E5C56335C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Data Penerbit</a:t>
          </a:r>
        </a:p>
      </dgm:t>
    </dgm:pt>
    <dgm:pt modelId="{908DCBBD-4D07-4CE7-B69E-1792E76D6099}" type="parTrans" cxnId="{7C0EB32D-4D9A-41C4-AD24-670A3CBCD551}">
      <dgm:prSet/>
      <dgm:spPr/>
      <dgm:t>
        <a:bodyPr/>
        <a:lstStyle/>
        <a:p>
          <a:endParaRPr lang="en-US"/>
        </a:p>
      </dgm:t>
    </dgm:pt>
    <dgm:pt modelId="{B3F7DF32-FF96-4939-A9EC-125FADCA91F5}" type="sibTrans" cxnId="{7C0EB32D-4D9A-41C4-AD24-670A3CBCD551}">
      <dgm:prSet/>
      <dgm:spPr/>
      <dgm:t>
        <a:bodyPr/>
        <a:lstStyle/>
        <a:p>
          <a:endParaRPr lang="en-US"/>
        </a:p>
      </dgm:t>
    </dgm:pt>
    <dgm:pt modelId="{ED424450-B7D9-4D04-822C-48E13266B16D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Data Pengarang</a:t>
          </a:r>
        </a:p>
      </dgm:t>
    </dgm:pt>
    <dgm:pt modelId="{0F51F628-FB9C-4B1A-87AC-8C5F68FBD14F}" type="parTrans" cxnId="{224CF57B-33B7-4F36-B60F-2475F032D947}">
      <dgm:prSet/>
      <dgm:spPr/>
      <dgm:t>
        <a:bodyPr/>
        <a:lstStyle/>
        <a:p>
          <a:endParaRPr lang="en-US"/>
        </a:p>
      </dgm:t>
    </dgm:pt>
    <dgm:pt modelId="{9F83CB03-475D-4EDD-8FE3-982C87A71621}" type="sibTrans" cxnId="{224CF57B-33B7-4F36-B60F-2475F032D947}">
      <dgm:prSet/>
      <dgm:spPr/>
      <dgm:t>
        <a:bodyPr/>
        <a:lstStyle/>
        <a:p>
          <a:endParaRPr lang="en-US"/>
        </a:p>
      </dgm:t>
    </dgm:pt>
    <dgm:pt modelId="{EB19C78C-31EE-4EFD-94E0-7475F89A09FE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Reg Buku</a:t>
          </a:r>
        </a:p>
      </dgm:t>
    </dgm:pt>
    <dgm:pt modelId="{DB5C8AD0-1717-405F-8C98-07A7F4051A1B}" type="parTrans" cxnId="{55B91C5A-8792-485B-AC44-CA572E15F7FA}">
      <dgm:prSet/>
      <dgm:spPr/>
      <dgm:t>
        <a:bodyPr/>
        <a:lstStyle/>
        <a:p>
          <a:endParaRPr lang="en-US"/>
        </a:p>
      </dgm:t>
    </dgm:pt>
    <dgm:pt modelId="{5499CDB9-2D48-4D5B-8653-95F1D1779DD2}" type="sibTrans" cxnId="{55B91C5A-8792-485B-AC44-CA572E15F7FA}">
      <dgm:prSet/>
      <dgm:spPr/>
      <dgm:t>
        <a:bodyPr/>
        <a:lstStyle/>
        <a:p>
          <a:endParaRPr lang="en-US"/>
        </a:p>
      </dgm:t>
    </dgm:pt>
    <dgm:pt modelId="{4A0B11BE-530F-4C71-B7B6-A5E2D551A139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Dt login</a:t>
          </a:r>
        </a:p>
      </dgm:t>
    </dgm:pt>
    <dgm:pt modelId="{BC22FFC0-A5FE-4BBE-A3C0-BC5E9DD480B3}" type="parTrans" cxnId="{1F6607C4-0AEB-4718-9BDE-8CCB68B67B35}">
      <dgm:prSet/>
      <dgm:spPr/>
      <dgm:t>
        <a:bodyPr/>
        <a:lstStyle/>
        <a:p>
          <a:endParaRPr lang="en-US"/>
        </a:p>
      </dgm:t>
    </dgm:pt>
    <dgm:pt modelId="{F1A0BF68-6A5E-4B55-885C-49E584FB3A0F}" type="sibTrans" cxnId="{1F6607C4-0AEB-4718-9BDE-8CCB68B67B35}">
      <dgm:prSet/>
      <dgm:spPr/>
      <dgm:t>
        <a:bodyPr/>
        <a:lstStyle/>
        <a:p>
          <a:endParaRPr lang="en-US"/>
        </a:p>
      </dgm:t>
    </dgm:pt>
    <dgm:pt modelId="{E5CF75E6-9706-4D1B-B2F1-2E2E4ACEC94D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8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Autentifikasi</a:t>
          </a:r>
          <a:endParaRPr kumimoji="0" lang="en-US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endParaRPr>
        </a:p>
      </dgm:t>
    </dgm:pt>
    <dgm:pt modelId="{CD79455F-5203-453C-AFF4-E5355E0E1285}" type="parTrans" cxnId="{D37FAEB8-5BFC-4522-9652-762B3658DDEE}">
      <dgm:prSet/>
      <dgm:spPr/>
      <dgm:t>
        <a:bodyPr/>
        <a:lstStyle/>
        <a:p>
          <a:endParaRPr lang="en-US"/>
        </a:p>
      </dgm:t>
    </dgm:pt>
    <dgm:pt modelId="{595608DD-661E-4425-8E59-EAE45499F8C9}" type="sibTrans" cxnId="{D37FAEB8-5BFC-4522-9652-762B3658DDEE}">
      <dgm:prSet/>
      <dgm:spPr/>
      <dgm:t>
        <a:bodyPr/>
        <a:lstStyle/>
        <a:p>
          <a:endParaRPr lang="en-US"/>
        </a:p>
      </dgm:t>
    </dgm:pt>
    <dgm:pt modelId="{F56291D4-9942-41F6-BB31-CB864BB3C668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Proses </a:t>
          </a:r>
          <a:r>
            <a:rPr kumimoji="0" lang="en-US" sz="14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Transaksi</a:t>
          </a:r>
          <a:endParaRPr kumimoji="0" lang="en-US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endParaRPr>
        </a:p>
      </dgm:t>
    </dgm:pt>
    <dgm:pt modelId="{CF3D4BBF-0FB9-40C5-8A87-ED44D638B2C8}" type="parTrans" cxnId="{EA37BCBF-ECD2-4433-99F1-E942DE765481}">
      <dgm:prSet/>
      <dgm:spPr/>
      <dgm:t>
        <a:bodyPr/>
        <a:lstStyle/>
        <a:p>
          <a:endParaRPr lang="en-US"/>
        </a:p>
      </dgm:t>
    </dgm:pt>
    <dgm:pt modelId="{B790965D-1976-4423-A1CD-4C3384E207C1}" type="sibTrans" cxnId="{EA37BCBF-ECD2-4433-99F1-E942DE765481}">
      <dgm:prSet/>
      <dgm:spPr/>
      <dgm:t>
        <a:bodyPr/>
        <a:lstStyle/>
        <a:p>
          <a:endParaRPr lang="en-US"/>
        </a:p>
      </dgm:t>
    </dgm:pt>
    <dgm:pt modelId="{3777A80A-B5C4-4855-B8A3-C319A5F9CC8A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Pendaftaran</a:t>
          </a:r>
          <a:r>
            <a: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 </a:t>
          </a:r>
          <a:r>
            <a:rPr kumimoji="0" lang="en-US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Anggota</a:t>
          </a:r>
          <a:endParaRPr kumimoji="0" lang="en-US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endParaRPr>
        </a:p>
      </dgm:t>
    </dgm:pt>
    <dgm:pt modelId="{F5709C87-0CB3-4A5B-96EF-2F308831398D}" type="parTrans" cxnId="{FA9C69EE-B8F1-4E72-9056-40D7E0614941}">
      <dgm:prSet/>
      <dgm:spPr/>
      <dgm:t>
        <a:bodyPr/>
        <a:lstStyle/>
        <a:p>
          <a:endParaRPr lang="en-US" sz="4400"/>
        </a:p>
      </dgm:t>
    </dgm:pt>
    <dgm:pt modelId="{4C81DBCF-378D-4984-AE37-763437209BDC}" type="sibTrans" cxnId="{FA9C69EE-B8F1-4E72-9056-40D7E0614941}">
      <dgm:prSet/>
      <dgm:spPr/>
      <dgm:t>
        <a:bodyPr/>
        <a:lstStyle/>
        <a:p>
          <a:endParaRPr lang="en-US"/>
        </a:p>
      </dgm:t>
    </dgm:pt>
    <dgm:pt modelId="{D3E2543B-456B-4C8A-8B16-8C796C881CCA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Peminjaman</a:t>
          </a:r>
        </a:p>
      </dgm:t>
    </dgm:pt>
    <dgm:pt modelId="{49E96F46-19EC-4F83-B68B-A917F6B25706}" type="parTrans" cxnId="{6CF19444-5FFD-46E6-9AF4-497D5A634C42}">
      <dgm:prSet/>
      <dgm:spPr/>
      <dgm:t>
        <a:bodyPr/>
        <a:lstStyle/>
        <a:p>
          <a:endParaRPr lang="en-US" sz="4400"/>
        </a:p>
      </dgm:t>
    </dgm:pt>
    <dgm:pt modelId="{08F31763-3222-460B-976A-61ECB92FF264}" type="sibTrans" cxnId="{6CF19444-5FFD-46E6-9AF4-497D5A634C42}">
      <dgm:prSet/>
      <dgm:spPr/>
      <dgm:t>
        <a:bodyPr/>
        <a:lstStyle/>
        <a:p>
          <a:endParaRPr lang="en-US"/>
        </a:p>
      </dgm:t>
    </dgm:pt>
    <dgm:pt modelId="{F5F5C05E-0760-4D9D-A6D9-527BCDFD1F31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Pengembalian</a:t>
          </a:r>
        </a:p>
      </dgm:t>
    </dgm:pt>
    <dgm:pt modelId="{FB2CB22C-CFEF-4658-BF4D-1C55F52907E8}" type="parTrans" cxnId="{E360C9D4-E7B1-4451-948B-396DBBCA8ADD}">
      <dgm:prSet/>
      <dgm:spPr/>
      <dgm:t>
        <a:bodyPr/>
        <a:lstStyle/>
        <a:p>
          <a:endParaRPr lang="en-US" sz="4400"/>
        </a:p>
      </dgm:t>
    </dgm:pt>
    <dgm:pt modelId="{8B86660A-0EF6-4B44-813A-2E17FBD24A3A}" type="sibTrans" cxnId="{E360C9D4-E7B1-4451-948B-396DBBCA8ADD}">
      <dgm:prSet/>
      <dgm:spPr/>
      <dgm:t>
        <a:bodyPr/>
        <a:lstStyle/>
        <a:p>
          <a:endParaRPr lang="en-US"/>
        </a:p>
      </dgm:t>
    </dgm:pt>
    <dgm:pt modelId="{EE4CE422-C47E-443A-A087-90157D84F97D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Pengadaan</a:t>
          </a:r>
          <a:endParaRPr kumimoji="0" lang="en-US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endParaRPr>
        </a:p>
      </dgm:t>
    </dgm:pt>
    <dgm:pt modelId="{C7C3878E-CD40-4B37-91F6-1AD46AF73BE7}" type="parTrans" cxnId="{E8D52EC8-7904-4D36-B23D-8706D62D8FFD}">
      <dgm:prSet/>
      <dgm:spPr/>
      <dgm:t>
        <a:bodyPr/>
        <a:lstStyle/>
        <a:p>
          <a:endParaRPr lang="en-US" sz="4400"/>
        </a:p>
      </dgm:t>
    </dgm:pt>
    <dgm:pt modelId="{DC33F04D-BFC3-44F0-AC41-D983BE5D76B5}" type="sibTrans" cxnId="{E8D52EC8-7904-4D36-B23D-8706D62D8FFD}">
      <dgm:prSet/>
      <dgm:spPr/>
      <dgm:t>
        <a:bodyPr/>
        <a:lstStyle/>
        <a:p>
          <a:endParaRPr lang="en-US"/>
        </a:p>
      </dgm:t>
    </dgm:pt>
    <dgm:pt modelId="{4D9590B9-DB2E-4624-BE27-54FE935AC4FF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Laporan</a:t>
          </a:r>
          <a:endParaRPr kumimoji="0" lang="en-US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endParaRPr>
        </a:p>
      </dgm:t>
    </dgm:pt>
    <dgm:pt modelId="{093F2156-822F-4EC6-B8A9-168145EE3DE3}" type="parTrans" cxnId="{9A043660-878D-4A29-8C1E-7F45829ECF2C}">
      <dgm:prSet/>
      <dgm:spPr/>
      <dgm:t>
        <a:bodyPr/>
        <a:lstStyle/>
        <a:p>
          <a:endParaRPr lang="en-US"/>
        </a:p>
      </dgm:t>
    </dgm:pt>
    <dgm:pt modelId="{FF348949-1A89-40AC-9FBC-5678F4D96A51}" type="sibTrans" cxnId="{9A043660-878D-4A29-8C1E-7F45829ECF2C}">
      <dgm:prSet/>
      <dgm:spPr/>
      <dgm:t>
        <a:bodyPr/>
        <a:lstStyle/>
        <a:p>
          <a:endParaRPr lang="en-US"/>
        </a:p>
      </dgm:t>
    </dgm:pt>
    <dgm:pt modelId="{3F2F8721-13E0-408A-BE67-D18A99FC0C1E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Anggota</a:t>
          </a:r>
        </a:p>
      </dgm:t>
    </dgm:pt>
    <dgm:pt modelId="{3A10F626-2E6F-4BC8-A7AD-12ED471A3FE6}" type="parTrans" cxnId="{1AEFE3E2-F868-40C4-BED8-A5624F9314EC}">
      <dgm:prSet/>
      <dgm:spPr/>
      <dgm:t>
        <a:bodyPr/>
        <a:lstStyle/>
        <a:p>
          <a:endParaRPr lang="en-US" sz="4400"/>
        </a:p>
      </dgm:t>
    </dgm:pt>
    <dgm:pt modelId="{14F6775D-85A4-4411-99BD-320D96E068DA}" type="sibTrans" cxnId="{1AEFE3E2-F868-40C4-BED8-A5624F9314EC}">
      <dgm:prSet/>
      <dgm:spPr/>
      <dgm:t>
        <a:bodyPr/>
        <a:lstStyle/>
        <a:p>
          <a:endParaRPr lang="en-US"/>
        </a:p>
      </dgm:t>
    </dgm:pt>
    <dgm:pt modelId="{C0ED110A-AE56-4E3D-A648-E204443AD6BD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Pemenjaman</a:t>
          </a:r>
          <a:endParaRPr kumimoji="0" lang="en-US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endParaRPr>
        </a:p>
      </dgm:t>
    </dgm:pt>
    <dgm:pt modelId="{62FC2F96-E601-4C8E-8C1B-C496AAB9DCFC}" type="parTrans" cxnId="{F7E70493-67AB-458A-BA0E-2920D71FC19A}">
      <dgm:prSet/>
      <dgm:spPr/>
      <dgm:t>
        <a:bodyPr/>
        <a:lstStyle/>
        <a:p>
          <a:endParaRPr lang="en-US" sz="4400"/>
        </a:p>
      </dgm:t>
    </dgm:pt>
    <dgm:pt modelId="{2824A5D9-1FA5-46E7-A71C-732214A46895}" type="sibTrans" cxnId="{F7E70493-67AB-458A-BA0E-2920D71FC19A}">
      <dgm:prSet/>
      <dgm:spPr/>
      <dgm:t>
        <a:bodyPr/>
        <a:lstStyle/>
        <a:p>
          <a:endParaRPr lang="en-US"/>
        </a:p>
      </dgm:t>
    </dgm:pt>
    <dgm:pt modelId="{ABF2E943-CC23-4BF1-80BC-965754902F3C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Koleksi</a:t>
          </a:r>
        </a:p>
      </dgm:t>
    </dgm:pt>
    <dgm:pt modelId="{99B6D186-464A-47CC-9AFE-0143A79C6A8C}" type="parTrans" cxnId="{3E40F671-B1FA-4D8E-A168-1E7794B1EEFE}">
      <dgm:prSet/>
      <dgm:spPr/>
      <dgm:t>
        <a:bodyPr/>
        <a:lstStyle/>
        <a:p>
          <a:endParaRPr lang="en-US" sz="4400"/>
        </a:p>
      </dgm:t>
    </dgm:pt>
    <dgm:pt modelId="{B541F54B-23B0-4090-933C-A2B7D7B92603}" type="sibTrans" cxnId="{3E40F671-B1FA-4D8E-A168-1E7794B1EEFE}">
      <dgm:prSet/>
      <dgm:spPr/>
      <dgm:t>
        <a:bodyPr/>
        <a:lstStyle/>
        <a:p>
          <a:endParaRPr lang="en-US"/>
        </a:p>
      </dgm:t>
    </dgm:pt>
    <dgm:pt modelId="{609C4FA3-15E1-4E59-8105-08537445CE12}" type="pres">
      <dgm:prSet presAssocID="{AD3154A2-AAE7-444E-90EA-53D8847B27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C46D5E3-CAB1-4D2F-9B06-F3FF3E08AE7D}" type="pres">
      <dgm:prSet presAssocID="{E1E5E05D-207A-455F-9DDA-439E82168846}" presName="hierRoot1" presStyleCnt="0">
        <dgm:presLayoutVars>
          <dgm:hierBranch/>
        </dgm:presLayoutVars>
      </dgm:prSet>
      <dgm:spPr/>
    </dgm:pt>
    <dgm:pt modelId="{56308FAA-187A-48AD-BC1A-D424AD6DE48E}" type="pres">
      <dgm:prSet presAssocID="{E1E5E05D-207A-455F-9DDA-439E82168846}" presName="rootComposite1" presStyleCnt="0"/>
      <dgm:spPr/>
    </dgm:pt>
    <dgm:pt modelId="{6C03F478-C3C8-4A4B-BB9A-1FED2EFEF8EA}" type="pres">
      <dgm:prSet presAssocID="{E1E5E05D-207A-455F-9DDA-439E82168846}" presName="rootText1" presStyleLbl="node0" presStyleIdx="0" presStyleCnt="1" custScaleX="181500" custScaleY="185549" custLinFactNeighborY="-306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CF2ABA-D478-4611-B53B-4AFE6F363113}" type="pres">
      <dgm:prSet presAssocID="{E1E5E05D-207A-455F-9DDA-439E8216884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D220E86-0751-4586-9272-B8210F44D26A}" type="pres">
      <dgm:prSet presAssocID="{E1E5E05D-207A-455F-9DDA-439E82168846}" presName="hierChild2" presStyleCnt="0"/>
      <dgm:spPr/>
    </dgm:pt>
    <dgm:pt modelId="{F68ECB5E-6641-44C6-B5A0-33D152F96920}" type="pres">
      <dgm:prSet presAssocID="{5F767715-1007-457F-AF6F-1E15608344E1}" presName="Name35" presStyleLbl="parChTrans1D2" presStyleIdx="0" presStyleCnt="4"/>
      <dgm:spPr/>
      <dgm:t>
        <a:bodyPr/>
        <a:lstStyle/>
        <a:p>
          <a:endParaRPr lang="en-US"/>
        </a:p>
      </dgm:t>
    </dgm:pt>
    <dgm:pt modelId="{5FD11162-366F-40F0-B851-5AFDCD567CE9}" type="pres">
      <dgm:prSet presAssocID="{2EF796D4-92EF-4B23-A6B0-19BDD0EC4B17}" presName="hierRoot2" presStyleCnt="0">
        <dgm:presLayoutVars>
          <dgm:hierBranch/>
        </dgm:presLayoutVars>
      </dgm:prSet>
      <dgm:spPr/>
    </dgm:pt>
    <dgm:pt modelId="{A2F43D59-79FD-4E01-BC9B-4E7FAC892FFD}" type="pres">
      <dgm:prSet presAssocID="{2EF796D4-92EF-4B23-A6B0-19BDD0EC4B17}" presName="rootComposite" presStyleCnt="0"/>
      <dgm:spPr/>
    </dgm:pt>
    <dgm:pt modelId="{C2D6AC62-FA2A-4EFB-9506-1BF2BB5EA6B7}" type="pres">
      <dgm:prSet presAssocID="{2EF796D4-92EF-4B23-A6B0-19BDD0EC4B17}" presName="rootText" presStyleLbl="node2" presStyleIdx="0" presStyleCnt="4" custScaleX="175044" custScaleY="244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2EB533-E285-4C7D-8074-E6D1C82A4A46}" type="pres">
      <dgm:prSet presAssocID="{2EF796D4-92EF-4B23-A6B0-19BDD0EC4B17}" presName="rootConnector" presStyleLbl="node2" presStyleIdx="0" presStyleCnt="4"/>
      <dgm:spPr/>
      <dgm:t>
        <a:bodyPr/>
        <a:lstStyle/>
        <a:p>
          <a:endParaRPr lang="en-US"/>
        </a:p>
      </dgm:t>
    </dgm:pt>
    <dgm:pt modelId="{E017F5FE-1471-4D6E-84A6-B5EC39F5316E}" type="pres">
      <dgm:prSet presAssocID="{2EF796D4-92EF-4B23-A6B0-19BDD0EC4B17}" presName="hierChild4" presStyleCnt="0"/>
      <dgm:spPr/>
    </dgm:pt>
    <dgm:pt modelId="{F033F3FA-4ACE-48EC-BB76-72D08A432866}" type="pres">
      <dgm:prSet presAssocID="{F55C1996-987E-4874-BFD8-6DDFC3BF9731}" presName="Name35" presStyleLbl="parChTrans1D3" presStyleIdx="0" presStyleCnt="13"/>
      <dgm:spPr/>
      <dgm:t>
        <a:bodyPr/>
        <a:lstStyle/>
        <a:p>
          <a:endParaRPr lang="en-US"/>
        </a:p>
      </dgm:t>
    </dgm:pt>
    <dgm:pt modelId="{51C189F4-D37D-449C-A5E5-C0432F5CB045}" type="pres">
      <dgm:prSet presAssocID="{52FB9980-2DB8-4080-9E3E-D4AC6E673E13}" presName="hierRoot2" presStyleCnt="0">
        <dgm:presLayoutVars>
          <dgm:hierBranch val="r"/>
        </dgm:presLayoutVars>
      </dgm:prSet>
      <dgm:spPr/>
    </dgm:pt>
    <dgm:pt modelId="{25A88F0B-9AB3-43BD-892A-AF9A113ECF46}" type="pres">
      <dgm:prSet presAssocID="{52FB9980-2DB8-4080-9E3E-D4AC6E673E13}" presName="rootComposite" presStyleCnt="0"/>
      <dgm:spPr/>
    </dgm:pt>
    <dgm:pt modelId="{C750BB93-56AC-45B4-B4FC-A1CD126CE048}" type="pres">
      <dgm:prSet presAssocID="{52FB9980-2DB8-4080-9E3E-D4AC6E673E13}" presName="rootText" presStyleLbl="node3" presStyleIdx="0" presStyleCnt="13" custScaleY="2788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3F530C-C48F-4532-8F78-4766A5759844}" type="pres">
      <dgm:prSet presAssocID="{52FB9980-2DB8-4080-9E3E-D4AC6E673E13}" presName="rootConnector" presStyleLbl="node3" presStyleIdx="0" presStyleCnt="13"/>
      <dgm:spPr/>
      <dgm:t>
        <a:bodyPr/>
        <a:lstStyle/>
        <a:p>
          <a:endParaRPr lang="en-US"/>
        </a:p>
      </dgm:t>
    </dgm:pt>
    <dgm:pt modelId="{97F3F31F-85B1-4EC9-928D-5BB55CD035C8}" type="pres">
      <dgm:prSet presAssocID="{52FB9980-2DB8-4080-9E3E-D4AC6E673E13}" presName="hierChild4" presStyleCnt="0"/>
      <dgm:spPr/>
    </dgm:pt>
    <dgm:pt modelId="{EF525ECF-EA02-4881-BDCF-560320805C79}" type="pres">
      <dgm:prSet presAssocID="{52FB9980-2DB8-4080-9E3E-D4AC6E673E13}" presName="hierChild5" presStyleCnt="0"/>
      <dgm:spPr/>
    </dgm:pt>
    <dgm:pt modelId="{FF4F2DCC-1861-45F4-8A41-1303FD5A1EA1}" type="pres">
      <dgm:prSet presAssocID="{7E909E59-441B-4072-BE94-CB34BA7EBFC1}" presName="Name35" presStyleLbl="parChTrans1D3" presStyleIdx="1" presStyleCnt="13"/>
      <dgm:spPr/>
      <dgm:t>
        <a:bodyPr/>
        <a:lstStyle/>
        <a:p>
          <a:endParaRPr lang="en-US"/>
        </a:p>
      </dgm:t>
    </dgm:pt>
    <dgm:pt modelId="{559C4ECD-09FF-476F-82D4-43ACEE93C69D}" type="pres">
      <dgm:prSet presAssocID="{945EAEDC-9096-40D4-99B5-2817F78E6167}" presName="hierRoot2" presStyleCnt="0">
        <dgm:presLayoutVars>
          <dgm:hierBranch val="r"/>
        </dgm:presLayoutVars>
      </dgm:prSet>
      <dgm:spPr/>
    </dgm:pt>
    <dgm:pt modelId="{97900C59-7BCE-4050-A63C-5356C0DE9332}" type="pres">
      <dgm:prSet presAssocID="{945EAEDC-9096-40D4-99B5-2817F78E6167}" presName="rootComposite" presStyleCnt="0"/>
      <dgm:spPr/>
    </dgm:pt>
    <dgm:pt modelId="{29E9829C-BF5F-46C0-B69B-0B9F721B0C31}" type="pres">
      <dgm:prSet presAssocID="{945EAEDC-9096-40D4-99B5-2817F78E6167}" presName="rootText" presStyleLbl="node3" presStyleIdx="1" presStyleCnt="13" custScaleY="2788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4A94EB-19CD-4144-9E25-39F4E73B6003}" type="pres">
      <dgm:prSet presAssocID="{945EAEDC-9096-40D4-99B5-2817F78E6167}" presName="rootConnector" presStyleLbl="node3" presStyleIdx="1" presStyleCnt="13"/>
      <dgm:spPr/>
      <dgm:t>
        <a:bodyPr/>
        <a:lstStyle/>
        <a:p>
          <a:endParaRPr lang="en-US"/>
        </a:p>
      </dgm:t>
    </dgm:pt>
    <dgm:pt modelId="{A55943A8-DAFA-4331-8259-8AE2EEE8A386}" type="pres">
      <dgm:prSet presAssocID="{945EAEDC-9096-40D4-99B5-2817F78E6167}" presName="hierChild4" presStyleCnt="0"/>
      <dgm:spPr/>
    </dgm:pt>
    <dgm:pt modelId="{D271A5F1-2E7D-45B7-9F82-605EB1CE58AC}" type="pres">
      <dgm:prSet presAssocID="{945EAEDC-9096-40D4-99B5-2817F78E6167}" presName="hierChild5" presStyleCnt="0"/>
      <dgm:spPr/>
    </dgm:pt>
    <dgm:pt modelId="{025E16BF-46AA-48BF-96F5-D4FB21F6011A}" type="pres">
      <dgm:prSet presAssocID="{908DCBBD-4D07-4CE7-B69E-1792E76D6099}" presName="Name35" presStyleLbl="parChTrans1D3" presStyleIdx="2" presStyleCnt="13"/>
      <dgm:spPr/>
      <dgm:t>
        <a:bodyPr/>
        <a:lstStyle/>
        <a:p>
          <a:endParaRPr lang="en-US"/>
        </a:p>
      </dgm:t>
    </dgm:pt>
    <dgm:pt modelId="{1566637F-D3D1-4262-9835-3FF6CB2B7293}" type="pres">
      <dgm:prSet presAssocID="{15E84B4F-4B40-47A0-99E1-931E5C56335C}" presName="hierRoot2" presStyleCnt="0">
        <dgm:presLayoutVars>
          <dgm:hierBranch val="r"/>
        </dgm:presLayoutVars>
      </dgm:prSet>
      <dgm:spPr/>
    </dgm:pt>
    <dgm:pt modelId="{4E9AD28E-0151-41DE-8823-D378F6B9C44D}" type="pres">
      <dgm:prSet presAssocID="{15E84B4F-4B40-47A0-99E1-931E5C56335C}" presName="rootComposite" presStyleCnt="0"/>
      <dgm:spPr/>
    </dgm:pt>
    <dgm:pt modelId="{5B3ACD9B-E5E4-4C9D-8EEE-91C206070A28}" type="pres">
      <dgm:prSet presAssocID="{15E84B4F-4B40-47A0-99E1-931E5C56335C}" presName="rootText" presStyleLbl="node3" presStyleIdx="2" presStyleCnt="13" custScaleY="3005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DFA1B6-3812-496C-845E-91B8FB2D9EC1}" type="pres">
      <dgm:prSet presAssocID="{15E84B4F-4B40-47A0-99E1-931E5C56335C}" presName="rootConnector" presStyleLbl="node3" presStyleIdx="2" presStyleCnt="13"/>
      <dgm:spPr/>
      <dgm:t>
        <a:bodyPr/>
        <a:lstStyle/>
        <a:p>
          <a:endParaRPr lang="en-US"/>
        </a:p>
      </dgm:t>
    </dgm:pt>
    <dgm:pt modelId="{1E15CBE1-8383-4CB4-85B4-76ADFFE5C0D2}" type="pres">
      <dgm:prSet presAssocID="{15E84B4F-4B40-47A0-99E1-931E5C56335C}" presName="hierChild4" presStyleCnt="0"/>
      <dgm:spPr/>
    </dgm:pt>
    <dgm:pt modelId="{EC05B95E-8530-4394-97D5-9CBAEC23CB74}" type="pres">
      <dgm:prSet presAssocID="{15E84B4F-4B40-47A0-99E1-931E5C56335C}" presName="hierChild5" presStyleCnt="0"/>
      <dgm:spPr/>
    </dgm:pt>
    <dgm:pt modelId="{31306121-6C0E-40BF-B226-B443EEE63CFF}" type="pres">
      <dgm:prSet presAssocID="{0F51F628-FB9C-4B1A-87AC-8C5F68FBD14F}" presName="Name35" presStyleLbl="parChTrans1D3" presStyleIdx="3" presStyleCnt="13"/>
      <dgm:spPr/>
      <dgm:t>
        <a:bodyPr/>
        <a:lstStyle/>
        <a:p>
          <a:endParaRPr lang="en-US"/>
        </a:p>
      </dgm:t>
    </dgm:pt>
    <dgm:pt modelId="{4EA71760-7F2A-4D8B-B8C5-5F9966C3A18A}" type="pres">
      <dgm:prSet presAssocID="{ED424450-B7D9-4D04-822C-48E13266B16D}" presName="hierRoot2" presStyleCnt="0">
        <dgm:presLayoutVars>
          <dgm:hierBranch val="r"/>
        </dgm:presLayoutVars>
      </dgm:prSet>
      <dgm:spPr/>
    </dgm:pt>
    <dgm:pt modelId="{C06933B8-BB83-471A-A4B8-86C8B4487773}" type="pres">
      <dgm:prSet presAssocID="{ED424450-B7D9-4D04-822C-48E13266B16D}" presName="rootComposite" presStyleCnt="0"/>
      <dgm:spPr/>
    </dgm:pt>
    <dgm:pt modelId="{77C1941B-0A47-47F0-9315-463C3E5213F7}" type="pres">
      <dgm:prSet presAssocID="{ED424450-B7D9-4D04-822C-48E13266B16D}" presName="rootText" presStyleLbl="node3" presStyleIdx="3" presStyleCnt="13" custScaleY="2697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983744-6DAA-4891-863C-AB7B71CBCA88}" type="pres">
      <dgm:prSet presAssocID="{ED424450-B7D9-4D04-822C-48E13266B16D}" presName="rootConnector" presStyleLbl="node3" presStyleIdx="3" presStyleCnt="13"/>
      <dgm:spPr/>
      <dgm:t>
        <a:bodyPr/>
        <a:lstStyle/>
        <a:p>
          <a:endParaRPr lang="en-US"/>
        </a:p>
      </dgm:t>
    </dgm:pt>
    <dgm:pt modelId="{8D5766E1-F55C-4BD2-80B0-31000FC4348E}" type="pres">
      <dgm:prSet presAssocID="{ED424450-B7D9-4D04-822C-48E13266B16D}" presName="hierChild4" presStyleCnt="0"/>
      <dgm:spPr/>
    </dgm:pt>
    <dgm:pt modelId="{342439DE-D7B2-476B-9A21-C1121EA499FF}" type="pres">
      <dgm:prSet presAssocID="{ED424450-B7D9-4D04-822C-48E13266B16D}" presName="hierChild5" presStyleCnt="0"/>
      <dgm:spPr/>
    </dgm:pt>
    <dgm:pt modelId="{A0804EF6-A732-44CE-A89C-632D0D794F5B}" type="pres">
      <dgm:prSet presAssocID="{DB5C8AD0-1717-405F-8C98-07A7F4051A1B}" presName="Name35" presStyleLbl="parChTrans1D3" presStyleIdx="4" presStyleCnt="13"/>
      <dgm:spPr/>
      <dgm:t>
        <a:bodyPr/>
        <a:lstStyle/>
        <a:p>
          <a:endParaRPr lang="en-US"/>
        </a:p>
      </dgm:t>
    </dgm:pt>
    <dgm:pt modelId="{5ED4CCF8-D6C9-4C48-8584-D52B9DA86CDB}" type="pres">
      <dgm:prSet presAssocID="{EB19C78C-31EE-4EFD-94E0-7475F89A09FE}" presName="hierRoot2" presStyleCnt="0">
        <dgm:presLayoutVars>
          <dgm:hierBranch val="r"/>
        </dgm:presLayoutVars>
      </dgm:prSet>
      <dgm:spPr/>
    </dgm:pt>
    <dgm:pt modelId="{05976904-476D-4FD5-97EE-086345419FBA}" type="pres">
      <dgm:prSet presAssocID="{EB19C78C-31EE-4EFD-94E0-7475F89A09FE}" presName="rootComposite" presStyleCnt="0"/>
      <dgm:spPr/>
    </dgm:pt>
    <dgm:pt modelId="{E1E23C45-AE1D-4B3D-8142-BFB9757BCAEC}" type="pres">
      <dgm:prSet presAssocID="{EB19C78C-31EE-4EFD-94E0-7475F89A09FE}" presName="rootText" presStyleLbl="node3" presStyleIdx="4" presStyleCnt="13" custScaleY="2697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09B42D-6423-475A-BFE7-56278D1592A1}" type="pres">
      <dgm:prSet presAssocID="{EB19C78C-31EE-4EFD-94E0-7475F89A09FE}" presName="rootConnector" presStyleLbl="node3" presStyleIdx="4" presStyleCnt="13"/>
      <dgm:spPr/>
      <dgm:t>
        <a:bodyPr/>
        <a:lstStyle/>
        <a:p>
          <a:endParaRPr lang="en-US"/>
        </a:p>
      </dgm:t>
    </dgm:pt>
    <dgm:pt modelId="{C4463F61-F804-4271-8A18-9F4B77ADBE89}" type="pres">
      <dgm:prSet presAssocID="{EB19C78C-31EE-4EFD-94E0-7475F89A09FE}" presName="hierChild4" presStyleCnt="0"/>
      <dgm:spPr/>
    </dgm:pt>
    <dgm:pt modelId="{4F7F3A26-3F74-4F4A-B3D2-68E08F264710}" type="pres">
      <dgm:prSet presAssocID="{EB19C78C-31EE-4EFD-94E0-7475F89A09FE}" presName="hierChild5" presStyleCnt="0"/>
      <dgm:spPr/>
    </dgm:pt>
    <dgm:pt modelId="{D6AFC540-B160-4F0C-95D6-AD59E6FED37E}" type="pres">
      <dgm:prSet presAssocID="{BC22FFC0-A5FE-4BBE-A3C0-BC5E9DD480B3}" presName="Name35" presStyleLbl="parChTrans1D3" presStyleIdx="5" presStyleCnt="13"/>
      <dgm:spPr/>
      <dgm:t>
        <a:bodyPr/>
        <a:lstStyle/>
        <a:p>
          <a:endParaRPr lang="en-US"/>
        </a:p>
      </dgm:t>
    </dgm:pt>
    <dgm:pt modelId="{938ABEC0-9935-4E2E-9F3E-9B27AF33B2AB}" type="pres">
      <dgm:prSet presAssocID="{4A0B11BE-530F-4C71-B7B6-A5E2D551A139}" presName="hierRoot2" presStyleCnt="0">
        <dgm:presLayoutVars>
          <dgm:hierBranch val="r"/>
        </dgm:presLayoutVars>
      </dgm:prSet>
      <dgm:spPr/>
    </dgm:pt>
    <dgm:pt modelId="{986FD3ED-F22A-4B7F-858D-929CBBB2019A}" type="pres">
      <dgm:prSet presAssocID="{4A0B11BE-530F-4C71-B7B6-A5E2D551A139}" presName="rootComposite" presStyleCnt="0"/>
      <dgm:spPr/>
    </dgm:pt>
    <dgm:pt modelId="{93B00EA2-B73F-48AE-B282-F021FFC2A064}" type="pres">
      <dgm:prSet presAssocID="{4A0B11BE-530F-4C71-B7B6-A5E2D551A139}" presName="rootText" presStyleLbl="node3" presStyleIdx="5" presStyleCnt="13" custScaleY="3221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96F60A-D010-4100-AE42-77B94A3E18A8}" type="pres">
      <dgm:prSet presAssocID="{4A0B11BE-530F-4C71-B7B6-A5E2D551A139}" presName="rootConnector" presStyleLbl="node3" presStyleIdx="5" presStyleCnt="13"/>
      <dgm:spPr/>
      <dgm:t>
        <a:bodyPr/>
        <a:lstStyle/>
        <a:p>
          <a:endParaRPr lang="en-US"/>
        </a:p>
      </dgm:t>
    </dgm:pt>
    <dgm:pt modelId="{23AF2E4D-B448-493C-9629-466E7493F09E}" type="pres">
      <dgm:prSet presAssocID="{4A0B11BE-530F-4C71-B7B6-A5E2D551A139}" presName="hierChild4" presStyleCnt="0"/>
      <dgm:spPr/>
    </dgm:pt>
    <dgm:pt modelId="{45E112FC-29F9-4630-AD20-C11C90CCC64D}" type="pres">
      <dgm:prSet presAssocID="{4A0B11BE-530F-4C71-B7B6-A5E2D551A139}" presName="hierChild5" presStyleCnt="0"/>
      <dgm:spPr/>
    </dgm:pt>
    <dgm:pt modelId="{27010FD8-1FC6-4C3D-9396-9205529F2C84}" type="pres">
      <dgm:prSet presAssocID="{2EF796D4-92EF-4B23-A6B0-19BDD0EC4B17}" presName="hierChild5" presStyleCnt="0"/>
      <dgm:spPr/>
    </dgm:pt>
    <dgm:pt modelId="{A4E85F35-818C-4821-98C7-7C69524C1F02}" type="pres">
      <dgm:prSet presAssocID="{CD79455F-5203-453C-AFF4-E5355E0E1285}" presName="Name35" presStyleLbl="parChTrans1D2" presStyleIdx="1" presStyleCnt="4"/>
      <dgm:spPr/>
      <dgm:t>
        <a:bodyPr/>
        <a:lstStyle/>
        <a:p>
          <a:endParaRPr lang="en-US"/>
        </a:p>
      </dgm:t>
    </dgm:pt>
    <dgm:pt modelId="{84004322-9A02-492F-9151-8C15B6D289E8}" type="pres">
      <dgm:prSet presAssocID="{E5CF75E6-9706-4D1B-B2F1-2E2E4ACEC94D}" presName="hierRoot2" presStyleCnt="0">
        <dgm:presLayoutVars>
          <dgm:hierBranch/>
        </dgm:presLayoutVars>
      </dgm:prSet>
      <dgm:spPr/>
    </dgm:pt>
    <dgm:pt modelId="{B72E0519-151D-4732-89B9-6CB735DF0EA4}" type="pres">
      <dgm:prSet presAssocID="{E5CF75E6-9706-4D1B-B2F1-2E2E4ACEC94D}" presName="rootComposite" presStyleCnt="0"/>
      <dgm:spPr/>
    </dgm:pt>
    <dgm:pt modelId="{6D9C0E53-59F0-44A4-B966-F71BDC4BF2BF}" type="pres">
      <dgm:prSet presAssocID="{E5CF75E6-9706-4D1B-B2F1-2E2E4ACEC94D}" presName="rootText" presStyleLbl="node2" presStyleIdx="1" presStyleCnt="4" custScaleX="156343" custScaleY="2294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4EF93A-ED55-4EDC-B613-92C84E6398B3}" type="pres">
      <dgm:prSet presAssocID="{E5CF75E6-9706-4D1B-B2F1-2E2E4ACEC94D}" presName="rootConnector" presStyleLbl="node2" presStyleIdx="1" presStyleCnt="4"/>
      <dgm:spPr/>
      <dgm:t>
        <a:bodyPr/>
        <a:lstStyle/>
        <a:p>
          <a:endParaRPr lang="en-US"/>
        </a:p>
      </dgm:t>
    </dgm:pt>
    <dgm:pt modelId="{3383B85F-D9DF-44D3-BAA1-7C682255F7EE}" type="pres">
      <dgm:prSet presAssocID="{E5CF75E6-9706-4D1B-B2F1-2E2E4ACEC94D}" presName="hierChild4" presStyleCnt="0"/>
      <dgm:spPr/>
    </dgm:pt>
    <dgm:pt modelId="{28C26270-1E2B-43CE-A699-794A586E1B25}" type="pres">
      <dgm:prSet presAssocID="{E5CF75E6-9706-4D1B-B2F1-2E2E4ACEC94D}" presName="hierChild5" presStyleCnt="0"/>
      <dgm:spPr/>
    </dgm:pt>
    <dgm:pt modelId="{03B2C621-301E-412D-8E2D-375EDE1EB214}" type="pres">
      <dgm:prSet presAssocID="{CF3D4BBF-0FB9-40C5-8A87-ED44D638B2C8}" presName="Name35" presStyleLbl="parChTrans1D2" presStyleIdx="2" presStyleCnt="4"/>
      <dgm:spPr/>
      <dgm:t>
        <a:bodyPr/>
        <a:lstStyle/>
        <a:p>
          <a:endParaRPr lang="en-US"/>
        </a:p>
      </dgm:t>
    </dgm:pt>
    <dgm:pt modelId="{FD954A9C-85D7-4F9A-960D-770139172516}" type="pres">
      <dgm:prSet presAssocID="{F56291D4-9942-41F6-BB31-CB864BB3C668}" presName="hierRoot2" presStyleCnt="0">
        <dgm:presLayoutVars>
          <dgm:hierBranch/>
        </dgm:presLayoutVars>
      </dgm:prSet>
      <dgm:spPr/>
    </dgm:pt>
    <dgm:pt modelId="{E2776408-7C73-45E3-BA7A-A9C9490DA4E4}" type="pres">
      <dgm:prSet presAssocID="{F56291D4-9942-41F6-BB31-CB864BB3C668}" presName="rootComposite" presStyleCnt="0"/>
      <dgm:spPr/>
    </dgm:pt>
    <dgm:pt modelId="{EA65A8D8-9019-45D9-9462-1112D7B2B222}" type="pres">
      <dgm:prSet presAssocID="{F56291D4-9942-41F6-BB31-CB864BB3C668}" presName="rootText" presStyleLbl="node2" presStyleIdx="2" presStyleCnt="4" custScaleX="201321" custScaleY="240914" custLinFactNeighborX="-59407" custLinFactNeighborY="21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B85DDE-3C7C-4F2A-BCBF-25D7C55B2D8F}" type="pres">
      <dgm:prSet presAssocID="{F56291D4-9942-41F6-BB31-CB864BB3C668}" presName="rootConnector" presStyleLbl="node2" presStyleIdx="2" presStyleCnt="4"/>
      <dgm:spPr/>
      <dgm:t>
        <a:bodyPr/>
        <a:lstStyle/>
        <a:p>
          <a:endParaRPr lang="en-US"/>
        </a:p>
      </dgm:t>
    </dgm:pt>
    <dgm:pt modelId="{1F1B64DF-2580-4DB5-9975-25CD5326D918}" type="pres">
      <dgm:prSet presAssocID="{F56291D4-9942-41F6-BB31-CB864BB3C668}" presName="hierChild4" presStyleCnt="0"/>
      <dgm:spPr/>
    </dgm:pt>
    <dgm:pt modelId="{C4C4EDB4-8F05-4E6D-A8BA-CFABE3FE0172}" type="pres">
      <dgm:prSet presAssocID="{F5709C87-0CB3-4A5B-96EF-2F308831398D}" presName="Name35" presStyleLbl="parChTrans1D3" presStyleIdx="6" presStyleCnt="13"/>
      <dgm:spPr/>
      <dgm:t>
        <a:bodyPr/>
        <a:lstStyle/>
        <a:p>
          <a:endParaRPr lang="en-US"/>
        </a:p>
      </dgm:t>
    </dgm:pt>
    <dgm:pt modelId="{2889F18C-F9E1-450D-BE20-866465D66446}" type="pres">
      <dgm:prSet presAssocID="{3777A80A-B5C4-4855-B8A3-C319A5F9CC8A}" presName="hierRoot2" presStyleCnt="0">
        <dgm:presLayoutVars>
          <dgm:hierBranch val="r"/>
        </dgm:presLayoutVars>
      </dgm:prSet>
      <dgm:spPr/>
    </dgm:pt>
    <dgm:pt modelId="{40EFBBAC-39F5-4B84-AC8E-F5BD73DA655E}" type="pres">
      <dgm:prSet presAssocID="{3777A80A-B5C4-4855-B8A3-C319A5F9CC8A}" presName="rootComposite" presStyleCnt="0"/>
      <dgm:spPr/>
    </dgm:pt>
    <dgm:pt modelId="{F3776849-437C-495B-A907-68C3BC3E3C9F}" type="pres">
      <dgm:prSet presAssocID="{3777A80A-B5C4-4855-B8A3-C319A5F9CC8A}" presName="rootText" presStyleLbl="node3" presStyleIdx="6" presStyleCnt="13" custScaleY="2978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FB0636-2A65-448C-80ED-A4D20DD9FB71}" type="pres">
      <dgm:prSet presAssocID="{3777A80A-B5C4-4855-B8A3-C319A5F9CC8A}" presName="rootConnector" presStyleLbl="node3" presStyleIdx="6" presStyleCnt="13"/>
      <dgm:spPr/>
      <dgm:t>
        <a:bodyPr/>
        <a:lstStyle/>
        <a:p>
          <a:endParaRPr lang="en-US"/>
        </a:p>
      </dgm:t>
    </dgm:pt>
    <dgm:pt modelId="{3F24D2F1-C99F-45DE-8B4C-4D2A5C67132B}" type="pres">
      <dgm:prSet presAssocID="{3777A80A-B5C4-4855-B8A3-C319A5F9CC8A}" presName="hierChild4" presStyleCnt="0"/>
      <dgm:spPr/>
    </dgm:pt>
    <dgm:pt modelId="{F0988C3A-031E-40C0-9195-4C968148B466}" type="pres">
      <dgm:prSet presAssocID="{3777A80A-B5C4-4855-B8A3-C319A5F9CC8A}" presName="hierChild5" presStyleCnt="0"/>
      <dgm:spPr/>
    </dgm:pt>
    <dgm:pt modelId="{2CCF21CC-1398-4F72-AF99-1589E9B9E3D3}" type="pres">
      <dgm:prSet presAssocID="{49E96F46-19EC-4F83-B68B-A917F6B25706}" presName="Name35" presStyleLbl="parChTrans1D3" presStyleIdx="7" presStyleCnt="13"/>
      <dgm:spPr/>
      <dgm:t>
        <a:bodyPr/>
        <a:lstStyle/>
        <a:p>
          <a:endParaRPr lang="en-US"/>
        </a:p>
      </dgm:t>
    </dgm:pt>
    <dgm:pt modelId="{4BCD1D3D-8D01-4F21-8F27-4558153809B2}" type="pres">
      <dgm:prSet presAssocID="{D3E2543B-456B-4C8A-8B16-8C796C881CCA}" presName="hierRoot2" presStyleCnt="0">
        <dgm:presLayoutVars>
          <dgm:hierBranch val="r"/>
        </dgm:presLayoutVars>
      </dgm:prSet>
      <dgm:spPr/>
    </dgm:pt>
    <dgm:pt modelId="{1C8DD41A-1DD4-41D0-AA2E-FDB050277565}" type="pres">
      <dgm:prSet presAssocID="{D3E2543B-456B-4C8A-8B16-8C796C881CCA}" presName="rootComposite" presStyleCnt="0"/>
      <dgm:spPr/>
    </dgm:pt>
    <dgm:pt modelId="{DA17D65F-DA27-442F-BCED-6724A2B980A5}" type="pres">
      <dgm:prSet presAssocID="{D3E2543B-456B-4C8A-8B16-8C796C881CCA}" presName="rootText" presStyleLbl="node3" presStyleIdx="7" presStyleCnt="13" custScaleY="2978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1967A9-E5F3-4BDB-8C02-2B9726F9C481}" type="pres">
      <dgm:prSet presAssocID="{D3E2543B-456B-4C8A-8B16-8C796C881CCA}" presName="rootConnector" presStyleLbl="node3" presStyleIdx="7" presStyleCnt="13"/>
      <dgm:spPr/>
      <dgm:t>
        <a:bodyPr/>
        <a:lstStyle/>
        <a:p>
          <a:endParaRPr lang="en-US"/>
        </a:p>
      </dgm:t>
    </dgm:pt>
    <dgm:pt modelId="{87E140A8-E936-48FC-95B5-2BF24BF19157}" type="pres">
      <dgm:prSet presAssocID="{D3E2543B-456B-4C8A-8B16-8C796C881CCA}" presName="hierChild4" presStyleCnt="0"/>
      <dgm:spPr/>
    </dgm:pt>
    <dgm:pt modelId="{781A2AA0-E8D9-4CC9-A0E7-75B4C7E47996}" type="pres">
      <dgm:prSet presAssocID="{D3E2543B-456B-4C8A-8B16-8C796C881CCA}" presName="hierChild5" presStyleCnt="0"/>
      <dgm:spPr/>
    </dgm:pt>
    <dgm:pt modelId="{7366C264-69E8-4DD9-9112-688BB2DA374F}" type="pres">
      <dgm:prSet presAssocID="{FB2CB22C-CFEF-4658-BF4D-1C55F52907E8}" presName="Name35" presStyleLbl="parChTrans1D3" presStyleIdx="8" presStyleCnt="13"/>
      <dgm:spPr/>
      <dgm:t>
        <a:bodyPr/>
        <a:lstStyle/>
        <a:p>
          <a:endParaRPr lang="en-US"/>
        </a:p>
      </dgm:t>
    </dgm:pt>
    <dgm:pt modelId="{21C58718-F972-4569-8A69-6836D1E678A3}" type="pres">
      <dgm:prSet presAssocID="{F5F5C05E-0760-4D9D-A6D9-527BCDFD1F31}" presName="hierRoot2" presStyleCnt="0">
        <dgm:presLayoutVars>
          <dgm:hierBranch val="r"/>
        </dgm:presLayoutVars>
      </dgm:prSet>
      <dgm:spPr/>
    </dgm:pt>
    <dgm:pt modelId="{234C6C8C-AACF-4531-B3FB-CB162F043333}" type="pres">
      <dgm:prSet presAssocID="{F5F5C05E-0760-4D9D-A6D9-527BCDFD1F31}" presName="rootComposite" presStyleCnt="0"/>
      <dgm:spPr/>
    </dgm:pt>
    <dgm:pt modelId="{D3E253D8-AC0E-431E-A826-268BE31BC531}" type="pres">
      <dgm:prSet presAssocID="{F5F5C05E-0760-4D9D-A6D9-527BCDFD1F31}" presName="rootText" presStyleLbl="node3" presStyleIdx="8" presStyleCnt="13" custScaleY="3502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74A82E-7BEE-4ED7-AE34-BB71291DA3AA}" type="pres">
      <dgm:prSet presAssocID="{F5F5C05E-0760-4D9D-A6D9-527BCDFD1F31}" presName="rootConnector" presStyleLbl="node3" presStyleIdx="8" presStyleCnt="13"/>
      <dgm:spPr/>
      <dgm:t>
        <a:bodyPr/>
        <a:lstStyle/>
        <a:p>
          <a:endParaRPr lang="en-US"/>
        </a:p>
      </dgm:t>
    </dgm:pt>
    <dgm:pt modelId="{FEE0A1E1-5968-4333-BF28-7CD48693E704}" type="pres">
      <dgm:prSet presAssocID="{F5F5C05E-0760-4D9D-A6D9-527BCDFD1F31}" presName="hierChild4" presStyleCnt="0"/>
      <dgm:spPr/>
    </dgm:pt>
    <dgm:pt modelId="{F7C88655-E39D-4D9A-B966-8B6725C42D7C}" type="pres">
      <dgm:prSet presAssocID="{F5F5C05E-0760-4D9D-A6D9-527BCDFD1F31}" presName="hierChild5" presStyleCnt="0"/>
      <dgm:spPr/>
    </dgm:pt>
    <dgm:pt modelId="{25BB3EB5-AE21-4CA6-BE6B-8F42830AAC58}" type="pres">
      <dgm:prSet presAssocID="{C7C3878E-CD40-4B37-91F6-1AD46AF73BE7}" presName="Name35" presStyleLbl="parChTrans1D3" presStyleIdx="9" presStyleCnt="13"/>
      <dgm:spPr/>
      <dgm:t>
        <a:bodyPr/>
        <a:lstStyle/>
        <a:p>
          <a:endParaRPr lang="en-US"/>
        </a:p>
      </dgm:t>
    </dgm:pt>
    <dgm:pt modelId="{57630FA5-DDD6-4E9F-AC76-F8C91325A049}" type="pres">
      <dgm:prSet presAssocID="{EE4CE422-C47E-443A-A087-90157D84F97D}" presName="hierRoot2" presStyleCnt="0">
        <dgm:presLayoutVars>
          <dgm:hierBranch val="r"/>
        </dgm:presLayoutVars>
      </dgm:prSet>
      <dgm:spPr/>
    </dgm:pt>
    <dgm:pt modelId="{0BBDB91C-C98C-499A-8269-CE60E083EDD9}" type="pres">
      <dgm:prSet presAssocID="{EE4CE422-C47E-443A-A087-90157D84F97D}" presName="rootComposite" presStyleCnt="0"/>
      <dgm:spPr/>
    </dgm:pt>
    <dgm:pt modelId="{5FB9A162-48B0-4D5B-B11A-A4A6B995060D}" type="pres">
      <dgm:prSet presAssocID="{EE4CE422-C47E-443A-A087-90157D84F97D}" presName="rootText" presStyleLbl="node3" presStyleIdx="9" presStyleCnt="13" custScaleY="3751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594BCA-870C-41F5-B365-ACEA5EFFFBFC}" type="pres">
      <dgm:prSet presAssocID="{EE4CE422-C47E-443A-A087-90157D84F97D}" presName="rootConnector" presStyleLbl="node3" presStyleIdx="9" presStyleCnt="13"/>
      <dgm:spPr/>
      <dgm:t>
        <a:bodyPr/>
        <a:lstStyle/>
        <a:p>
          <a:endParaRPr lang="en-US"/>
        </a:p>
      </dgm:t>
    </dgm:pt>
    <dgm:pt modelId="{87E44CA3-3331-4ED8-B14D-8A2720E923A2}" type="pres">
      <dgm:prSet presAssocID="{EE4CE422-C47E-443A-A087-90157D84F97D}" presName="hierChild4" presStyleCnt="0"/>
      <dgm:spPr/>
    </dgm:pt>
    <dgm:pt modelId="{40DA1ADE-889D-4A02-92B8-650D7E06B95C}" type="pres">
      <dgm:prSet presAssocID="{EE4CE422-C47E-443A-A087-90157D84F97D}" presName="hierChild5" presStyleCnt="0"/>
      <dgm:spPr/>
    </dgm:pt>
    <dgm:pt modelId="{A4BC4A77-A79C-440F-9A73-6616DDF1FC63}" type="pres">
      <dgm:prSet presAssocID="{F56291D4-9942-41F6-BB31-CB864BB3C668}" presName="hierChild5" presStyleCnt="0"/>
      <dgm:spPr/>
    </dgm:pt>
    <dgm:pt modelId="{6016E622-CEB2-45A6-A827-1572E620F872}" type="pres">
      <dgm:prSet presAssocID="{093F2156-822F-4EC6-B8A9-168145EE3DE3}" presName="Name35" presStyleLbl="parChTrans1D2" presStyleIdx="3" presStyleCnt="4"/>
      <dgm:spPr/>
      <dgm:t>
        <a:bodyPr/>
        <a:lstStyle/>
        <a:p>
          <a:endParaRPr lang="en-US"/>
        </a:p>
      </dgm:t>
    </dgm:pt>
    <dgm:pt modelId="{DF836B6A-29E5-4B37-97CA-62672DB73758}" type="pres">
      <dgm:prSet presAssocID="{4D9590B9-DB2E-4624-BE27-54FE935AC4FF}" presName="hierRoot2" presStyleCnt="0">
        <dgm:presLayoutVars>
          <dgm:hierBranch/>
        </dgm:presLayoutVars>
      </dgm:prSet>
      <dgm:spPr/>
    </dgm:pt>
    <dgm:pt modelId="{EF9D8F0F-BF1E-41D2-93EE-F711F800B2AB}" type="pres">
      <dgm:prSet presAssocID="{4D9590B9-DB2E-4624-BE27-54FE935AC4FF}" presName="rootComposite" presStyleCnt="0"/>
      <dgm:spPr/>
    </dgm:pt>
    <dgm:pt modelId="{D2B8F9BD-4FCB-493D-9CBA-5DD94C8C52C7}" type="pres">
      <dgm:prSet presAssocID="{4D9590B9-DB2E-4624-BE27-54FE935AC4FF}" presName="rootText" presStyleLbl="node2" presStyleIdx="3" presStyleCnt="4" custScaleX="161749" custScaleY="2353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618E96-02A0-4919-8E7E-EDD71FE150A5}" type="pres">
      <dgm:prSet presAssocID="{4D9590B9-DB2E-4624-BE27-54FE935AC4FF}" presName="rootConnector" presStyleLbl="node2" presStyleIdx="3" presStyleCnt="4"/>
      <dgm:spPr/>
      <dgm:t>
        <a:bodyPr/>
        <a:lstStyle/>
        <a:p>
          <a:endParaRPr lang="en-US"/>
        </a:p>
      </dgm:t>
    </dgm:pt>
    <dgm:pt modelId="{C9CEABA8-1DF9-4E8A-893F-6AFD64B9923C}" type="pres">
      <dgm:prSet presAssocID="{4D9590B9-DB2E-4624-BE27-54FE935AC4FF}" presName="hierChild4" presStyleCnt="0"/>
      <dgm:spPr/>
    </dgm:pt>
    <dgm:pt modelId="{D32AEFE3-7D9F-423D-8537-CC4838C53348}" type="pres">
      <dgm:prSet presAssocID="{3A10F626-2E6F-4BC8-A7AD-12ED471A3FE6}" presName="Name35" presStyleLbl="parChTrans1D3" presStyleIdx="10" presStyleCnt="13"/>
      <dgm:spPr/>
      <dgm:t>
        <a:bodyPr/>
        <a:lstStyle/>
        <a:p>
          <a:endParaRPr lang="en-US"/>
        </a:p>
      </dgm:t>
    </dgm:pt>
    <dgm:pt modelId="{159338DB-E443-41B4-B095-EF0269656385}" type="pres">
      <dgm:prSet presAssocID="{3F2F8721-13E0-408A-BE67-D18A99FC0C1E}" presName="hierRoot2" presStyleCnt="0">
        <dgm:presLayoutVars>
          <dgm:hierBranch val="r"/>
        </dgm:presLayoutVars>
      </dgm:prSet>
      <dgm:spPr/>
    </dgm:pt>
    <dgm:pt modelId="{6A7E175D-E455-4300-AF08-E039B1D8C833}" type="pres">
      <dgm:prSet presAssocID="{3F2F8721-13E0-408A-BE67-D18A99FC0C1E}" presName="rootComposite" presStyleCnt="0"/>
      <dgm:spPr/>
    </dgm:pt>
    <dgm:pt modelId="{6A466D4B-8992-4A9A-A1C0-7A11D9256C59}" type="pres">
      <dgm:prSet presAssocID="{3F2F8721-13E0-408A-BE67-D18A99FC0C1E}" presName="rootText" presStyleLbl="node3" presStyleIdx="10" presStyleCnt="13" custScaleY="3587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AAF69D-FD4A-4DF2-8A55-57933E77B78A}" type="pres">
      <dgm:prSet presAssocID="{3F2F8721-13E0-408A-BE67-D18A99FC0C1E}" presName="rootConnector" presStyleLbl="node3" presStyleIdx="10" presStyleCnt="13"/>
      <dgm:spPr/>
      <dgm:t>
        <a:bodyPr/>
        <a:lstStyle/>
        <a:p>
          <a:endParaRPr lang="en-US"/>
        </a:p>
      </dgm:t>
    </dgm:pt>
    <dgm:pt modelId="{2697AA50-8A25-4093-A689-3C9F13E82EEE}" type="pres">
      <dgm:prSet presAssocID="{3F2F8721-13E0-408A-BE67-D18A99FC0C1E}" presName="hierChild4" presStyleCnt="0"/>
      <dgm:spPr/>
    </dgm:pt>
    <dgm:pt modelId="{AD7D9DBD-2121-4652-8E75-0566DA881C58}" type="pres">
      <dgm:prSet presAssocID="{3F2F8721-13E0-408A-BE67-D18A99FC0C1E}" presName="hierChild5" presStyleCnt="0"/>
      <dgm:spPr/>
    </dgm:pt>
    <dgm:pt modelId="{881EF5E5-50EE-4340-B4E0-97AB40C13840}" type="pres">
      <dgm:prSet presAssocID="{62FC2F96-E601-4C8E-8C1B-C496AAB9DCFC}" presName="Name35" presStyleLbl="parChTrans1D3" presStyleIdx="11" presStyleCnt="13"/>
      <dgm:spPr/>
      <dgm:t>
        <a:bodyPr/>
        <a:lstStyle/>
        <a:p>
          <a:endParaRPr lang="en-US"/>
        </a:p>
      </dgm:t>
    </dgm:pt>
    <dgm:pt modelId="{CD4096F9-3F6C-4933-A1E8-B167BCDA8D5B}" type="pres">
      <dgm:prSet presAssocID="{C0ED110A-AE56-4E3D-A648-E204443AD6BD}" presName="hierRoot2" presStyleCnt="0">
        <dgm:presLayoutVars>
          <dgm:hierBranch val="r"/>
        </dgm:presLayoutVars>
      </dgm:prSet>
      <dgm:spPr/>
    </dgm:pt>
    <dgm:pt modelId="{F09587DF-4EF1-4B40-B538-DD852B3C3C13}" type="pres">
      <dgm:prSet presAssocID="{C0ED110A-AE56-4E3D-A648-E204443AD6BD}" presName="rootComposite" presStyleCnt="0"/>
      <dgm:spPr/>
    </dgm:pt>
    <dgm:pt modelId="{97139F3D-C992-4F71-A325-AAFC90BD41BB}" type="pres">
      <dgm:prSet presAssocID="{C0ED110A-AE56-4E3D-A648-E204443AD6BD}" presName="rootText" presStyleLbl="node3" presStyleIdx="11" presStyleCnt="13" custScaleY="2539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33742C-72B7-4D40-9D50-88642C5127BA}" type="pres">
      <dgm:prSet presAssocID="{C0ED110A-AE56-4E3D-A648-E204443AD6BD}" presName="rootConnector" presStyleLbl="node3" presStyleIdx="11" presStyleCnt="13"/>
      <dgm:spPr/>
      <dgm:t>
        <a:bodyPr/>
        <a:lstStyle/>
        <a:p>
          <a:endParaRPr lang="en-US"/>
        </a:p>
      </dgm:t>
    </dgm:pt>
    <dgm:pt modelId="{35F89A36-84F7-4E79-8D67-0B70EBD5599A}" type="pres">
      <dgm:prSet presAssocID="{C0ED110A-AE56-4E3D-A648-E204443AD6BD}" presName="hierChild4" presStyleCnt="0"/>
      <dgm:spPr/>
    </dgm:pt>
    <dgm:pt modelId="{153DA63A-D0C9-4A0B-AEEB-46DDE517C89F}" type="pres">
      <dgm:prSet presAssocID="{C0ED110A-AE56-4E3D-A648-E204443AD6BD}" presName="hierChild5" presStyleCnt="0"/>
      <dgm:spPr/>
    </dgm:pt>
    <dgm:pt modelId="{D7DB4F8A-5F85-4AB3-B9BA-23181D0C7E58}" type="pres">
      <dgm:prSet presAssocID="{99B6D186-464A-47CC-9AFE-0143A79C6A8C}" presName="Name35" presStyleLbl="parChTrans1D3" presStyleIdx="12" presStyleCnt="13"/>
      <dgm:spPr/>
      <dgm:t>
        <a:bodyPr/>
        <a:lstStyle/>
        <a:p>
          <a:endParaRPr lang="en-US"/>
        </a:p>
      </dgm:t>
    </dgm:pt>
    <dgm:pt modelId="{2D51F914-63C6-474D-B4A4-F7B7A95774D5}" type="pres">
      <dgm:prSet presAssocID="{ABF2E943-CC23-4BF1-80BC-965754902F3C}" presName="hierRoot2" presStyleCnt="0">
        <dgm:presLayoutVars>
          <dgm:hierBranch val="r"/>
        </dgm:presLayoutVars>
      </dgm:prSet>
      <dgm:spPr/>
    </dgm:pt>
    <dgm:pt modelId="{8F4F8844-FB7F-448B-A6E9-61C3FE566E9D}" type="pres">
      <dgm:prSet presAssocID="{ABF2E943-CC23-4BF1-80BC-965754902F3C}" presName="rootComposite" presStyleCnt="0"/>
      <dgm:spPr/>
    </dgm:pt>
    <dgm:pt modelId="{10A2C3EF-94A4-409F-9547-851986CD5E87}" type="pres">
      <dgm:prSet presAssocID="{ABF2E943-CC23-4BF1-80BC-965754902F3C}" presName="rootText" presStyleLbl="node3" presStyleIdx="12" presStyleCnt="13" custScaleY="3587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B4F701-B2E6-4CC3-BBCE-C9A2C6D9B224}" type="pres">
      <dgm:prSet presAssocID="{ABF2E943-CC23-4BF1-80BC-965754902F3C}" presName="rootConnector" presStyleLbl="node3" presStyleIdx="12" presStyleCnt="13"/>
      <dgm:spPr/>
      <dgm:t>
        <a:bodyPr/>
        <a:lstStyle/>
        <a:p>
          <a:endParaRPr lang="en-US"/>
        </a:p>
      </dgm:t>
    </dgm:pt>
    <dgm:pt modelId="{A485B544-B206-4ABD-9011-25A80C7E6015}" type="pres">
      <dgm:prSet presAssocID="{ABF2E943-CC23-4BF1-80BC-965754902F3C}" presName="hierChild4" presStyleCnt="0"/>
      <dgm:spPr/>
    </dgm:pt>
    <dgm:pt modelId="{E15C6F69-1660-4E85-8810-B5E293C8A814}" type="pres">
      <dgm:prSet presAssocID="{ABF2E943-CC23-4BF1-80BC-965754902F3C}" presName="hierChild5" presStyleCnt="0"/>
      <dgm:spPr/>
    </dgm:pt>
    <dgm:pt modelId="{C65FFA27-F285-46EB-9235-98F5C04DC2C6}" type="pres">
      <dgm:prSet presAssocID="{4D9590B9-DB2E-4624-BE27-54FE935AC4FF}" presName="hierChild5" presStyleCnt="0"/>
      <dgm:spPr/>
    </dgm:pt>
    <dgm:pt modelId="{C220BEB1-8F15-4B0F-8567-C5CD115BCC19}" type="pres">
      <dgm:prSet presAssocID="{E1E5E05D-207A-455F-9DDA-439E82168846}" presName="hierChild3" presStyleCnt="0"/>
      <dgm:spPr/>
    </dgm:pt>
  </dgm:ptLst>
  <dgm:cxnLst>
    <dgm:cxn modelId="{B832D7D6-2F5A-4555-A2F1-20C7DCE97BC8}" type="presOf" srcId="{F56291D4-9942-41F6-BB31-CB864BB3C668}" destId="{1BB85DDE-3C7C-4F2A-BCBF-25D7C55B2D8F}" srcOrd="1" destOrd="0" presId="urn:microsoft.com/office/officeart/2005/8/layout/orgChart1"/>
    <dgm:cxn modelId="{0D91570F-8C96-4B16-8383-1CCB9F9C8B0C}" type="presOf" srcId="{E1E5E05D-207A-455F-9DDA-439E82168846}" destId="{6C03F478-C3C8-4A4B-BB9A-1FED2EFEF8EA}" srcOrd="0" destOrd="0" presId="urn:microsoft.com/office/officeart/2005/8/layout/orgChart1"/>
    <dgm:cxn modelId="{8D31072D-6E68-4A4B-B407-BB5056F87F8C}" type="presOf" srcId="{F56291D4-9942-41F6-BB31-CB864BB3C668}" destId="{EA65A8D8-9019-45D9-9462-1112D7B2B222}" srcOrd="0" destOrd="0" presId="urn:microsoft.com/office/officeart/2005/8/layout/orgChart1"/>
    <dgm:cxn modelId="{221F69D4-E530-46B2-B2D0-8B32394A7E48}" type="presOf" srcId="{ABF2E943-CC23-4BF1-80BC-965754902F3C}" destId="{30B4F701-B2E6-4CC3-BBCE-C9A2C6D9B224}" srcOrd="1" destOrd="0" presId="urn:microsoft.com/office/officeart/2005/8/layout/orgChart1"/>
    <dgm:cxn modelId="{522A0684-65BB-4E91-B831-6CFD4EA944D8}" type="presOf" srcId="{ED424450-B7D9-4D04-822C-48E13266B16D}" destId="{77C1941B-0A47-47F0-9315-463C3E5213F7}" srcOrd="0" destOrd="0" presId="urn:microsoft.com/office/officeart/2005/8/layout/orgChart1"/>
    <dgm:cxn modelId="{3604ACC5-B4D4-4A4D-A669-2D7AC2F4C82C}" type="presOf" srcId="{FB2CB22C-CFEF-4658-BF4D-1C55F52907E8}" destId="{7366C264-69E8-4DD9-9112-688BB2DA374F}" srcOrd="0" destOrd="0" presId="urn:microsoft.com/office/officeart/2005/8/layout/orgChart1"/>
    <dgm:cxn modelId="{E360C9D4-E7B1-4451-948B-396DBBCA8ADD}" srcId="{F56291D4-9942-41F6-BB31-CB864BB3C668}" destId="{F5F5C05E-0760-4D9D-A6D9-527BCDFD1F31}" srcOrd="2" destOrd="0" parTransId="{FB2CB22C-CFEF-4658-BF4D-1C55F52907E8}" sibTransId="{8B86660A-0EF6-4B44-813A-2E17FBD24A3A}"/>
    <dgm:cxn modelId="{95EAA003-FBFD-4EA6-B481-C466C03BB077}" type="presOf" srcId="{52FB9980-2DB8-4080-9E3E-D4AC6E673E13}" destId="{C750BB93-56AC-45B4-B4FC-A1CD126CE048}" srcOrd="0" destOrd="0" presId="urn:microsoft.com/office/officeart/2005/8/layout/orgChart1"/>
    <dgm:cxn modelId="{224CF57B-33B7-4F36-B60F-2475F032D947}" srcId="{2EF796D4-92EF-4B23-A6B0-19BDD0EC4B17}" destId="{ED424450-B7D9-4D04-822C-48E13266B16D}" srcOrd="3" destOrd="0" parTransId="{0F51F628-FB9C-4B1A-87AC-8C5F68FBD14F}" sibTransId="{9F83CB03-475D-4EDD-8FE3-982C87A71621}"/>
    <dgm:cxn modelId="{C8705EB5-148B-4616-BE42-1B48F14264C2}" type="presOf" srcId="{4A0B11BE-530F-4C71-B7B6-A5E2D551A139}" destId="{93B00EA2-B73F-48AE-B282-F021FFC2A064}" srcOrd="0" destOrd="0" presId="urn:microsoft.com/office/officeart/2005/8/layout/orgChart1"/>
    <dgm:cxn modelId="{0F997B7D-8252-4C6C-BFF2-56812035ADF9}" type="presOf" srcId="{EB19C78C-31EE-4EFD-94E0-7475F89A09FE}" destId="{E1E23C45-AE1D-4B3D-8142-BFB9757BCAEC}" srcOrd="0" destOrd="0" presId="urn:microsoft.com/office/officeart/2005/8/layout/orgChart1"/>
    <dgm:cxn modelId="{4E792DAD-29CE-4C25-9974-C58DDC639944}" type="presOf" srcId="{4D9590B9-DB2E-4624-BE27-54FE935AC4FF}" destId="{9E618E96-02A0-4919-8E7E-EDD71FE150A5}" srcOrd="1" destOrd="0" presId="urn:microsoft.com/office/officeart/2005/8/layout/orgChart1"/>
    <dgm:cxn modelId="{A51216CC-3FC5-4B80-B5DC-8C18DB7A9748}" type="presOf" srcId="{3777A80A-B5C4-4855-B8A3-C319A5F9CC8A}" destId="{F3776849-437C-495B-A907-68C3BC3E3C9F}" srcOrd="0" destOrd="0" presId="urn:microsoft.com/office/officeart/2005/8/layout/orgChart1"/>
    <dgm:cxn modelId="{6F096FD1-12CB-47D8-BB7C-EAD6A8CDB320}" type="presOf" srcId="{C0ED110A-AE56-4E3D-A648-E204443AD6BD}" destId="{9933742C-72B7-4D40-9D50-88642C5127BA}" srcOrd="1" destOrd="0" presId="urn:microsoft.com/office/officeart/2005/8/layout/orgChart1"/>
    <dgm:cxn modelId="{E8D52EC8-7904-4D36-B23D-8706D62D8FFD}" srcId="{F56291D4-9942-41F6-BB31-CB864BB3C668}" destId="{EE4CE422-C47E-443A-A087-90157D84F97D}" srcOrd="3" destOrd="0" parTransId="{C7C3878E-CD40-4B37-91F6-1AD46AF73BE7}" sibTransId="{DC33F04D-BFC3-44F0-AC41-D983BE5D76B5}"/>
    <dgm:cxn modelId="{2F63BD94-330B-4F75-976D-B3AEB00C255C}" type="presOf" srcId="{2EF796D4-92EF-4B23-A6B0-19BDD0EC4B17}" destId="{F42EB533-E285-4C7D-8074-E6D1C82A4A46}" srcOrd="1" destOrd="0" presId="urn:microsoft.com/office/officeart/2005/8/layout/orgChart1"/>
    <dgm:cxn modelId="{7650F471-847C-4479-96CA-38FA437500C6}" type="presOf" srcId="{7E909E59-441B-4072-BE94-CB34BA7EBFC1}" destId="{FF4F2DCC-1861-45F4-8A41-1303FD5A1EA1}" srcOrd="0" destOrd="0" presId="urn:microsoft.com/office/officeart/2005/8/layout/orgChart1"/>
    <dgm:cxn modelId="{7A566A09-B934-433A-9BDB-2A1BB71A8E84}" type="presOf" srcId="{F55C1996-987E-4874-BFD8-6DDFC3BF9731}" destId="{F033F3FA-4ACE-48EC-BB76-72D08A432866}" srcOrd="0" destOrd="0" presId="urn:microsoft.com/office/officeart/2005/8/layout/orgChart1"/>
    <dgm:cxn modelId="{65FB8F04-8B5E-43D3-8420-B614486163FD}" type="presOf" srcId="{CF3D4BBF-0FB9-40C5-8A87-ED44D638B2C8}" destId="{03B2C621-301E-412D-8E2D-375EDE1EB214}" srcOrd="0" destOrd="0" presId="urn:microsoft.com/office/officeart/2005/8/layout/orgChart1"/>
    <dgm:cxn modelId="{8AF2AA4B-CE11-4953-955E-BDEDE542971D}" type="presOf" srcId="{15E84B4F-4B40-47A0-99E1-931E5C56335C}" destId="{D7DFA1B6-3812-496C-845E-91B8FB2D9EC1}" srcOrd="1" destOrd="0" presId="urn:microsoft.com/office/officeart/2005/8/layout/orgChart1"/>
    <dgm:cxn modelId="{12B9150A-58CA-4E11-825D-04AFE342DDA2}" type="presOf" srcId="{5F767715-1007-457F-AF6F-1E15608344E1}" destId="{F68ECB5E-6641-44C6-B5A0-33D152F96920}" srcOrd="0" destOrd="0" presId="urn:microsoft.com/office/officeart/2005/8/layout/orgChart1"/>
    <dgm:cxn modelId="{ECA3A176-2DB4-4ECB-90C7-E7AA0A70AFC2}" type="presOf" srcId="{62FC2F96-E601-4C8E-8C1B-C496AAB9DCFC}" destId="{881EF5E5-50EE-4340-B4E0-97AB40C13840}" srcOrd="0" destOrd="0" presId="urn:microsoft.com/office/officeart/2005/8/layout/orgChart1"/>
    <dgm:cxn modelId="{6F7FEEDF-A29F-4CCC-B745-248DE7A0C651}" type="presOf" srcId="{AD3154A2-AAE7-444E-90EA-53D8847B27E4}" destId="{609C4FA3-15E1-4E59-8105-08537445CE12}" srcOrd="0" destOrd="0" presId="urn:microsoft.com/office/officeart/2005/8/layout/orgChart1"/>
    <dgm:cxn modelId="{1A1CBAFA-ED12-4DF6-BC76-140EBA2CA659}" type="presOf" srcId="{E5CF75E6-9706-4D1B-B2F1-2E2E4ACEC94D}" destId="{6D9C0E53-59F0-44A4-B966-F71BDC4BF2BF}" srcOrd="0" destOrd="0" presId="urn:microsoft.com/office/officeart/2005/8/layout/orgChart1"/>
    <dgm:cxn modelId="{E9DED1B0-B701-4C2A-AE57-47F8490385B5}" srcId="{2EF796D4-92EF-4B23-A6B0-19BDD0EC4B17}" destId="{945EAEDC-9096-40D4-99B5-2817F78E6167}" srcOrd="1" destOrd="0" parTransId="{7E909E59-441B-4072-BE94-CB34BA7EBFC1}" sibTransId="{C6FC90E2-A218-413F-B8C1-80DD07F55877}"/>
    <dgm:cxn modelId="{8070D9B1-11B1-4CD7-8AF0-9544EBDA474B}" type="presOf" srcId="{3F2F8721-13E0-408A-BE67-D18A99FC0C1E}" destId="{6A466D4B-8992-4A9A-A1C0-7A11D9256C59}" srcOrd="0" destOrd="0" presId="urn:microsoft.com/office/officeart/2005/8/layout/orgChart1"/>
    <dgm:cxn modelId="{EDEC87AE-8832-4010-99CE-AE67D0E16941}" type="presOf" srcId="{D3E2543B-456B-4C8A-8B16-8C796C881CCA}" destId="{021967A9-E5F3-4BDB-8C02-2B9726F9C481}" srcOrd="1" destOrd="0" presId="urn:microsoft.com/office/officeart/2005/8/layout/orgChart1"/>
    <dgm:cxn modelId="{18BA9C4C-E0FD-4E25-A341-14A7F2160AF0}" type="presOf" srcId="{99B6D186-464A-47CC-9AFE-0143A79C6A8C}" destId="{D7DB4F8A-5F85-4AB3-B9BA-23181D0C7E58}" srcOrd="0" destOrd="0" presId="urn:microsoft.com/office/officeart/2005/8/layout/orgChart1"/>
    <dgm:cxn modelId="{CD07FF36-D734-4F38-B533-911224C3FA1A}" type="presOf" srcId="{F5F5C05E-0760-4D9D-A6D9-527BCDFD1F31}" destId="{D474A82E-7BEE-4ED7-AE34-BB71291DA3AA}" srcOrd="1" destOrd="0" presId="urn:microsoft.com/office/officeart/2005/8/layout/orgChart1"/>
    <dgm:cxn modelId="{9A043660-878D-4A29-8C1E-7F45829ECF2C}" srcId="{E1E5E05D-207A-455F-9DDA-439E82168846}" destId="{4D9590B9-DB2E-4624-BE27-54FE935AC4FF}" srcOrd="3" destOrd="0" parTransId="{093F2156-822F-4EC6-B8A9-168145EE3DE3}" sibTransId="{FF348949-1A89-40AC-9FBC-5678F4D96A51}"/>
    <dgm:cxn modelId="{B07EA329-3FC5-4281-8EA3-72B1D5D446E7}" srcId="{E1E5E05D-207A-455F-9DDA-439E82168846}" destId="{2EF796D4-92EF-4B23-A6B0-19BDD0EC4B17}" srcOrd="0" destOrd="0" parTransId="{5F767715-1007-457F-AF6F-1E15608344E1}" sibTransId="{22C9D212-A7BF-4E2C-BB09-5BF1E76BFC17}"/>
    <dgm:cxn modelId="{39E4576B-3499-4DEC-9D18-DB9B56E01FFC}" type="presOf" srcId="{E5CF75E6-9706-4D1B-B2F1-2E2E4ACEC94D}" destId="{9A4EF93A-ED55-4EDC-B613-92C84E6398B3}" srcOrd="1" destOrd="0" presId="urn:microsoft.com/office/officeart/2005/8/layout/orgChart1"/>
    <dgm:cxn modelId="{D0E7A8B8-48C7-407C-B2BA-082664978746}" srcId="{2EF796D4-92EF-4B23-A6B0-19BDD0EC4B17}" destId="{52FB9980-2DB8-4080-9E3E-D4AC6E673E13}" srcOrd="0" destOrd="0" parTransId="{F55C1996-987E-4874-BFD8-6DDFC3BF9731}" sibTransId="{A9C29178-9B2C-4933-B72E-BDDF49C6345C}"/>
    <dgm:cxn modelId="{D2777426-56D8-437A-8B28-B3A9A5AC75FD}" type="presOf" srcId="{093F2156-822F-4EC6-B8A9-168145EE3DE3}" destId="{6016E622-CEB2-45A6-A827-1572E620F872}" srcOrd="0" destOrd="0" presId="urn:microsoft.com/office/officeart/2005/8/layout/orgChart1"/>
    <dgm:cxn modelId="{3D040090-3B7E-490B-8E7E-A4A210FDED8B}" type="presOf" srcId="{4D9590B9-DB2E-4624-BE27-54FE935AC4FF}" destId="{D2B8F9BD-4FCB-493D-9CBA-5DD94C8C52C7}" srcOrd="0" destOrd="0" presId="urn:microsoft.com/office/officeart/2005/8/layout/orgChart1"/>
    <dgm:cxn modelId="{6F6C5D58-042A-4A95-AAE6-EEE705B374F0}" type="presOf" srcId="{EB19C78C-31EE-4EFD-94E0-7475F89A09FE}" destId="{DA09B42D-6423-475A-BFE7-56278D1592A1}" srcOrd="1" destOrd="0" presId="urn:microsoft.com/office/officeart/2005/8/layout/orgChart1"/>
    <dgm:cxn modelId="{0DF7CCFF-DD92-42EA-A243-F82D0E4590F6}" type="presOf" srcId="{52FB9980-2DB8-4080-9E3E-D4AC6E673E13}" destId="{423F530C-C48F-4532-8F78-4766A5759844}" srcOrd="1" destOrd="0" presId="urn:microsoft.com/office/officeart/2005/8/layout/orgChart1"/>
    <dgm:cxn modelId="{FA9C69EE-B8F1-4E72-9056-40D7E0614941}" srcId="{F56291D4-9942-41F6-BB31-CB864BB3C668}" destId="{3777A80A-B5C4-4855-B8A3-C319A5F9CC8A}" srcOrd="0" destOrd="0" parTransId="{F5709C87-0CB3-4A5B-96EF-2F308831398D}" sibTransId="{4C81DBCF-378D-4984-AE37-763437209BDC}"/>
    <dgm:cxn modelId="{D8EF8314-DFC5-4F89-A5AA-D62CF44878B3}" type="presOf" srcId="{F5709C87-0CB3-4A5B-96EF-2F308831398D}" destId="{C4C4EDB4-8F05-4E6D-A8BA-CFABE3FE0172}" srcOrd="0" destOrd="0" presId="urn:microsoft.com/office/officeart/2005/8/layout/orgChart1"/>
    <dgm:cxn modelId="{EF6B9814-B2B9-4A4E-97C3-E743970BA088}" type="presOf" srcId="{C7C3878E-CD40-4B37-91F6-1AD46AF73BE7}" destId="{25BB3EB5-AE21-4CA6-BE6B-8F42830AAC58}" srcOrd="0" destOrd="0" presId="urn:microsoft.com/office/officeart/2005/8/layout/orgChart1"/>
    <dgm:cxn modelId="{8D692A14-8FB0-4AF2-A3D9-049AD5C293C5}" type="presOf" srcId="{2EF796D4-92EF-4B23-A6B0-19BDD0EC4B17}" destId="{C2D6AC62-FA2A-4EFB-9506-1BF2BB5EA6B7}" srcOrd="0" destOrd="0" presId="urn:microsoft.com/office/officeart/2005/8/layout/orgChart1"/>
    <dgm:cxn modelId="{3A3B289A-148A-4808-AA6E-D000A1796D7C}" type="presOf" srcId="{DB5C8AD0-1717-405F-8C98-07A7F4051A1B}" destId="{A0804EF6-A732-44CE-A89C-632D0D794F5B}" srcOrd="0" destOrd="0" presId="urn:microsoft.com/office/officeart/2005/8/layout/orgChart1"/>
    <dgm:cxn modelId="{6CF19444-5FFD-46E6-9AF4-497D5A634C42}" srcId="{F56291D4-9942-41F6-BB31-CB864BB3C668}" destId="{D3E2543B-456B-4C8A-8B16-8C796C881CCA}" srcOrd="1" destOrd="0" parTransId="{49E96F46-19EC-4F83-B68B-A917F6B25706}" sibTransId="{08F31763-3222-460B-976A-61ECB92FF264}"/>
    <dgm:cxn modelId="{8A50467E-1F9A-428D-8C33-AC5EDFBB5DFA}" type="presOf" srcId="{EE4CE422-C47E-443A-A087-90157D84F97D}" destId="{8C594BCA-870C-41F5-B365-ACEA5EFFFBFC}" srcOrd="1" destOrd="0" presId="urn:microsoft.com/office/officeart/2005/8/layout/orgChart1"/>
    <dgm:cxn modelId="{EC5D1EEC-C6FE-414C-B887-EDA336524AEA}" type="presOf" srcId="{4A0B11BE-530F-4C71-B7B6-A5E2D551A139}" destId="{9C96F60A-D010-4100-AE42-77B94A3E18A8}" srcOrd="1" destOrd="0" presId="urn:microsoft.com/office/officeart/2005/8/layout/orgChart1"/>
    <dgm:cxn modelId="{44918734-516C-4188-BCFB-1BFCA3B49998}" type="presOf" srcId="{D3E2543B-456B-4C8A-8B16-8C796C881CCA}" destId="{DA17D65F-DA27-442F-BCED-6724A2B980A5}" srcOrd="0" destOrd="0" presId="urn:microsoft.com/office/officeart/2005/8/layout/orgChart1"/>
    <dgm:cxn modelId="{1AEFE3E2-F868-40C4-BED8-A5624F9314EC}" srcId="{4D9590B9-DB2E-4624-BE27-54FE935AC4FF}" destId="{3F2F8721-13E0-408A-BE67-D18A99FC0C1E}" srcOrd="0" destOrd="0" parTransId="{3A10F626-2E6F-4BC8-A7AD-12ED471A3FE6}" sibTransId="{14F6775D-85A4-4411-99BD-320D96E068DA}"/>
    <dgm:cxn modelId="{CD940180-A203-434F-A649-5521B2125B8E}" type="presOf" srcId="{908DCBBD-4D07-4CE7-B69E-1792E76D6099}" destId="{025E16BF-46AA-48BF-96F5-D4FB21F6011A}" srcOrd="0" destOrd="0" presId="urn:microsoft.com/office/officeart/2005/8/layout/orgChart1"/>
    <dgm:cxn modelId="{FE1A5FDB-9085-4FC5-BD53-5C1259AE46D8}" type="presOf" srcId="{15E84B4F-4B40-47A0-99E1-931E5C56335C}" destId="{5B3ACD9B-E5E4-4C9D-8EEE-91C206070A28}" srcOrd="0" destOrd="0" presId="urn:microsoft.com/office/officeart/2005/8/layout/orgChart1"/>
    <dgm:cxn modelId="{1F6607C4-0AEB-4718-9BDE-8CCB68B67B35}" srcId="{2EF796D4-92EF-4B23-A6B0-19BDD0EC4B17}" destId="{4A0B11BE-530F-4C71-B7B6-A5E2D551A139}" srcOrd="5" destOrd="0" parTransId="{BC22FFC0-A5FE-4BBE-A3C0-BC5E9DD480B3}" sibTransId="{F1A0BF68-6A5E-4B55-885C-49E584FB3A0F}"/>
    <dgm:cxn modelId="{B3F10AF0-A239-4778-9546-F3849F5C8093}" type="presOf" srcId="{EE4CE422-C47E-443A-A087-90157D84F97D}" destId="{5FB9A162-48B0-4D5B-B11A-A4A6B995060D}" srcOrd="0" destOrd="0" presId="urn:microsoft.com/office/officeart/2005/8/layout/orgChart1"/>
    <dgm:cxn modelId="{8D61D6D2-333F-448B-A227-B0941FF8F860}" type="presOf" srcId="{0F51F628-FB9C-4B1A-87AC-8C5F68FBD14F}" destId="{31306121-6C0E-40BF-B226-B443EEE63CFF}" srcOrd="0" destOrd="0" presId="urn:microsoft.com/office/officeart/2005/8/layout/orgChart1"/>
    <dgm:cxn modelId="{6B8A4710-1158-48D6-B4CD-883CE4688A37}" type="presOf" srcId="{ED424450-B7D9-4D04-822C-48E13266B16D}" destId="{B4983744-6DAA-4891-863C-AB7B71CBCA88}" srcOrd="1" destOrd="0" presId="urn:microsoft.com/office/officeart/2005/8/layout/orgChart1"/>
    <dgm:cxn modelId="{2FE86A07-1114-4D20-8024-9CF23CEBB219}" type="presOf" srcId="{945EAEDC-9096-40D4-99B5-2817F78E6167}" destId="{29E9829C-BF5F-46C0-B69B-0B9F721B0C31}" srcOrd="0" destOrd="0" presId="urn:microsoft.com/office/officeart/2005/8/layout/orgChart1"/>
    <dgm:cxn modelId="{76F1F4BE-BF1A-416C-9F1F-CD177CD87D09}" srcId="{AD3154A2-AAE7-444E-90EA-53D8847B27E4}" destId="{E1E5E05D-207A-455F-9DDA-439E82168846}" srcOrd="0" destOrd="0" parTransId="{D8011D10-81FC-495D-B4B5-CA7752FB5BB0}" sibTransId="{6A876C55-1CC0-41A0-AD9A-946CED8AABB8}"/>
    <dgm:cxn modelId="{93AF1763-3540-44CC-8FF0-A325CA791241}" type="presOf" srcId="{BC22FFC0-A5FE-4BBE-A3C0-BC5E9DD480B3}" destId="{D6AFC540-B160-4F0C-95D6-AD59E6FED37E}" srcOrd="0" destOrd="0" presId="urn:microsoft.com/office/officeart/2005/8/layout/orgChart1"/>
    <dgm:cxn modelId="{BF34756D-E7DD-41D5-9D7F-F3AEDD2E4671}" type="presOf" srcId="{C0ED110A-AE56-4E3D-A648-E204443AD6BD}" destId="{97139F3D-C992-4F71-A325-AAFC90BD41BB}" srcOrd="0" destOrd="0" presId="urn:microsoft.com/office/officeart/2005/8/layout/orgChart1"/>
    <dgm:cxn modelId="{9F7670B8-B562-49B6-83A5-3AB8CAA4F75D}" type="presOf" srcId="{E1E5E05D-207A-455F-9DDA-439E82168846}" destId="{18CF2ABA-D478-4611-B53B-4AFE6F363113}" srcOrd="1" destOrd="0" presId="urn:microsoft.com/office/officeart/2005/8/layout/orgChart1"/>
    <dgm:cxn modelId="{F665D3D1-B954-4906-9C59-2460251D373F}" type="presOf" srcId="{3777A80A-B5C4-4855-B8A3-C319A5F9CC8A}" destId="{C0FB0636-2A65-448C-80ED-A4D20DD9FB71}" srcOrd="1" destOrd="0" presId="urn:microsoft.com/office/officeart/2005/8/layout/orgChart1"/>
    <dgm:cxn modelId="{400C3D72-28B4-4412-ACB7-DFECA58F90B7}" type="presOf" srcId="{945EAEDC-9096-40D4-99B5-2817F78E6167}" destId="{224A94EB-19CD-4144-9E25-39F4E73B6003}" srcOrd="1" destOrd="0" presId="urn:microsoft.com/office/officeart/2005/8/layout/orgChart1"/>
    <dgm:cxn modelId="{3E40F671-B1FA-4D8E-A168-1E7794B1EEFE}" srcId="{4D9590B9-DB2E-4624-BE27-54FE935AC4FF}" destId="{ABF2E943-CC23-4BF1-80BC-965754902F3C}" srcOrd="2" destOrd="0" parTransId="{99B6D186-464A-47CC-9AFE-0143A79C6A8C}" sibTransId="{B541F54B-23B0-4090-933C-A2B7D7B92603}"/>
    <dgm:cxn modelId="{C90C3160-00F5-4510-A6A0-98442365F280}" type="presOf" srcId="{ABF2E943-CC23-4BF1-80BC-965754902F3C}" destId="{10A2C3EF-94A4-409F-9547-851986CD5E87}" srcOrd="0" destOrd="0" presId="urn:microsoft.com/office/officeart/2005/8/layout/orgChart1"/>
    <dgm:cxn modelId="{6C946153-77CE-4E0B-BCDF-CBD794E18CEC}" type="presOf" srcId="{CD79455F-5203-453C-AFF4-E5355E0E1285}" destId="{A4E85F35-818C-4821-98C7-7C69524C1F02}" srcOrd="0" destOrd="0" presId="urn:microsoft.com/office/officeart/2005/8/layout/orgChart1"/>
    <dgm:cxn modelId="{55B91C5A-8792-485B-AC44-CA572E15F7FA}" srcId="{2EF796D4-92EF-4B23-A6B0-19BDD0EC4B17}" destId="{EB19C78C-31EE-4EFD-94E0-7475F89A09FE}" srcOrd="4" destOrd="0" parTransId="{DB5C8AD0-1717-405F-8C98-07A7F4051A1B}" sibTransId="{5499CDB9-2D48-4D5B-8653-95F1D1779DD2}"/>
    <dgm:cxn modelId="{D37FAEB8-5BFC-4522-9652-762B3658DDEE}" srcId="{E1E5E05D-207A-455F-9DDA-439E82168846}" destId="{E5CF75E6-9706-4D1B-B2F1-2E2E4ACEC94D}" srcOrd="1" destOrd="0" parTransId="{CD79455F-5203-453C-AFF4-E5355E0E1285}" sibTransId="{595608DD-661E-4425-8E59-EAE45499F8C9}"/>
    <dgm:cxn modelId="{EA37BCBF-ECD2-4433-99F1-E942DE765481}" srcId="{E1E5E05D-207A-455F-9DDA-439E82168846}" destId="{F56291D4-9942-41F6-BB31-CB864BB3C668}" srcOrd="2" destOrd="0" parTransId="{CF3D4BBF-0FB9-40C5-8A87-ED44D638B2C8}" sibTransId="{B790965D-1976-4423-A1CD-4C3384E207C1}"/>
    <dgm:cxn modelId="{2E4414C9-71E8-462F-B43B-6E24C07343CB}" type="presOf" srcId="{49E96F46-19EC-4F83-B68B-A917F6B25706}" destId="{2CCF21CC-1398-4F72-AF99-1589E9B9E3D3}" srcOrd="0" destOrd="0" presId="urn:microsoft.com/office/officeart/2005/8/layout/orgChart1"/>
    <dgm:cxn modelId="{7C0EB32D-4D9A-41C4-AD24-670A3CBCD551}" srcId="{2EF796D4-92EF-4B23-A6B0-19BDD0EC4B17}" destId="{15E84B4F-4B40-47A0-99E1-931E5C56335C}" srcOrd="2" destOrd="0" parTransId="{908DCBBD-4D07-4CE7-B69E-1792E76D6099}" sibTransId="{B3F7DF32-FF96-4939-A9EC-125FADCA91F5}"/>
    <dgm:cxn modelId="{3B6232DE-492A-4C76-827B-B77B12D4BB90}" type="presOf" srcId="{F5F5C05E-0760-4D9D-A6D9-527BCDFD1F31}" destId="{D3E253D8-AC0E-431E-A826-268BE31BC531}" srcOrd="0" destOrd="0" presId="urn:microsoft.com/office/officeart/2005/8/layout/orgChart1"/>
    <dgm:cxn modelId="{F7E70493-67AB-458A-BA0E-2920D71FC19A}" srcId="{4D9590B9-DB2E-4624-BE27-54FE935AC4FF}" destId="{C0ED110A-AE56-4E3D-A648-E204443AD6BD}" srcOrd="1" destOrd="0" parTransId="{62FC2F96-E601-4C8E-8C1B-C496AAB9DCFC}" sibTransId="{2824A5D9-1FA5-46E7-A71C-732214A46895}"/>
    <dgm:cxn modelId="{80048FAE-300A-4467-B8DE-387E558F16EC}" type="presOf" srcId="{3F2F8721-13E0-408A-BE67-D18A99FC0C1E}" destId="{B7AAF69D-FD4A-4DF2-8A55-57933E77B78A}" srcOrd="1" destOrd="0" presId="urn:microsoft.com/office/officeart/2005/8/layout/orgChart1"/>
    <dgm:cxn modelId="{E5230EF3-AA20-48CB-B64A-CC4EC6C8C3D9}" type="presOf" srcId="{3A10F626-2E6F-4BC8-A7AD-12ED471A3FE6}" destId="{D32AEFE3-7D9F-423D-8537-CC4838C53348}" srcOrd="0" destOrd="0" presId="urn:microsoft.com/office/officeart/2005/8/layout/orgChart1"/>
    <dgm:cxn modelId="{3567A5C1-3EB7-4C54-AB0B-FDDDDD916629}" type="presParOf" srcId="{609C4FA3-15E1-4E59-8105-08537445CE12}" destId="{1C46D5E3-CAB1-4D2F-9B06-F3FF3E08AE7D}" srcOrd="0" destOrd="0" presId="urn:microsoft.com/office/officeart/2005/8/layout/orgChart1"/>
    <dgm:cxn modelId="{80E1F41F-F01F-4650-98BC-03F6CC680312}" type="presParOf" srcId="{1C46D5E3-CAB1-4D2F-9B06-F3FF3E08AE7D}" destId="{56308FAA-187A-48AD-BC1A-D424AD6DE48E}" srcOrd="0" destOrd="0" presId="urn:microsoft.com/office/officeart/2005/8/layout/orgChart1"/>
    <dgm:cxn modelId="{2A721171-5544-48AF-9503-10B0FF993D94}" type="presParOf" srcId="{56308FAA-187A-48AD-BC1A-D424AD6DE48E}" destId="{6C03F478-C3C8-4A4B-BB9A-1FED2EFEF8EA}" srcOrd="0" destOrd="0" presId="urn:microsoft.com/office/officeart/2005/8/layout/orgChart1"/>
    <dgm:cxn modelId="{3901EC1A-C99D-47A5-8AC8-80DC983B4FAD}" type="presParOf" srcId="{56308FAA-187A-48AD-BC1A-D424AD6DE48E}" destId="{18CF2ABA-D478-4611-B53B-4AFE6F363113}" srcOrd="1" destOrd="0" presId="urn:microsoft.com/office/officeart/2005/8/layout/orgChart1"/>
    <dgm:cxn modelId="{944AD03B-CC81-4253-8578-D62714471093}" type="presParOf" srcId="{1C46D5E3-CAB1-4D2F-9B06-F3FF3E08AE7D}" destId="{5D220E86-0751-4586-9272-B8210F44D26A}" srcOrd="1" destOrd="0" presId="urn:microsoft.com/office/officeart/2005/8/layout/orgChart1"/>
    <dgm:cxn modelId="{4B57ADFF-BC5B-4A34-B57A-3B91CAB61035}" type="presParOf" srcId="{5D220E86-0751-4586-9272-B8210F44D26A}" destId="{F68ECB5E-6641-44C6-B5A0-33D152F96920}" srcOrd="0" destOrd="0" presId="urn:microsoft.com/office/officeart/2005/8/layout/orgChart1"/>
    <dgm:cxn modelId="{B3957B7C-0A50-4670-8205-6E5AFC36959B}" type="presParOf" srcId="{5D220E86-0751-4586-9272-B8210F44D26A}" destId="{5FD11162-366F-40F0-B851-5AFDCD567CE9}" srcOrd="1" destOrd="0" presId="urn:microsoft.com/office/officeart/2005/8/layout/orgChart1"/>
    <dgm:cxn modelId="{A77E521F-825A-46A8-8DCF-42CB5C81A9EA}" type="presParOf" srcId="{5FD11162-366F-40F0-B851-5AFDCD567CE9}" destId="{A2F43D59-79FD-4E01-BC9B-4E7FAC892FFD}" srcOrd="0" destOrd="0" presId="urn:microsoft.com/office/officeart/2005/8/layout/orgChart1"/>
    <dgm:cxn modelId="{907314A4-DF7F-4176-8C8D-19039FCAEC33}" type="presParOf" srcId="{A2F43D59-79FD-4E01-BC9B-4E7FAC892FFD}" destId="{C2D6AC62-FA2A-4EFB-9506-1BF2BB5EA6B7}" srcOrd="0" destOrd="0" presId="urn:microsoft.com/office/officeart/2005/8/layout/orgChart1"/>
    <dgm:cxn modelId="{B24D9760-13FF-4AF8-8B2A-8B90BB0100C7}" type="presParOf" srcId="{A2F43D59-79FD-4E01-BC9B-4E7FAC892FFD}" destId="{F42EB533-E285-4C7D-8074-E6D1C82A4A46}" srcOrd="1" destOrd="0" presId="urn:microsoft.com/office/officeart/2005/8/layout/orgChart1"/>
    <dgm:cxn modelId="{13CEBF74-F66B-4876-8F3B-34A137B96826}" type="presParOf" srcId="{5FD11162-366F-40F0-B851-5AFDCD567CE9}" destId="{E017F5FE-1471-4D6E-84A6-B5EC39F5316E}" srcOrd="1" destOrd="0" presId="urn:microsoft.com/office/officeart/2005/8/layout/orgChart1"/>
    <dgm:cxn modelId="{ABADEDCF-FD15-4E21-A22B-0385974F5458}" type="presParOf" srcId="{E017F5FE-1471-4D6E-84A6-B5EC39F5316E}" destId="{F033F3FA-4ACE-48EC-BB76-72D08A432866}" srcOrd="0" destOrd="0" presId="urn:microsoft.com/office/officeart/2005/8/layout/orgChart1"/>
    <dgm:cxn modelId="{BC41EE0E-AB44-49E2-AECE-69A03DA9691C}" type="presParOf" srcId="{E017F5FE-1471-4D6E-84A6-B5EC39F5316E}" destId="{51C189F4-D37D-449C-A5E5-C0432F5CB045}" srcOrd="1" destOrd="0" presId="urn:microsoft.com/office/officeart/2005/8/layout/orgChart1"/>
    <dgm:cxn modelId="{63186F0D-2E4F-47E2-8A9F-D5131AB2E31F}" type="presParOf" srcId="{51C189F4-D37D-449C-A5E5-C0432F5CB045}" destId="{25A88F0B-9AB3-43BD-892A-AF9A113ECF46}" srcOrd="0" destOrd="0" presId="urn:microsoft.com/office/officeart/2005/8/layout/orgChart1"/>
    <dgm:cxn modelId="{C5FEBBBA-CECE-4F37-BA61-46E0E59B7F7D}" type="presParOf" srcId="{25A88F0B-9AB3-43BD-892A-AF9A113ECF46}" destId="{C750BB93-56AC-45B4-B4FC-A1CD126CE048}" srcOrd="0" destOrd="0" presId="urn:microsoft.com/office/officeart/2005/8/layout/orgChart1"/>
    <dgm:cxn modelId="{B2F2FB63-89B5-4231-AF42-BB26F8BC82DD}" type="presParOf" srcId="{25A88F0B-9AB3-43BD-892A-AF9A113ECF46}" destId="{423F530C-C48F-4532-8F78-4766A5759844}" srcOrd="1" destOrd="0" presId="urn:microsoft.com/office/officeart/2005/8/layout/orgChart1"/>
    <dgm:cxn modelId="{11AD7E02-4FC5-484F-AAA8-8BE24C2921F4}" type="presParOf" srcId="{51C189F4-D37D-449C-A5E5-C0432F5CB045}" destId="{97F3F31F-85B1-4EC9-928D-5BB55CD035C8}" srcOrd="1" destOrd="0" presId="urn:microsoft.com/office/officeart/2005/8/layout/orgChart1"/>
    <dgm:cxn modelId="{851BB4C3-7561-4417-98C1-5551A1173B36}" type="presParOf" srcId="{51C189F4-D37D-449C-A5E5-C0432F5CB045}" destId="{EF525ECF-EA02-4881-BDCF-560320805C79}" srcOrd="2" destOrd="0" presId="urn:microsoft.com/office/officeart/2005/8/layout/orgChart1"/>
    <dgm:cxn modelId="{2D4B74AF-69C6-4F8A-9B67-634716CEDD10}" type="presParOf" srcId="{E017F5FE-1471-4D6E-84A6-B5EC39F5316E}" destId="{FF4F2DCC-1861-45F4-8A41-1303FD5A1EA1}" srcOrd="2" destOrd="0" presId="urn:microsoft.com/office/officeart/2005/8/layout/orgChart1"/>
    <dgm:cxn modelId="{29A9E880-56EE-4366-B8DC-C6DEEEE57DF4}" type="presParOf" srcId="{E017F5FE-1471-4D6E-84A6-B5EC39F5316E}" destId="{559C4ECD-09FF-476F-82D4-43ACEE93C69D}" srcOrd="3" destOrd="0" presId="urn:microsoft.com/office/officeart/2005/8/layout/orgChart1"/>
    <dgm:cxn modelId="{32C3E44F-2941-4D79-8F21-1D473BB28A27}" type="presParOf" srcId="{559C4ECD-09FF-476F-82D4-43ACEE93C69D}" destId="{97900C59-7BCE-4050-A63C-5356C0DE9332}" srcOrd="0" destOrd="0" presId="urn:microsoft.com/office/officeart/2005/8/layout/orgChart1"/>
    <dgm:cxn modelId="{7D2A7FE3-D5EB-4505-9756-A5BBBC749004}" type="presParOf" srcId="{97900C59-7BCE-4050-A63C-5356C0DE9332}" destId="{29E9829C-BF5F-46C0-B69B-0B9F721B0C31}" srcOrd="0" destOrd="0" presId="urn:microsoft.com/office/officeart/2005/8/layout/orgChart1"/>
    <dgm:cxn modelId="{6DB3C2EA-74BA-4207-ACB0-9F0BF3FEEBE5}" type="presParOf" srcId="{97900C59-7BCE-4050-A63C-5356C0DE9332}" destId="{224A94EB-19CD-4144-9E25-39F4E73B6003}" srcOrd="1" destOrd="0" presId="urn:microsoft.com/office/officeart/2005/8/layout/orgChart1"/>
    <dgm:cxn modelId="{5CD9F705-4A93-4123-A481-E3369950F54A}" type="presParOf" srcId="{559C4ECD-09FF-476F-82D4-43ACEE93C69D}" destId="{A55943A8-DAFA-4331-8259-8AE2EEE8A386}" srcOrd="1" destOrd="0" presId="urn:microsoft.com/office/officeart/2005/8/layout/orgChart1"/>
    <dgm:cxn modelId="{E7353365-80B6-4C13-B4F1-CE136F6C5D57}" type="presParOf" srcId="{559C4ECD-09FF-476F-82D4-43ACEE93C69D}" destId="{D271A5F1-2E7D-45B7-9F82-605EB1CE58AC}" srcOrd="2" destOrd="0" presId="urn:microsoft.com/office/officeart/2005/8/layout/orgChart1"/>
    <dgm:cxn modelId="{CB426325-EA31-491D-949F-5C7401851CB9}" type="presParOf" srcId="{E017F5FE-1471-4D6E-84A6-B5EC39F5316E}" destId="{025E16BF-46AA-48BF-96F5-D4FB21F6011A}" srcOrd="4" destOrd="0" presId="urn:microsoft.com/office/officeart/2005/8/layout/orgChart1"/>
    <dgm:cxn modelId="{5D1EE6F8-CD75-4443-95B5-277DA19980D0}" type="presParOf" srcId="{E017F5FE-1471-4D6E-84A6-B5EC39F5316E}" destId="{1566637F-D3D1-4262-9835-3FF6CB2B7293}" srcOrd="5" destOrd="0" presId="urn:microsoft.com/office/officeart/2005/8/layout/orgChart1"/>
    <dgm:cxn modelId="{34068301-583F-4253-891B-11C29170570F}" type="presParOf" srcId="{1566637F-D3D1-4262-9835-3FF6CB2B7293}" destId="{4E9AD28E-0151-41DE-8823-D378F6B9C44D}" srcOrd="0" destOrd="0" presId="urn:microsoft.com/office/officeart/2005/8/layout/orgChart1"/>
    <dgm:cxn modelId="{9A09002C-E44C-4868-83FA-3C76EEC61670}" type="presParOf" srcId="{4E9AD28E-0151-41DE-8823-D378F6B9C44D}" destId="{5B3ACD9B-E5E4-4C9D-8EEE-91C206070A28}" srcOrd="0" destOrd="0" presId="urn:microsoft.com/office/officeart/2005/8/layout/orgChart1"/>
    <dgm:cxn modelId="{8179B923-A988-4F03-B8D1-48662E43279B}" type="presParOf" srcId="{4E9AD28E-0151-41DE-8823-D378F6B9C44D}" destId="{D7DFA1B6-3812-496C-845E-91B8FB2D9EC1}" srcOrd="1" destOrd="0" presId="urn:microsoft.com/office/officeart/2005/8/layout/orgChart1"/>
    <dgm:cxn modelId="{29CB8AFC-DC26-4574-B820-B540502CBB19}" type="presParOf" srcId="{1566637F-D3D1-4262-9835-3FF6CB2B7293}" destId="{1E15CBE1-8383-4CB4-85B4-76ADFFE5C0D2}" srcOrd="1" destOrd="0" presId="urn:microsoft.com/office/officeart/2005/8/layout/orgChart1"/>
    <dgm:cxn modelId="{5D8CD041-B1B4-46F1-A2E8-BAD42E6C3912}" type="presParOf" srcId="{1566637F-D3D1-4262-9835-3FF6CB2B7293}" destId="{EC05B95E-8530-4394-97D5-9CBAEC23CB74}" srcOrd="2" destOrd="0" presId="urn:microsoft.com/office/officeart/2005/8/layout/orgChart1"/>
    <dgm:cxn modelId="{E9186BC6-9E1B-455B-9598-123022097FB6}" type="presParOf" srcId="{E017F5FE-1471-4D6E-84A6-B5EC39F5316E}" destId="{31306121-6C0E-40BF-B226-B443EEE63CFF}" srcOrd="6" destOrd="0" presId="urn:microsoft.com/office/officeart/2005/8/layout/orgChart1"/>
    <dgm:cxn modelId="{797F6CC4-60F4-4451-AA12-6CFE06DD42D7}" type="presParOf" srcId="{E017F5FE-1471-4D6E-84A6-B5EC39F5316E}" destId="{4EA71760-7F2A-4D8B-B8C5-5F9966C3A18A}" srcOrd="7" destOrd="0" presId="urn:microsoft.com/office/officeart/2005/8/layout/orgChart1"/>
    <dgm:cxn modelId="{DB662D12-F316-4A15-AF0B-5F47A82A2D7F}" type="presParOf" srcId="{4EA71760-7F2A-4D8B-B8C5-5F9966C3A18A}" destId="{C06933B8-BB83-471A-A4B8-86C8B4487773}" srcOrd="0" destOrd="0" presId="urn:microsoft.com/office/officeart/2005/8/layout/orgChart1"/>
    <dgm:cxn modelId="{011E0F49-F812-43E1-AB48-FAC2ACA398A2}" type="presParOf" srcId="{C06933B8-BB83-471A-A4B8-86C8B4487773}" destId="{77C1941B-0A47-47F0-9315-463C3E5213F7}" srcOrd="0" destOrd="0" presId="urn:microsoft.com/office/officeart/2005/8/layout/orgChart1"/>
    <dgm:cxn modelId="{6DD5E044-1A76-4AC9-B3D2-D7DFF34CBD34}" type="presParOf" srcId="{C06933B8-BB83-471A-A4B8-86C8B4487773}" destId="{B4983744-6DAA-4891-863C-AB7B71CBCA88}" srcOrd="1" destOrd="0" presId="urn:microsoft.com/office/officeart/2005/8/layout/orgChart1"/>
    <dgm:cxn modelId="{8BD55BE0-F2EB-4EDC-B9FB-A33F9DC1A197}" type="presParOf" srcId="{4EA71760-7F2A-4D8B-B8C5-5F9966C3A18A}" destId="{8D5766E1-F55C-4BD2-80B0-31000FC4348E}" srcOrd="1" destOrd="0" presId="urn:microsoft.com/office/officeart/2005/8/layout/orgChart1"/>
    <dgm:cxn modelId="{FBC15EB7-5CDB-4414-90A2-D8833B3E2C1F}" type="presParOf" srcId="{4EA71760-7F2A-4D8B-B8C5-5F9966C3A18A}" destId="{342439DE-D7B2-476B-9A21-C1121EA499FF}" srcOrd="2" destOrd="0" presId="urn:microsoft.com/office/officeart/2005/8/layout/orgChart1"/>
    <dgm:cxn modelId="{0BC8B712-CC41-4240-A97F-96A9A415C7AF}" type="presParOf" srcId="{E017F5FE-1471-4D6E-84A6-B5EC39F5316E}" destId="{A0804EF6-A732-44CE-A89C-632D0D794F5B}" srcOrd="8" destOrd="0" presId="urn:microsoft.com/office/officeart/2005/8/layout/orgChart1"/>
    <dgm:cxn modelId="{809F2462-194C-4154-B79E-A24EA1618C41}" type="presParOf" srcId="{E017F5FE-1471-4D6E-84A6-B5EC39F5316E}" destId="{5ED4CCF8-D6C9-4C48-8584-D52B9DA86CDB}" srcOrd="9" destOrd="0" presId="urn:microsoft.com/office/officeart/2005/8/layout/orgChart1"/>
    <dgm:cxn modelId="{14861993-37C7-4510-BEA2-6AB9947E2F85}" type="presParOf" srcId="{5ED4CCF8-D6C9-4C48-8584-D52B9DA86CDB}" destId="{05976904-476D-4FD5-97EE-086345419FBA}" srcOrd="0" destOrd="0" presId="urn:microsoft.com/office/officeart/2005/8/layout/orgChart1"/>
    <dgm:cxn modelId="{229DE482-D21E-43CE-A9CC-7508F369CD10}" type="presParOf" srcId="{05976904-476D-4FD5-97EE-086345419FBA}" destId="{E1E23C45-AE1D-4B3D-8142-BFB9757BCAEC}" srcOrd="0" destOrd="0" presId="urn:microsoft.com/office/officeart/2005/8/layout/orgChart1"/>
    <dgm:cxn modelId="{E4249E61-6EE7-4CD4-A17A-7CBD93FD8872}" type="presParOf" srcId="{05976904-476D-4FD5-97EE-086345419FBA}" destId="{DA09B42D-6423-475A-BFE7-56278D1592A1}" srcOrd="1" destOrd="0" presId="urn:microsoft.com/office/officeart/2005/8/layout/orgChart1"/>
    <dgm:cxn modelId="{BCC431D1-176A-4487-8BB0-2CD4848C3676}" type="presParOf" srcId="{5ED4CCF8-D6C9-4C48-8584-D52B9DA86CDB}" destId="{C4463F61-F804-4271-8A18-9F4B77ADBE89}" srcOrd="1" destOrd="0" presId="urn:microsoft.com/office/officeart/2005/8/layout/orgChart1"/>
    <dgm:cxn modelId="{3FD210AE-C369-45AA-B4BC-5B693A18B026}" type="presParOf" srcId="{5ED4CCF8-D6C9-4C48-8584-D52B9DA86CDB}" destId="{4F7F3A26-3F74-4F4A-B3D2-68E08F264710}" srcOrd="2" destOrd="0" presId="urn:microsoft.com/office/officeart/2005/8/layout/orgChart1"/>
    <dgm:cxn modelId="{712BB0DB-D3C5-4C67-8EAE-7BC689CC775B}" type="presParOf" srcId="{E017F5FE-1471-4D6E-84A6-B5EC39F5316E}" destId="{D6AFC540-B160-4F0C-95D6-AD59E6FED37E}" srcOrd="10" destOrd="0" presId="urn:microsoft.com/office/officeart/2005/8/layout/orgChart1"/>
    <dgm:cxn modelId="{9C6AFD78-65C3-411A-966D-09E57CA3A911}" type="presParOf" srcId="{E017F5FE-1471-4D6E-84A6-B5EC39F5316E}" destId="{938ABEC0-9935-4E2E-9F3E-9B27AF33B2AB}" srcOrd="11" destOrd="0" presId="urn:microsoft.com/office/officeart/2005/8/layout/orgChart1"/>
    <dgm:cxn modelId="{549FF837-1D92-4C98-8E18-747F9DFC36F8}" type="presParOf" srcId="{938ABEC0-9935-4E2E-9F3E-9B27AF33B2AB}" destId="{986FD3ED-F22A-4B7F-858D-929CBBB2019A}" srcOrd="0" destOrd="0" presId="urn:microsoft.com/office/officeart/2005/8/layout/orgChart1"/>
    <dgm:cxn modelId="{F219DEC1-802D-482A-894E-6D52BA18B1C2}" type="presParOf" srcId="{986FD3ED-F22A-4B7F-858D-929CBBB2019A}" destId="{93B00EA2-B73F-48AE-B282-F021FFC2A064}" srcOrd="0" destOrd="0" presId="urn:microsoft.com/office/officeart/2005/8/layout/orgChart1"/>
    <dgm:cxn modelId="{C6F3C5B5-DFF6-4E05-933F-F3C311683F37}" type="presParOf" srcId="{986FD3ED-F22A-4B7F-858D-929CBBB2019A}" destId="{9C96F60A-D010-4100-AE42-77B94A3E18A8}" srcOrd="1" destOrd="0" presId="urn:microsoft.com/office/officeart/2005/8/layout/orgChart1"/>
    <dgm:cxn modelId="{ACC9B713-013E-4C4A-ACAD-33C8F6ED6BE9}" type="presParOf" srcId="{938ABEC0-9935-4E2E-9F3E-9B27AF33B2AB}" destId="{23AF2E4D-B448-493C-9629-466E7493F09E}" srcOrd="1" destOrd="0" presId="urn:microsoft.com/office/officeart/2005/8/layout/orgChart1"/>
    <dgm:cxn modelId="{9FB2FE58-5F30-412B-AF90-96BAE198B6AD}" type="presParOf" srcId="{938ABEC0-9935-4E2E-9F3E-9B27AF33B2AB}" destId="{45E112FC-29F9-4630-AD20-C11C90CCC64D}" srcOrd="2" destOrd="0" presId="urn:microsoft.com/office/officeart/2005/8/layout/orgChart1"/>
    <dgm:cxn modelId="{E4441C5A-40B2-4516-854E-99307851A985}" type="presParOf" srcId="{5FD11162-366F-40F0-B851-5AFDCD567CE9}" destId="{27010FD8-1FC6-4C3D-9396-9205529F2C84}" srcOrd="2" destOrd="0" presId="urn:microsoft.com/office/officeart/2005/8/layout/orgChart1"/>
    <dgm:cxn modelId="{044A99B1-FB92-4093-964E-E2F5209D41F7}" type="presParOf" srcId="{5D220E86-0751-4586-9272-B8210F44D26A}" destId="{A4E85F35-818C-4821-98C7-7C69524C1F02}" srcOrd="2" destOrd="0" presId="urn:microsoft.com/office/officeart/2005/8/layout/orgChart1"/>
    <dgm:cxn modelId="{8EB5F58A-9FDD-4BFE-8EA3-1EE2C00488DE}" type="presParOf" srcId="{5D220E86-0751-4586-9272-B8210F44D26A}" destId="{84004322-9A02-492F-9151-8C15B6D289E8}" srcOrd="3" destOrd="0" presId="urn:microsoft.com/office/officeart/2005/8/layout/orgChart1"/>
    <dgm:cxn modelId="{146DAC29-100B-40FA-94BD-A3D5FDDE02EA}" type="presParOf" srcId="{84004322-9A02-492F-9151-8C15B6D289E8}" destId="{B72E0519-151D-4732-89B9-6CB735DF0EA4}" srcOrd="0" destOrd="0" presId="urn:microsoft.com/office/officeart/2005/8/layout/orgChart1"/>
    <dgm:cxn modelId="{2A4771D4-673C-421C-8BF4-B0AA3E831E70}" type="presParOf" srcId="{B72E0519-151D-4732-89B9-6CB735DF0EA4}" destId="{6D9C0E53-59F0-44A4-B966-F71BDC4BF2BF}" srcOrd="0" destOrd="0" presId="urn:microsoft.com/office/officeart/2005/8/layout/orgChart1"/>
    <dgm:cxn modelId="{3513C42B-547F-4C91-BAE8-82AA92528D3D}" type="presParOf" srcId="{B72E0519-151D-4732-89B9-6CB735DF0EA4}" destId="{9A4EF93A-ED55-4EDC-B613-92C84E6398B3}" srcOrd="1" destOrd="0" presId="urn:microsoft.com/office/officeart/2005/8/layout/orgChart1"/>
    <dgm:cxn modelId="{85765FFD-16C2-4F9F-A759-020D786D3F92}" type="presParOf" srcId="{84004322-9A02-492F-9151-8C15B6D289E8}" destId="{3383B85F-D9DF-44D3-BAA1-7C682255F7EE}" srcOrd="1" destOrd="0" presId="urn:microsoft.com/office/officeart/2005/8/layout/orgChart1"/>
    <dgm:cxn modelId="{8D7713FE-442D-4EB5-8A12-DB2869E4D6D2}" type="presParOf" srcId="{84004322-9A02-492F-9151-8C15B6D289E8}" destId="{28C26270-1E2B-43CE-A699-794A586E1B25}" srcOrd="2" destOrd="0" presId="urn:microsoft.com/office/officeart/2005/8/layout/orgChart1"/>
    <dgm:cxn modelId="{4B0D8215-7C48-478B-A470-7000C3E9452E}" type="presParOf" srcId="{5D220E86-0751-4586-9272-B8210F44D26A}" destId="{03B2C621-301E-412D-8E2D-375EDE1EB214}" srcOrd="4" destOrd="0" presId="urn:microsoft.com/office/officeart/2005/8/layout/orgChart1"/>
    <dgm:cxn modelId="{9EF95152-6E27-4AF2-9599-1804722618AC}" type="presParOf" srcId="{5D220E86-0751-4586-9272-B8210F44D26A}" destId="{FD954A9C-85D7-4F9A-960D-770139172516}" srcOrd="5" destOrd="0" presId="urn:microsoft.com/office/officeart/2005/8/layout/orgChart1"/>
    <dgm:cxn modelId="{32B94DFE-1899-4B4C-B216-B3BCA75E7706}" type="presParOf" srcId="{FD954A9C-85D7-4F9A-960D-770139172516}" destId="{E2776408-7C73-45E3-BA7A-A9C9490DA4E4}" srcOrd="0" destOrd="0" presId="urn:microsoft.com/office/officeart/2005/8/layout/orgChart1"/>
    <dgm:cxn modelId="{E3E66C76-AF27-4C0A-B946-BE984A5D264F}" type="presParOf" srcId="{E2776408-7C73-45E3-BA7A-A9C9490DA4E4}" destId="{EA65A8D8-9019-45D9-9462-1112D7B2B222}" srcOrd="0" destOrd="0" presId="urn:microsoft.com/office/officeart/2005/8/layout/orgChart1"/>
    <dgm:cxn modelId="{8A4FEBBA-41FE-43CF-B0A0-707FEF17210C}" type="presParOf" srcId="{E2776408-7C73-45E3-BA7A-A9C9490DA4E4}" destId="{1BB85DDE-3C7C-4F2A-BCBF-25D7C55B2D8F}" srcOrd="1" destOrd="0" presId="urn:microsoft.com/office/officeart/2005/8/layout/orgChart1"/>
    <dgm:cxn modelId="{0CDCBAE3-1DEB-48AC-99C4-6BD58B7E3EAE}" type="presParOf" srcId="{FD954A9C-85D7-4F9A-960D-770139172516}" destId="{1F1B64DF-2580-4DB5-9975-25CD5326D918}" srcOrd="1" destOrd="0" presId="urn:microsoft.com/office/officeart/2005/8/layout/orgChart1"/>
    <dgm:cxn modelId="{A4B137DC-4A3B-443D-99AF-F804DB0F6A21}" type="presParOf" srcId="{1F1B64DF-2580-4DB5-9975-25CD5326D918}" destId="{C4C4EDB4-8F05-4E6D-A8BA-CFABE3FE0172}" srcOrd="0" destOrd="0" presId="urn:microsoft.com/office/officeart/2005/8/layout/orgChart1"/>
    <dgm:cxn modelId="{3B6422F4-D486-4B9B-95B6-94817CCE3E75}" type="presParOf" srcId="{1F1B64DF-2580-4DB5-9975-25CD5326D918}" destId="{2889F18C-F9E1-450D-BE20-866465D66446}" srcOrd="1" destOrd="0" presId="urn:microsoft.com/office/officeart/2005/8/layout/orgChart1"/>
    <dgm:cxn modelId="{5A1A74D0-CAF7-4C87-BC83-41BE42301B6C}" type="presParOf" srcId="{2889F18C-F9E1-450D-BE20-866465D66446}" destId="{40EFBBAC-39F5-4B84-AC8E-F5BD73DA655E}" srcOrd="0" destOrd="0" presId="urn:microsoft.com/office/officeart/2005/8/layout/orgChart1"/>
    <dgm:cxn modelId="{6D7D34B9-EFB8-491D-9CC4-33C368230123}" type="presParOf" srcId="{40EFBBAC-39F5-4B84-AC8E-F5BD73DA655E}" destId="{F3776849-437C-495B-A907-68C3BC3E3C9F}" srcOrd="0" destOrd="0" presId="urn:microsoft.com/office/officeart/2005/8/layout/orgChart1"/>
    <dgm:cxn modelId="{FCF54C41-8D44-4F86-9966-A6D85C77ACC7}" type="presParOf" srcId="{40EFBBAC-39F5-4B84-AC8E-F5BD73DA655E}" destId="{C0FB0636-2A65-448C-80ED-A4D20DD9FB71}" srcOrd="1" destOrd="0" presId="urn:microsoft.com/office/officeart/2005/8/layout/orgChart1"/>
    <dgm:cxn modelId="{33F2E57B-9D40-44DB-B151-84DB00CA9A03}" type="presParOf" srcId="{2889F18C-F9E1-450D-BE20-866465D66446}" destId="{3F24D2F1-C99F-45DE-8B4C-4D2A5C67132B}" srcOrd="1" destOrd="0" presId="urn:microsoft.com/office/officeart/2005/8/layout/orgChart1"/>
    <dgm:cxn modelId="{EBFA6B52-AEAA-4DCA-9C4D-6E519B0B372B}" type="presParOf" srcId="{2889F18C-F9E1-450D-BE20-866465D66446}" destId="{F0988C3A-031E-40C0-9195-4C968148B466}" srcOrd="2" destOrd="0" presId="urn:microsoft.com/office/officeart/2005/8/layout/orgChart1"/>
    <dgm:cxn modelId="{52301CA0-65F7-4550-82EF-46F13ACC3738}" type="presParOf" srcId="{1F1B64DF-2580-4DB5-9975-25CD5326D918}" destId="{2CCF21CC-1398-4F72-AF99-1589E9B9E3D3}" srcOrd="2" destOrd="0" presId="urn:microsoft.com/office/officeart/2005/8/layout/orgChart1"/>
    <dgm:cxn modelId="{EBBA0B54-CABA-4A7E-A455-9FD72378309E}" type="presParOf" srcId="{1F1B64DF-2580-4DB5-9975-25CD5326D918}" destId="{4BCD1D3D-8D01-4F21-8F27-4558153809B2}" srcOrd="3" destOrd="0" presId="urn:microsoft.com/office/officeart/2005/8/layout/orgChart1"/>
    <dgm:cxn modelId="{A1EF078E-2B04-42D1-B367-9CED4125FA62}" type="presParOf" srcId="{4BCD1D3D-8D01-4F21-8F27-4558153809B2}" destId="{1C8DD41A-1DD4-41D0-AA2E-FDB050277565}" srcOrd="0" destOrd="0" presId="urn:microsoft.com/office/officeart/2005/8/layout/orgChart1"/>
    <dgm:cxn modelId="{6B0D4FB8-0CA1-4AFE-BB96-24B94CF3CDB5}" type="presParOf" srcId="{1C8DD41A-1DD4-41D0-AA2E-FDB050277565}" destId="{DA17D65F-DA27-442F-BCED-6724A2B980A5}" srcOrd="0" destOrd="0" presId="urn:microsoft.com/office/officeart/2005/8/layout/orgChart1"/>
    <dgm:cxn modelId="{4DB1D2A4-8C0E-4DCA-9578-EA6404A41152}" type="presParOf" srcId="{1C8DD41A-1DD4-41D0-AA2E-FDB050277565}" destId="{021967A9-E5F3-4BDB-8C02-2B9726F9C481}" srcOrd="1" destOrd="0" presId="urn:microsoft.com/office/officeart/2005/8/layout/orgChart1"/>
    <dgm:cxn modelId="{AEAA198F-B10E-41A7-BD1B-F251CCC5CE14}" type="presParOf" srcId="{4BCD1D3D-8D01-4F21-8F27-4558153809B2}" destId="{87E140A8-E936-48FC-95B5-2BF24BF19157}" srcOrd="1" destOrd="0" presId="urn:microsoft.com/office/officeart/2005/8/layout/orgChart1"/>
    <dgm:cxn modelId="{C92F43AB-7316-4ECF-AB30-22DF74774777}" type="presParOf" srcId="{4BCD1D3D-8D01-4F21-8F27-4558153809B2}" destId="{781A2AA0-E8D9-4CC9-A0E7-75B4C7E47996}" srcOrd="2" destOrd="0" presId="urn:microsoft.com/office/officeart/2005/8/layout/orgChart1"/>
    <dgm:cxn modelId="{3F2AA97D-E917-4AC8-A135-5A9364BFE54D}" type="presParOf" srcId="{1F1B64DF-2580-4DB5-9975-25CD5326D918}" destId="{7366C264-69E8-4DD9-9112-688BB2DA374F}" srcOrd="4" destOrd="0" presId="urn:microsoft.com/office/officeart/2005/8/layout/orgChart1"/>
    <dgm:cxn modelId="{F75889FC-1C55-4EDE-A8C2-64E30CBDEA74}" type="presParOf" srcId="{1F1B64DF-2580-4DB5-9975-25CD5326D918}" destId="{21C58718-F972-4569-8A69-6836D1E678A3}" srcOrd="5" destOrd="0" presId="urn:microsoft.com/office/officeart/2005/8/layout/orgChart1"/>
    <dgm:cxn modelId="{C80E2FB0-CB91-40EE-A47E-4F29580DED77}" type="presParOf" srcId="{21C58718-F972-4569-8A69-6836D1E678A3}" destId="{234C6C8C-AACF-4531-B3FB-CB162F043333}" srcOrd="0" destOrd="0" presId="urn:microsoft.com/office/officeart/2005/8/layout/orgChart1"/>
    <dgm:cxn modelId="{18AD6D13-66DE-4A25-B80F-B8EC5D5A17B7}" type="presParOf" srcId="{234C6C8C-AACF-4531-B3FB-CB162F043333}" destId="{D3E253D8-AC0E-431E-A826-268BE31BC531}" srcOrd="0" destOrd="0" presId="urn:microsoft.com/office/officeart/2005/8/layout/orgChart1"/>
    <dgm:cxn modelId="{95890817-E145-4527-B333-CC6A089BE461}" type="presParOf" srcId="{234C6C8C-AACF-4531-B3FB-CB162F043333}" destId="{D474A82E-7BEE-4ED7-AE34-BB71291DA3AA}" srcOrd="1" destOrd="0" presId="urn:microsoft.com/office/officeart/2005/8/layout/orgChart1"/>
    <dgm:cxn modelId="{F4DAE858-D606-4F77-AFF8-A8629F9814D5}" type="presParOf" srcId="{21C58718-F972-4569-8A69-6836D1E678A3}" destId="{FEE0A1E1-5968-4333-BF28-7CD48693E704}" srcOrd="1" destOrd="0" presId="urn:microsoft.com/office/officeart/2005/8/layout/orgChart1"/>
    <dgm:cxn modelId="{4D796A8B-0354-40DF-B277-324FD759228F}" type="presParOf" srcId="{21C58718-F972-4569-8A69-6836D1E678A3}" destId="{F7C88655-E39D-4D9A-B966-8B6725C42D7C}" srcOrd="2" destOrd="0" presId="urn:microsoft.com/office/officeart/2005/8/layout/orgChart1"/>
    <dgm:cxn modelId="{A0B5321E-398B-4252-BBE3-DD2AFF1A2DD1}" type="presParOf" srcId="{1F1B64DF-2580-4DB5-9975-25CD5326D918}" destId="{25BB3EB5-AE21-4CA6-BE6B-8F42830AAC58}" srcOrd="6" destOrd="0" presId="urn:microsoft.com/office/officeart/2005/8/layout/orgChart1"/>
    <dgm:cxn modelId="{DE73DCF4-B4A8-48A1-8609-73873D80B643}" type="presParOf" srcId="{1F1B64DF-2580-4DB5-9975-25CD5326D918}" destId="{57630FA5-DDD6-4E9F-AC76-F8C91325A049}" srcOrd="7" destOrd="0" presId="urn:microsoft.com/office/officeart/2005/8/layout/orgChart1"/>
    <dgm:cxn modelId="{BA642AFD-D6A3-4F18-BDAE-1DA38387A04C}" type="presParOf" srcId="{57630FA5-DDD6-4E9F-AC76-F8C91325A049}" destId="{0BBDB91C-C98C-499A-8269-CE60E083EDD9}" srcOrd="0" destOrd="0" presId="urn:microsoft.com/office/officeart/2005/8/layout/orgChart1"/>
    <dgm:cxn modelId="{ABE3B24B-B8EA-48AF-92B9-AA100972051A}" type="presParOf" srcId="{0BBDB91C-C98C-499A-8269-CE60E083EDD9}" destId="{5FB9A162-48B0-4D5B-B11A-A4A6B995060D}" srcOrd="0" destOrd="0" presId="urn:microsoft.com/office/officeart/2005/8/layout/orgChart1"/>
    <dgm:cxn modelId="{DED9C0BF-4E1F-44DA-BDED-21F7B737F2E3}" type="presParOf" srcId="{0BBDB91C-C98C-499A-8269-CE60E083EDD9}" destId="{8C594BCA-870C-41F5-B365-ACEA5EFFFBFC}" srcOrd="1" destOrd="0" presId="urn:microsoft.com/office/officeart/2005/8/layout/orgChart1"/>
    <dgm:cxn modelId="{0E9DC7A5-57F2-4460-9AB6-109EC9710CE5}" type="presParOf" srcId="{57630FA5-DDD6-4E9F-AC76-F8C91325A049}" destId="{87E44CA3-3331-4ED8-B14D-8A2720E923A2}" srcOrd="1" destOrd="0" presId="urn:microsoft.com/office/officeart/2005/8/layout/orgChart1"/>
    <dgm:cxn modelId="{4FA96A06-E218-40E5-8187-01522E4B861C}" type="presParOf" srcId="{57630FA5-DDD6-4E9F-AC76-F8C91325A049}" destId="{40DA1ADE-889D-4A02-92B8-650D7E06B95C}" srcOrd="2" destOrd="0" presId="urn:microsoft.com/office/officeart/2005/8/layout/orgChart1"/>
    <dgm:cxn modelId="{0D546176-3950-4024-BEB2-261B0965F2D5}" type="presParOf" srcId="{FD954A9C-85D7-4F9A-960D-770139172516}" destId="{A4BC4A77-A79C-440F-9A73-6616DDF1FC63}" srcOrd="2" destOrd="0" presId="urn:microsoft.com/office/officeart/2005/8/layout/orgChart1"/>
    <dgm:cxn modelId="{948B9315-2222-403B-AD02-1C9702D2718D}" type="presParOf" srcId="{5D220E86-0751-4586-9272-B8210F44D26A}" destId="{6016E622-CEB2-45A6-A827-1572E620F872}" srcOrd="6" destOrd="0" presId="urn:microsoft.com/office/officeart/2005/8/layout/orgChart1"/>
    <dgm:cxn modelId="{35FC0163-59B5-46E9-912B-D2DE73ECDE2D}" type="presParOf" srcId="{5D220E86-0751-4586-9272-B8210F44D26A}" destId="{DF836B6A-29E5-4B37-97CA-62672DB73758}" srcOrd="7" destOrd="0" presId="urn:microsoft.com/office/officeart/2005/8/layout/orgChart1"/>
    <dgm:cxn modelId="{E5AEFA34-6D7C-4D3D-85DC-CB343D470DDF}" type="presParOf" srcId="{DF836B6A-29E5-4B37-97CA-62672DB73758}" destId="{EF9D8F0F-BF1E-41D2-93EE-F711F800B2AB}" srcOrd="0" destOrd="0" presId="urn:microsoft.com/office/officeart/2005/8/layout/orgChart1"/>
    <dgm:cxn modelId="{424B9A80-FCA1-451D-9511-3E22F98DBF93}" type="presParOf" srcId="{EF9D8F0F-BF1E-41D2-93EE-F711F800B2AB}" destId="{D2B8F9BD-4FCB-493D-9CBA-5DD94C8C52C7}" srcOrd="0" destOrd="0" presId="urn:microsoft.com/office/officeart/2005/8/layout/orgChart1"/>
    <dgm:cxn modelId="{FDC0565F-46E0-4D53-805F-321AD75D9BF1}" type="presParOf" srcId="{EF9D8F0F-BF1E-41D2-93EE-F711F800B2AB}" destId="{9E618E96-02A0-4919-8E7E-EDD71FE150A5}" srcOrd="1" destOrd="0" presId="urn:microsoft.com/office/officeart/2005/8/layout/orgChart1"/>
    <dgm:cxn modelId="{622DC2E9-5DA1-4616-BA12-084B84094D8A}" type="presParOf" srcId="{DF836B6A-29E5-4B37-97CA-62672DB73758}" destId="{C9CEABA8-1DF9-4E8A-893F-6AFD64B9923C}" srcOrd="1" destOrd="0" presId="urn:microsoft.com/office/officeart/2005/8/layout/orgChart1"/>
    <dgm:cxn modelId="{D59A7261-7F22-473D-8AB9-9DB0E4D875F8}" type="presParOf" srcId="{C9CEABA8-1DF9-4E8A-893F-6AFD64B9923C}" destId="{D32AEFE3-7D9F-423D-8537-CC4838C53348}" srcOrd="0" destOrd="0" presId="urn:microsoft.com/office/officeart/2005/8/layout/orgChart1"/>
    <dgm:cxn modelId="{60E78045-0998-4636-B218-0CFEB456C955}" type="presParOf" srcId="{C9CEABA8-1DF9-4E8A-893F-6AFD64B9923C}" destId="{159338DB-E443-41B4-B095-EF0269656385}" srcOrd="1" destOrd="0" presId="urn:microsoft.com/office/officeart/2005/8/layout/orgChart1"/>
    <dgm:cxn modelId="{FB54465F-805F-4516-85A4-F5512248AC12}" type="presParOf" srcId="{159338DB-E443-41B4-B095-EF0269656385}" destId="{6A7E175D-E455-4300-AF08-E039B1D8C833}" srcOrd="0" destOrd="0" presId="urn:microsoft.com/office/officeart/2005/8/layout/orgChart1"/>
    <dgm:cxn modelId="{A5C08C04-D95E-4767-B72E-93F25CCFAA06}" type="presParOf" srcId="{6A7E175D-E455-4300-AF08-E039B1D8C833}" destId="{6A466D4B-8992-4A9A-A1C0-7A11D9256C59}" srcOrd="0" destOrd="0" presId="urn:microsoft.com/office/officeart/2005/8/layout/orgChart1"/>
    <dgm:cxn modelId="{202BE624-87C4-4163-BAC0-37B34D4486ED}" type="presParOf" srcId="{6A7E175D-E455-4300-AF08-E039B1D8C833}" destId="{B7AAF69D-FD4A-4DF2-8A55-57933E77B78A}" srcOrd="1" destOrd="0" presId="urn:microsoft.com/office/officeart/2005/8/layout/orgChart1"/>
    <dgm:cxn modelId="{A8E54764-613D-4BC9-BF74-2DF73540B888}" type="presParOf" srcId="{159338DB-E443-41B4-B095-EF0269656385}" destId="{2697AA50-8A25-4093-A689-3C9F13E82EEE}" srcOrd="1" destOrd="0" presId="urn:microsoft.com/office/officeart/2005/8/layout/orgChart1"/>
    <dgm:cxn modelId="{B952EF45-C8B9-4B38-9C94-9C495064307D}" type="presParOf" srcId="{159338DB-E443-41B4-B095-EF0269656385}" destId="{AD7D9DBD-2121-4652-8E75-0566DA881C58}" srcOrd="2" destOrd="0" presId="urn:microsoft.com/office/officeart/2005/8/layout/orgChart1"/>
    <dgm:cxn modelId="{E87D648C-D932-48B4-A3D8-C8428E0156A7}" type="presParOf" srcId="{C9CEABA8-1DF9-4E8A-893F-6AFD64B9923C}" destId="{881EF5E5-50EE-4340-B4E0-97AB40C13840}" srcOrd="2" destOrd="0" presId="urn:microsoft.com/office/officeart/2005/8/layout/orgChart1"/>
    <dgm:cxn modelId="{DDEA26BE-DF62-4EC6-85CC-C745F9076C49}" type="presParOf" srcId="{C9CEABA8-1DF9-4E8A-893F-6AFD64B9923C}" destId="{CD4096F9-3F6C-4933-A1E8-B167BCDA8D5B}" srcOrd="3" destOrd="0" presId="urn:microsoft.com/office/officeart/2005/8/layout/orgChart1"/>
    <dgm:cxn modelId="{CB3D74DB-0BD4-49BF-8230-633C590AD433}" type="presParOf" srcId="{CD4096F9-3F6C-4933-A1E8-B167BCDA8D5B}" destId="{F09587DF-4EF1-4B40-B538-DD852B3C3C13}" srcOrd="0" destOrd="0" presId="urn:microsoft.com/office/officeart/2005/8/layout/orgChart1"/>
    <dgm:cxn modelId="{D20109DE-9BC2-43BC-9850-F65C58728FCC}" type="presParOf" srcId="{F09587DF-4EF1-4B40-B538-DD852B3C3C13}" destId="{97139F3D-C992-4F71-A325-AAFC90BD41BB}" srcOrd="0" destOrd="0" presId="urn:microsoft.com/office/officeart/2005/8/layout/orgChart1"/>
    <dgm:cxn modelId="{8F03B6F1-D557-4B90-9631-FE0DD52CEDAD}" type="presParOf" srcId="{F09587DF-4EF1-4B40-B538-DD852B3C3C13}" destId="{9933742C-72B7-4D40-9D50-88642C5127BA}" srcOrd="1" destOrd="0" presId="urn:microsoft.com/office/officeart/2005/8/layout/orgChart1"/>
    <dgm:cxn modelId="{AE935AF8-547C-4AD5-8110-1DAD9AEF627C}" type="presParOf" srcId="{CD4096F9-3F6C-4933-A1E8-B167BCDA8D5B}" destId="{35F89A36-84F7-4E79-8D67-0B70EBD5599A}" srcOrd="1" destOrd="0" presId="urn:microsoft.com/office/officeart/2005/8/layout/orgChart1"/>
    <dgm:cxn modelId="{41D520AA-D76F-417E-8E02-455B00640832}" type="presParOf" srcId="{CD4096F9-3F6C-4933-A1E8-B167BCDA8D5B}" destId="{153DA63A-D0C9-4A0B-AEEB-46DDE517C89F}" srcOrd="2" destOrd="0" presId="urn:microsoft.com/office/officeart/2005/8/layout/orgChart1"/>
    <dgm:cxn modelId="{C1CDFD92-1909-40F0-B01B-ADBFA235FAAA}" type="presParOf" srcId="{C9CEABA8-1DF9-4E8A-893F-6AFD64B9923C}" destId="{D7DB4F8A-5F85-4AB3-B9BA-23181D0C7E58}" srcOrd="4" destOrd="0" presId="urn:microsoft.com/office/officeart/2005/8/layout/orgChart1"/>
    <dgm:cxn modelId="{FD2EC1E0-763E-4BDD-AA4A-472624DEA67E}" type="presParOf" srcId="{C9CEABA8-1DF9-4E8A-893F-6AFD64B9923C}" destId="{2D51F914-63C6-474D-B4A4-F7B7A95774D5}" srcOrd="5" destOrd="0" presId="urn:microsoft.com/office/officeart/2005/8/layout/orgChart1"/>
    <dgm:cxn modelId="{B8ADFD8E-AE88-4F1F-9DE2-8268A24499DF}" type="presParOf" srcId="{2D51F914-63C6-474D-B4A4-F7B7A95774D5}" destId="{8F4F8844-FB7F-448B-A6E9-61C3FE566E9D}" srcOrd="0" destOrd="0" presId="urn:microsoft.com/office/officeart/2005/8/layout/orgChart1"/>
    <dgm:cxn modelId="{0ADC8416-D259-400E-A36D-9E9C729177F2}" type="presParOf" srcId="{8F4F8844-FB7F-448B-A6E9-61C3FE566E9D}" destId="{10A2C3EF-94A4-409F-9547-851986CD5E87}" srcOrd="0" destOrd="0" presId="urn:microsoft.com/office/officeart/2005/8/layout/orgChart1"/>
    <dgm:cxn modelId="{469C8406-5C03-46B3-841B-10F1D621B11C}" type="presParOf" srcId="{8F4F8844-FB7F-448B-A6E9-61C3FE566E9D}" destId="{30B4F701-B2E6-4CC3-BBCE-C9A2C6D9B224}" srcOrd="1" destOrd="0" presId="urn:microsoft.com/office/officeart/2005/8/layout/orgChart1"/>
    <dgm:cxn modelId="{88A863A8-C4AB-4254-95C3-2647CB5D20A8}" type="presParOf" srcId="{2D51F914-63C6-474D-B4A4-F7B7A95774D5}" destId="{A485B544-B206-4ABD-9011-25A80C7E6015}" srcOrd="1" destOrd="0" presId="urn:microsoft.com/office/officeart/2005/8/layout/orgChart1"/>
    <dgm:cxn modelId="{D7D29AE6-2A76-47ED-A51B-5018C8DD42D6}" type="presParOf" srcId="{2D51F914-63C6-474D-B4A4-F7B7A95774D5}" destId="{E15C6F69-1660-4E85-8810-B5E293C8A814}" srcOrd="2" destOrd="0" presId="urn:microsoft.com/office/officeart/2005/8/layout/orgChart1"/>
    <dgm:cxn modelId="{AD4F5814-05D9-4B75-A19C-76EB709835D1}" type="presParOf" srcId="{DF836B6A-29E5-4B37-97CA-62672DB73758}" destId="{C65FFA27-F285-46EB-9235-98F5C04DC2C6}" srcOrd="2" destOrd="0" presId="urn:microsoft.com/office/officeart/2005/8/layout/orgChart1"/>
    <dgm:cxn modelId="{1C44171B-0C40-4A11-AB7F-BDFB5D52A0A0}" type="presParOf" srcId="{1C46D5E3-CAB1-4D2F-9B06-F3FF3E08AE7D}" destId="{C220BEB1-8F15-4B0F-8567-C5CD115BCC1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C7C74A-36A9-4939-82CC-0B7ED6C51F2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5212D50F-9CBF-4B10-9BC3-AF9218E8195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SIP “X”</a:t>
          </a:r>
        </a:p>
      </dgm:t>
    </dgm:pt>
    <dgm:pt modelId="{2BBD20BF-7914-43DA-B91B-29EABB739CCE}" type="parTrans" cxnId="{1B3C9713-72E4-485C-A67A-8DB09A193163}">
      <dgm:prSet/>
      <dgm:spPr/>
    </dgm:pt>
    <dgm:pt modelId="{354B5F1C-C192-4032-B4EE-42095BF40718}" type="sibTrans" cxnId="{1B3C9713-72E4-485C-A67A-8DB09A193163}">
      <dgm:prSet/>
      <dgm:spPr/>
    </dgm:pt>
    <dgm:pt modelId="{183FBF76-2D3C-4A39-AA59-D7F7A5329B1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Setup Data</a:t>
          </a:r>
        </a:p>
      </dgm:t>
    </dgm:pt>
    <dgm:pt modelId="{3721C243-F243-4659-81F4-064B097F85A4}" type="parTrans" cxnId="{26493986-5ED4-4AD1-A78C-A46570B670C6}">
      <dgm:prSet/>
      <dgm:spPr/>
    </dgm:pt>
    <dgm:pt modelId="{6E7D0695-A1AF-4007-9C87-781D021AD083}" type="sibTrans" cxnId="{26493986-5ED4-4AD1-A78C-A46570B670C6}">
      <dgm:prSet/>
      <dgm:spPr/>
    </dgm:pt>
    <dgm:pt modelId="{BB77A32A-3EFB-4FA3-A8B2-EC3FDD16E75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Autentifikasi</a:t>
          </a:r>
        </a:p>
      </dgm:t>
    </dgm:pt>
    <dgm:pt modelId="{DF199A69-F502-4769-AF58-B4913395944E}" type="parTrans" cxnId="{C458FA3C-1EEB-40B1-92BE-9873FE31BBF7}">
      <dgm:prSet/>
      <dgm:spPr/>
    </dgm:pt>
    <dgm:pt modelId="{BF26016A-C022-4A05-875A-183885159F4D}" type="sibTrans" cxnId="{C458FA3C-1EEB-40B1-92BE-9873FE31BBF7}">
      <dgm:prSet/>
      <dgm:spPr/>
    </dgm:pt>
    <dgm:pt modelId="{21B26CDB-AFA7-4401-BD2D-5BE34BBCE25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Proses Transaksi</a:t>
          </a:r>
        </a:p>
      </dgm:t>
    </dgm:pt>
    <dgm:pt modelId="{2F206D24-C2D0-4F04-9AF5-7CD6CDF7EDC5}" type="parTrans" cxnId="{12894ACB-71C5-4E01-8A1D-4C74E1040683}">
      <dgm:prSet/>
      <dgm:spPr/>
    </dgm:pt>
    <dgm:pt modelId="{7EF9C385-65B9-4CA4-957F-33722B3845AC}" type="sibTrans" cxnId="{12894ACB-71C5-4E01-8A1D-4C74E1040683}">
      <dgm:prSet/>
      <dgm:spPr/>
    </dgm:pt>
    <dgm:pt modelId="{A69D3B57-2390-46E0-A2FF-569D927C12A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Laporan</a:t>
          </a:r>
        </a:p>
      </dgm:t>
    </dgm:pt>
    <dgm:pt modelId="{75667673-7813-412C-A011-D3E8E0A4060E}" type="parTrans" cxnId="{D99E2310-8E91-4CDD-8361-4BF1C895F41D}">
      <dgm:prSet/>
      <dgm:spPr/>
    </dgm:pt>
    <dgm:pt modelId="{6750F48D-8008-46DB-AD44-095B17BAD2CB}" type="sibTrans" cxnId="{D99E2310-8E91-4CDD-8361-4BF1C895F41D}">
      <dgm:prSet/>
      <dgm:spPr/>
    </dgm:pt>
    <dgm:pt modelId="{04D41A62-96B2-4B60-91E6-4620903A5572}" type="pres">
      <dgm:prSet presAssocID="{2FC7C74A-36A9-4939-82CC-0B7ED6C51F2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5922C1-9613-4FEA-8F4B-60928AE638EF}" type="pres">
      <dgm:prSet presAssocID="{5212D50F-9CBF-4B10-9BC3-AF9218E81950}" presName="hierRoot1" presStyleCnt="0">
        <dgm:presLayoutVars>
          <dgm:hierBranch/>
        </dgm:presLayoutVars>
      </dgm:prSet>
      <dgm:spPr/>
    </dgm:pt>
    <dgm:pt modelId="{FB00DA9E-F0F7-4FC7-B89F-4992305547C8}" type="pres">
      <dgm:prSet presAssocID="{5212D50F-9CBF-4B10-9BC3-AF9218E81950}" presName="rootComposite1" presStyleCnt="0"/>
      <dgm:spPr/>
    </dgm:pt>
    <dgm:pt modelId="{456225D7-5B7C-4618-AA26-3371D537B72C}" type="pres">
      <dgm:prSet presAssocID="{5212D50F-9CBF-4B10-9BC3-AF9218E8195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D8ABE7-E1B0-4383-AF92-91934064316C}" type="pres">
      <dgm:prSet presAssocID="{5212D50F-9CBF-4B10-9BC3-AF9218E8195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BB14A04-1A46-4777-9F65-85381EA9E661}" type="pres">
      <dgm:prSet presAssocID="{5212D50F-9CBF-4B10-9BC3-AF9218E81950}" presName="hierChild2" presStyleCnt="0"/>
      <dgm:spPr/>
    </dgm:pt>
    <dgm:pt modelId="{D7778572-8756-4EF9-AD5F-1C71CF19DAC5}" type="pres">
      <dgm:prSet presAssocID="{3721C243-F243-4659-81F4-064B097F85A4}" presName="Name35" presStyleLbl="parChTrans1D2" presStyleIdx="0" presStyleCnt="4"/>
      <dgm:spPr/>
    </dgm:pt>
    <dgm:pt modelId="{EDCF2415-D0A3-4B82-823D-4830D0632A27}" type="pres">
      <dgm:prSet presAssocID="{183FBF76-2D3C-4A39-AA59-D7F7A5329B1F}" presName="hierRoot2" presStyleCnt="0">
        <dgm:presLayoutVars>
          <dgm:hierBranch/>
        </dgm:presLayoutVars>
      </dgm:prSet>
      <dgm:spPr/>
    </dgm:pt>
    <dgm:pt modelId="{64AF3BAB-9300-440C-A8AA-04CF6D5CC54C}" type="pres">
      <dgm:prSet presAssocID="{183FBF76-2D3C-4A39-AA59-D7F7A5329B1F}" presName="rootComposite" presStyleCnt="0"/>
      <dgm:spPr/>
    </dgm:pt>
    <dgm:pt modelId="{958A36E1-F981-450F-AA99-5D69CC62BCED}" type="pres">
      <dgm:prSet presAssocID="{183FBF76-2D3C-4A39-AA59-D7F7A5329B1F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E4B81F-8E22-451A-B1FA-22F25E89822B}" type="pres">
      <dgm:prSet presAssocID="{183FBF76-2D3C-4A39-AA59-D7F7A5329B1F}" presName="rootConnector" presStyleLbl="node2" presStyleIdx="0" presStyleCnt="4"/>
      <dgm:spPr/>
      <dgm:t>
        <a:bodyPr/>
        <a:lstStyle/>
        <a:p>
          <a:endParaRPr lang="en-US"/>
        </a:p>
      </dgm:t>
    </dgm:pt>
    <dgm:pt modelId="{DEA5F442-56D2-4411-8BE8-74822A25F1EC}" type="pres">
      <dgm:prSet presAssocID="{183FBF76-2D3C-4A39-AA59-D7F7A5329B1F}" presName="hierChild4" presStyleCnt="0"/>
      <dgm:spPr/>
    </dgm:pt>
    <dgm:pt modelId="{462BB65D-6D9C-4406-B171-39D3A508E0A1}" type="pres">
      <dgm:prSet presAssocID="{183FBF76-2D3C-4A39-AA59-D7F7A5329B1F}" presName="hierChild5" presStyleCnt="0"/>
      <dgm:spPr/>
    </dgm:pt>
    <dgm:pt modelId="{6379AD8F-9EB6-4FCB-BA30-C570368E5EFE}" type="pres">
      <dgm:prSet presAssocID="{DF199A69-F502-4769-AF58-B4913395944E}" presName="Name35" presStyleLbl="parChTrans1D2" presStyleIdx="1" presStyleCnt="4"/>
      <dgm:spPr/>
    </dgm:pt>
    <dgm:pt modelId="{1D3F3FE1-C130-4691-AF56-A16C0B6B301B}" type="pres">
      <dgm:prSet presAssocID="{BB77A32A-3EFB-4FA3-A8B2-EC3FDD16E750}" presName="hierRoot2" presStyleCnt="0">
        <dgm:presLayoutVars>
          <dgm:hierBranch/>
        </dgm:presLayoutVars>
      </dgm:prSet>
      <dgm:spPr/>
    </dgm:pt>
    <dgm:pt modelId="{488E9DA4-2763-483C-A9F8-3811ADA36888}" type="pres">
      <dgm:prSet presAssocID="{BB77A32A-3EFB-4FA3-A8B2-EC3FDD16E750}" presName="rootComposite" presStyleCnt="0"/>
      <dgm:spPr/>
    </dgm:pt>
    <dgm:pt modelId="{CA019496-AA99-4782-9A4E-2696DF4D79EC}" type="pres">
      <dgm:prSet presAssocID="{BB77A32A-3EFB-4FA3-A8B2-EC3FDD16E750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217EB8-2E24-48C6-821A-9DB24D2DACAE}" type="pres">
      <dgm:prSet presAssocID="{BB77A32A-3EFB-4FA3-A8B2-EC3FDD16E750}" presName="rootConnector" presStyleLbl="node2" presStyleIdx="1" presStyleCnt="4"/>
      <dgm:spPr/>
      <dgm:t>
        <a:bodyPr/>
        <a:lstStyle/>
        <a:p>
          <a:endParaRPr lang="en-US"/>
        </a:p>
      </dgm:t>
    </dgm:pt>
    <dgm:pt modelId="{709609E1-7C61-446C-95B3-FC80C56B6C92}" type="pres">
      <dgm:prSet presAssocID="{BB77A32A-3EFB-4FA3-A8B2-EC3FDD16E750}" presName="hierChild4" presStyleCnt="0"/>
      <dgm:spPr/>
    </dgm:pt>
    <dgm:pt modelId="{F7F4085B-83AF-4FEF-8F49-E5F033FB6A12}" type="pres">
      <dgm:prSet presAssocID="{BB77A32A-3EFB-4FA3-A8B2-EC3FDD16E750}" presName="hierChild5" presStyleCnt="0"/>
      <dgm:spPr/>
    </dgm:pt>
    <dgm:pt modelId="{BB84B9E3-AE13-4F64-A2F9-DC449021907E}" type="pres">
      <dgm:prSet presAssocID="{2F206D24-C2D0-4F04-9AF5-7CD6CDF7EDC5}" presName="Name35" presStyleLbl="parChTrans1D2" presStyleIdx="2" presStyleCnt="4"/>
      <dgm:spPr/>
    </dgm:pt>
    <dgm:pt modelId="{78987359-58C3-43D7-9E34-C196B34ACA59}" type="pres">
      <dgm:prSet presAssocID="{21B26CDB-AFA7-4401-BD2D-5BE34BBCE25E}" presName="hierRoot2" presStyleCnt="0">
        <dgm:presLayoutVars>
          <dgm:hierBranch/>
        </dgm:presLayoutVars>
      </dgm:prSet>
      <dgm:spPr/>
    </dgm:pt>
    <dgm:pt modelId="{92A70471-EF95-435E-8E04-8042F271726C}" type="pres">
      <dgm:prSet presAssocID="{21B26CDB-AFA7-4401-BD2D-5BE34BBCE25E}" presName="rootComposite" presStyleCnt="0"/>
      <dgm:spPr/>
    </dgm:pt>
    <dgm:pt modelId="{DB7149C5-0249-40C1-9A87-0D78CBDEF77C}" type="pres">
      <dgm:prSet presAssocID="{21B26CDB-AFA7-4401-BD2D-5BE34BBCE25E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27B975-23EF-4D34-ADC2-8174AF200289}" type="pres">
      <dgm:prSet presAssocID="{21B26CDB-AFA7-4401-BD2D-5BE34BBCE25E}" presName="rootConnector" presStyleLbl="node2" presStyleIdx="2" presStyleCnt="4"/>
      <dgm:spPr/>
      <dgm:t>
        <a:bodyPr/>
        <a:lstStyle/>
        <a:p>
          <a:endParaRPr lang="en-US"/>
        </a:p>
      </dgm:t>
    </dgm:pt>
    <dgm:pt modelId="{D8B6A994-458D-45A7-BD9E-20408663F220}" type="pres">
      <dgm:prSet presAssocID="{21B26CDB-AFA7-4401-BD2D-5BE34BBCE25E}" presName="hierChild4" presStyleCnt="0"/>
      <dgm:spPr/>
    </dgm:pt>
    <dgm:pt modelId="{AA8A5FB2-B9AA-4D8E-8F75-67DD4E2298D9}" type="pres">
      <dgm:prSet presAssocID="{21B26CDB-AFA7-4401-BD2D-5BE34BBCE25E}" presName="hierChild5" presStyleCnt="0"/>
      <dgm:spPr/>
    </dgm:pt>
    <dgm:pt modelId="{8B026C53-D573-4F55-90DB-CBBD8F7D2FAC}" type="pres">
      <dgm:prSet presAssocID="{75667673-7813-412C-A011-D3E8E0A4060E}" presName="Name35" presStyleLbl="parChTrans1D2" presStyleIdx="3" presStyleCnt="4"/>
      <dgm:spPr/>
    </dgm:pt>
    <dgm:pt modelId="{724DBDCC-5AB1-4ABA-A61B-7DE5BB685AA0}" type="pres">
      <dgm:prSet presAssocID="{A69D3B57-2390-46E0-A2FF-569D927C12A5}" presName="hierRoot2" presStyleCnt="0">
        <dgm:presLayoutVars>
          <dgm:hierBranch/>
        </dgm:presLayoutVars>
      </dgm:prSet>
      <dgm:spPr/>
    </dgm:pt>
    <dgm:pt modelId="{1A8C09EA-1A23-4416-A1FF-FCC33F2AA860}" type="pres">
      <dgm:prSet presAssocID="{A69D3B57-2390-46E0-A2FF-569D927C12A5}" presName="rootComposite" presStyleCnt="0"/>
      <dgm:spPr/>
    </dgm:pt>
    <dgm:pt modelId="{7E4311EC-534C-4079-9696-6E4472E39132}" type="pres">
      <dgm:prSet presAssocID="{A69D3B57-2390-46E0-A2FF-569D927C12A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EB7AFE-7905-4815-BEE3-C3322E807AC8}" type="pres">
      <dgm:prSet presAssocID="{A69D3B57-2390-46E0-A2FF-569D927C12A5}" presName="rootConnector" presStyleLbl="node2" presStyleIdx="3" presStyleCnt="4"/>
      <dgm:spPr/>
      <dgm:t>
        <a:bodyPr/>
        <a:lstStyle/>
        <a:p>
          <a:endParaRPr lang="en-US"/>
        </a:p>
      </dgm:t>
    </dgm:pt>
    <dgm:pt modelId="{EA5D0DBD-9715-4EAE-80E1-F912DA8AA021}" type="pres">
      <dgm:prSet presAssocID="{A69D3B57-2390-46E0-A2FF-569D927C12A5}" presName="hierChild4" presStyleCnt="0"/>
      <dgm:spPr/>
    </dgm:pt>
    <dgm:pt modelId="{B8113451-DFDB-40D6-BCCC-2038CF6DFB8D}" type="pres">
      <dgm:prSet presAssocID="{A69D3B57-2390-46E0-A2FF-569D927C12A5}" presName="hierChild5" presStyleCnt="0"/>
      <dgm:spPr/>
    </dgm:pt>
    <dgm:pt modelId="{A1314881-31BD-4478-B83F-466F585AFAE7}" type="pres">
      <dgm:prSet presAssocID="{5212D50F-9CBF-4B10-9BC3-AF9218E81950}" presName="hierChild3" presStyleCnt="0"/>
      <dgm:spPr/>
    </dgm:pt>
  </dgm:ptLst>
  <dgm:cxnLst>
    <dgm:cxn modelId="{BFA88BC3-D19A-42E6-B1D9-4C53804B27C8}" type="presOf" srcId="{BB77A32A-3EFB-4FA3-A8B2-EC3FDD16E750}" destId="{CA019496-AA99-4782-9A4E-2696DF4D79EC}" srcOrd="0" destOrd="0" presId="urn:microsoft.com/office/officeart/2005/8/layout/orgChart1"/>
    <dgm:cxn modelId="{E899A789-EB36-48D5-9F9D-28E02850F5EB}" type="presOf" srcId="{21B26CDB-AFA7-4401-BD2D-5BE34BBCE25E}" destId="{4E27B975-23EF-4D34-ADC2-8174AF200289}" srcOrd="1" destOrd="0" presId="urn:microsoft.com/office/officeart/2005/8/layout/orgChart1"/>
    <dgm:cxn modelId="{6F68E987-7065-4F0B-9C73-74D2D26118B3}" type="presOf" srcId="{BB77A32A-3EFB-4FA3-A8B2-EC3FDD16E750}" destId="{D9217EB8-2E24-48C6-821A-9DB24D2DACAE}" srcOrd="1" destOrd="0" presId="urn:microsoft.com/office/officeart/2005/8/layout/orgChart1"/>
    <dgm:cxn modelId="{C458FA3C-1EEB-40B1-92BE-9873FE31BBF7}" srcId="{5212D50F-9CBF-4B10-9BC3-AF9218E81950}" destId="{BB77A32A-3EFB-4FA3-A8B2-EC3FDD16E750}" srcOrd="1" destOrd="0" parTransId="{DF199A69-F502-4769-AF58-B4913395944E}" sibTransId="{BF26016A-C022-4A05-875A-183885159F4D}"/>
    <dgm:cxn modelId="{D60127BC-D4B3-4277-95FB-ACE6A55A92BF}" type="presOf" srcId="{A69D3B57-2390-46E0-A2FF-569D927C12A5}" destId="{30EB7AFE-7905-4815-BEE3-C3322E807AC8}" srcOrd="1" destOrd="0" presId="urn:microsoft.com/office/officeart/2005/8/layout/orgChart1"/>
    <dgm:cxn modelId="{12894ACB-71C5-4E01-8A1D-4C74E1040683}" srcId="{5212D50F-9CBF-4B10-9BC3-AF9218E81950}" destId="{21B26CDB-AFA7-4401-BD2D-5BE34BBCE25E}" srcOrd="2" destOrd="0" parTransId="{2F206D24-C2D0-4F04-9AF5-7CD6CDF7EDC5}" sibTransId="{7EF9C385-65B9-4CA4-957F-33722B3845AC}"/>
    <dgm:cxn modelId="{637F7623-E9FB-4752-9A0B-9B9DB524BAC9}" type="presOf" srcId="{21B26CDB-AFA7-4401-BD2D-5BE34BBCE25E}" destId="{DB7149C5-0249-40C1-9A87-0D78CBDEF77C}" srcOrd="0" destOrd="0" presId="urn:microsoft.com/office/officeart/2005/8/layout/orgChart1"/>
    <dgm:cxn modelId="{7A6FF875-BA19-48A8-86A5-8AAB0114F018}" type="presOf" srcId="{3721C243-F243-4659-81F4-064B097F85A4}" destId="{D7778572-8756-4EF9-AD5F-1C71CF19DAC5}" srcOrd="0" destOrd="0" presId="urn:microsoft.com/office/officeart/2005/8/layout/orgChart1"/>
    <dgm:cxn modelId="{79BD3E89-2C68-4B51-B72D-C26E6A47B87E}" type="presOf" srcId="{183FBF76-2D3C-4A39-AA59-D7F7A5329B1F}" destId="{958A36E1-F981-450F-AA99-5D69CC62BCED}" srcOrd="0" destOrd="0" presId="urn:microsoft.com/office/officeart/2005/8/layout/orgChart1"/>
    <dgm:cxn modelId="{1B3C9713-72E4-485C-A67A-8DB09A193163}" srcId="{2FC7C74A-36A9-4939-82CC-0B7ED6C51F22}" destId="{5212D50F-9CBF-4B10-9BC3-AF9218E81950}" srcOrd="0" destOrd="0" parTransId="{2BBD20BF-7914-43DA-B91B-29EABB739CCE}" sibTransId="{354B5F1C-C192-4032-B4EE-42095BF40718}"/>
    <dgm:cxn modelId="{D99E2310-8E91-4CDD-8361-4BF1C895F41D}" srcId="{5212D50F-9CBF-4B10-9BC3-AF9218E81950}" destId="{A69D3B57-2390-46E0-A2FF-569D927C12A5}" srcOrd="3" destOrd="0" parTransId="{75667673-7813-412C-A011-D3E8E0A4060E}" sibTransId="{6750F48D-8008-46DB-AD44-095B17BAD2CB}"/>
    <dgm:cxn modelId="{26493986-5ED4-4AD1-A78C-A46570B670C6}" srcId="{5212D50F-9CBF-4B10-9BC3-AF9218E81950}" destId="{183FBF76-2D3C-4A39-AA59-D7F7A5329B1F}" srcOrd="0" destOrd="0" parTransId="{3721C243-F243-4659-81F4-064B097F85A4}" sibTransId="{6E7D0695-A1AF-4007-9C87-781D021AD083}"/>
    <dgm:cxn modelId="{B7A7F6DB-312A-4E8B-8186-95A8A50994C6}" type="presOf" srcId="{2F206D24-C2D0-4F04-9AF5-7CD6CDF7EDC5}" destId="{BB84B9E3-AE13-4F64-A2F9-DC449021907E}" srcOrd="0" destOrd="0" presId="urn:microsoft.com/office/officeart/2005/8/layout/orgChart1"/>
    <dgm:cxn modelId="{6567CB41-7018-49AD-A6C7-CC32194585B1}" type="presOf" srcId="{5212D50F-9CBF-4B10-9BC3-AF9218E81950}" destId="{CFD8ABE7-E1B0-4383-AF92-91934064316C}" srcOrd="1" destOrd="0" presId="urn:microsoft.com/office/officeart/2005/8/layout/orgChart1"/>
    <dgm:cxn modelId="{268FE61A-F3A5-4E44-979C-6B6353AF3F14}" type="presOf" srcId="{A69D3B57-2390-46E0-A2FF-569D927C12A5}" destId="{7E4311EC-534C-4079-9696-6E4472E39132}" srcOrd="0" destOrd="0" presId="urn:microsoft.com/office/officeart/2005/8/layout/orgChart1"/>
    <dgm:cxn modelId="{521660C2-3277-4639-8617-15AA094118F0}" type="presOf" srcId="{DF199A69-F502-4769-AF58-B4913395944E}" destId="{6379AD8F-9EB6-4FCB-BA30-C570368E5EFE}" srcOrd="0" destOrd="0" presId="urn:microsoft.com/office/officeart/2005/8/layout/orgChart1"/>
    <dgm:cxn modelId="{4B9B3232-F768-41BA-B59D-8D6DB4A41C27}" type="presOf" srcId="{183FBF76-2D3C-4A39-AA59-D7F7A5329B1F}" destId="{7DE4B81F-8E22-451A-B1FA-22F25E89822B}" srcOrd="1" destOrd="0" presId="urn:microsoft.com/office/officeart/2005/8/layout/orgChart1"/>
    <dgm:cxn modelId="{DDBC6A0F-8772-4826-B873-C40278E16B3E}" type="presOf" srcId="{5212D50F-9CBF-4B10-9BC3-AF9218E81950}" destId="{456225D7-5B7C-4618-AA26-3371D537B72C}" srcOrd="0" destOrd="0" presId="urn:microsoft.com/office/officeart/2005/8/layout/orgChart1"/>
    <dgm:cxn modelId="{06772382-AEC7-4968-A4F8-616F6B2DC438}" type="presOf" srcId="{2FC7C74A-36A9-4939-82CC-0B7ED6C51F22}" destId="{04D41A62-96B2-4B60-91E6-4620903A5572}" srcOrd="0" destOrd="0" presId="urn:microsoft.com/office/officeart/2005/8/layout/orgChart1"/>
    <dgm:cxn modelId="{0E90C5DF-61F8-4574-8F5D-01F4A9C4AB27}" type="presOf" srcId="{75667673-7813-412C-A011-D3E8E0A4060E}" destId="{8B026C53-D573-4F55-90DB-CBBD8F7D2FAC}" srcOrd="0" destOrd="0" presId="urn:microsoft.com/office/officeart/2005/8/layout/orgChart1"/>
    <dgm:cxn modelId="{B64C1D27-1C9D-44E5-833E-887DCA640575}" type="presParOf" srcId="{04D41A62-96B2-4B60-91E6-4620903A5572}" destId="{145922C1-9613-4FEA-8F4B-60928AE638EF}" srcOrd="0" destOrd="0" presId="urn:microsoft.com/office/officeart/2005/8/layout/orgChart1"/>
    <dgm:cxn modelId="{96A9B8F2-3D80-4A09-9AFB-E8701F245948}" type="presParOf" srcId="{145922C1-9613-4FEA-8F4B-60928AE638EF}" destId="{FB00DA9E-F0F7-4FC7-B89F-4992305547C8}" srcOrd="0" destOrd="0" presId="urn:microsoft.com/office/officeart/2005/8/layout/orgChart1"/>
    <dgm:cxn modelId="{EB368598-5556-4B0C-83FD-781162D06332}" type="presParOf" srcId="{FB00DA9E-F0F7-4FC7-B89F-4992305547C8}" destId="{456225D7-5B7C-4618-AA26-3371D537B72C}" srcOrd="0" destOrd="0" presId="urn:microsoft.com/office/officeart/2005/8/layout/orgChart1"/>
    <dgm:cxn modelId="{BAE53C4B-2EC4-4376-9593-3BD49247C910}" type="presParOf" srcId="{FB00DA9E-F0F7-4FC7-B89F-4992305547C8}" destId="{CFD8ABE7-E1B0-4383-AF92-91934064316C}" srcOrd="1" destOrd="0" presId="urn:microsoft.com/office/officeart/2005/8/layout/orgChart1"/>
    <dgm:cxn modelId="{6965F059-B8DC-47B6-A88A-B2611B5FDD46}" type="presParOf" srcId="{145922C1-9613-4FEA-8F4B-60928AE638EF}" destId="{7BB14A04-1A46-4777-9F65-85381EA9E661}" srcOrd="1" destOrd="0" presId="urn:microsoft.com/office/officeart/2005/8/layout/orgChart1"/>
    <dgm:cxn modelId="{3A8B90B1-7D33-4444-AA59-18E8DE1C80A0}" type="presParOf" srcId="{7BB14A04-1A46-4777-9F65-85381EA9E661}" destId="{D7778572-8756-4EF9-AD5F-1C71CF19DAC5}" srcOrd="0" destOrd="0" presId="urn:microsoft.com/office/officeart/2005/8/layout/orgChart1"/>
    <dgm:cxn modelId="{3B72652D-96E4-4B19-9FC2-F69B50C745FD}" type="presParOf" srcId="{7BB14A04-1A46-4777-9F65-85381EA9E661}" destId="{EDCF2415-D0A3-4B82-823D-4830D0632A27}" srcOrd="1" destOrd="0" presId="urn:microsoft.com/office/officeart/2005/8/layout/orgChart1"/>
    <dgm:cxn modelId="{E506900F-4009-4AA3-B42B-600113FB6906}" type="presParOf" srcId="{EDCF2415-D0A3-4B82-823D-4830D0632A27}" destId="{64AF3BAB-9300-440C-A8AA-04CF6D5CC54C}" srcOrd="0" destOrd="0" presId="urn:microsoft.com/office/officeart/2005/8/layout/orgChart1"/>
    <dgm:cxn modelId="{A42FE343-0C0A-4A60-8102-E5529E46279C}" type="presParOf" srcId="{64AF3BAB-9300-440C-A8AA-04CF6D5CC54C}" destId="{958A36E1-F981-450F-AA99-5D69CC62BCED}" srcOrd="0" destOrd="0" presId="urn:microsoft.com/office/officeart/2005/8/layout/orgChart1"/>
    <dgm:cxn modelId="{735DD4FE-A834-4B7A-87E5-D5EFE876F49B}" type="presParOf" srcId="{64AF3BAB-9300-440C-A8AA-04CF6D5CC54C}" destId="{7DE4B81F-8E22-451A-B1FA-22F25E89822B}" srcOrd="1" destOrd="0" presId="urn:microsoft.com/office/officeart/2005/8/layout/orgChart1"/>
    <dgm:cxn modelId="{DE99D65C-4E4F-4D62-80EF-5FAF15C1C95B}" type="presParOf" srcId="{EDCF2415-D0A3-4B82-823D-4830D0632A27}" destId="{DEA5F442-56D2-4411-8BE8-74822A25F1EC}" srcOrd="1" destOrd="0" presId="urn:microsoft.com/office/officeart/2005/8/layout/orgChart1"/>
    <dgm:cxn modelId="{33E716E9-73A8-4808-91BA-BF193BF3EB7E}" type="presParOf" srcId="{EDCF2415-D0A3-4B82-823D-4830D0632A27}" destId="{462BB65D-6D9C-4406-B171-39D3A508E0A1}" srcOrd="2" destOrd="0" presId="urn:microsoft.com/office/officeart/2005/8/layout/orgChart1"/>
    <dgm:cxn modelId="{95CDF0E3-9AFF-4A2E-A7F2-3325399EAB14}" type="presParOf" srcId="{7BB14A04-1A46-4777-9F65-85381EA9E661}" destId="{6379AD8F-9EB6-4FCB-BA30-C570368E5EFE}" srcOrd="2" destOrd="0" presId="urn:microsoft.com/office/officeart/2005/8/layout/orgChart1"/>
    <dgm:cxn modelId="{20A66280-3635-46E1-9EA9-FDF5D375CCDF}" type="presParOf" srcId="{7BB14A04-1A46-4777-9F65-85381EA9E661}" destId="{1D3F3FE1-C130-4691-AF56-A16C0B6B301B}" srcOrd="3" destOrd="0" presId="urn:microsoft.com/office/officeart/2005/8/layout/orgChart1"/>
    <dgm:cxn modelId="{96220F30-8BC2-4823-B484-DFAEFDD3085B}" type="presParOf" srcId="{1D3F3FE1-C130-4691-AF56-A16C0B6B301B}" destId="{488E9DA4-2763-483C-A9F8-3811ADA36888}" srcOrd="0" destOrd="0" presId="urn:microsoft.com/office/officeart/2005/8/layout/orgChart1"/>
    <dgm:cxn modelId="{D0717B8B-DEAF-4C84-9182-40002F970621}" type="presParOf" srcId="{488E9DA4-2763-483C-A9F8-3811ADA36888}" destId="{CA019496-AA99-4782-9A4E-2696DF4D79EC}" srcOrd="0" destOrd="0" presId="urn:microsoft.com/office/officeart/2005/8/layout/orgChart1"/>
    <dgm:cxn modelId="{DBF4A28E-821F-40B8-9BE1-7A5692A61861}" type="presParOf" srcId="{488E9DA4-2763-483C-A9F8-3811ADA36888}" destId="{D9217EB8-2E24-48C6-821A-9DB24D2DACAE}" srcOrd="1" destOrd="0" presId="urn:microsoft.com/office/officeart/2005/8/layout/orgChart1"/>
    <dgm:cxn modelId="{3DD7F5C5-DFC9-4172-A9B8-3C85E54B4A58}" type="presParOf" srcId="{1D3F3FE1-C130-4691-AF56-A16C0B6B301B}" destId="{709609E1-7C61-446C-95B3-FC80C56B6C92}" srcOrd="1" destOrd="0" presId="urn:microsoft.com/office/officeart/2005/8/layout/orgChart1"/>
    <dgm:cxn modelId="{92D70458-F66B-4E60-B096-77B7B60EA6D2}" type="presParOf" srcId="{1D3F3FE1-C130-4691-AF56-A16C0B6B301B}" destId="{F7F4085B-83AF-4FEF-8F49-E5F033FB6A12}" srcOrd="2" destOrd="0" presId="urn:microsoft.com/office/officeart/2005/8/layout/orgChart1"/>
    <dgm:cxn modelId="{80E17842-A1EA-461C-84D9-605C75219261}" type="presParOf" srcId="{7BB14A04-1A46-4777-9F65-85381EA9E661}" destId="{BB84B9E3-AE13-4F64-A2F9-DC449021907E}" srcOrd="4" destOrd="0" presId="urn:microsoft.com/office/officeart/2005/8/layout/orgChart1"/>
    <dgm:cxn modelId="{6FA67B4C-E688-47EF-B1D2-E631529E0197}" type="presParOf" srcId="{7BB14A04-1A46-4777-9F65-85381EA9E661}" destId="{78987359-58C3-43D7-9E34-C196B34ACA59}" srcOrd="5" destOrd="0" presId="urn:microsoft.com/office/officeart/2005/8/layout/orgChart1"/>
    <dgm:cxn modelId="{EB754E53-BD23-45EB-8F60-7869C25B2998}" type="presParOf" srcId="{78987359-58C3-43D7-9E34-C196B34ACA59}" destId="{92A70471-EF95-435E-8E04-8042F271726C}" srcOrd="0" destOrd="0" presId="urn:microsoft.com/office/officeart/2005/8/layout/orgChart1"/>
    <dgm:cxn modelId="{B954CF7F-505B-45FE-8A8A-60E6237CCEB7}" type="presParOf" srcId="{92A70471-EF95-435E-8E04-8042F271726C}" destId="{DB7149C5-0249-40C1-9A87-0D78CBDEF77C}" srcOrd="0" destOrd="0" presId="urn:microsoft.com/office/officeart/2005/8/layout/orgChart1"/>
    <dgm:cxn modelId="{0060D2CE-FFA7-445C-B992-F9C653A51168}" type="presParOf" srcId="{92A70471-EF95-435E-8E04-8042F271726C}" destId="{4E27B975-23EF-4D34-ADC2-8174AF200289}" srcOrd="1" destOrd="0" presId="urn:microsoft.com/office/officeart/2005/8/layout/orgChart1"/>
    <dgm:cxn modelId="{6643CEBE-5A01-4ADB-8B61-45A799C738B1}" type="presParOf" srcId="{78987359-58C3-43D7-9E34-C196B34ACA59}" destId="{D8B6A994-458D-45A7-BD9E-20408663F220}" srcOrd="1" destOrd="0" presId="urn:microsoft.com/office/officeart/2005/8/layout/orgChart1"/>
    <dgm:cxn modelId="{92178DFD-135C-4639-AA04-EF65D1C1B0CC}" type="presParOf" srcId="{78987359-58C3-43D7-9E34-C196B34ACA59}" destId="{AA8A5FB2-B9AA-4D8E-8F75-67DD4E2298D9}" srcOrd="2" destOrd="0" presId="urn:microsoft.com/office/officeart/2005/8/layout/orgChart1"/>
    <dgm:cxn modelId="{5DA38E95-85BD-4D62-ADF8-FE624518CE4D}" type="presParOf" srcId="{7BB14A04-1A46-4777-9F65-85381EA9E661}" destId="{8B026C53-D573-4F55-90DB-CBBD8F7D2FAC}" srcOrd="6" destOrd="0" presId="urn:microsoft.com/office/officeart/2005/8/layout/orgChart1"/>
    <dgm:cxn modelId="{78028B74-13A3-42DA-9FF8-B5A441E5496A}" type="presParOf" srcId="{7BB14A04-1A46-4777-9F65-85381EA9E661}" destId="{724DBDCC-5AB1-4ABA-A61B-7DE5BB685AA0}" srcOrd="7" destOrd="0" presId="urn:microsoft.com/office/officeart/2005/8/layout/orgChart1"/>
    <dgm:cxn modelId="{936ED738-CF4E-4D8B-883E-67A0F4D9EF16}" type="presParOf" srcId="{724DBDCC-5AB1-4ABA-A61B-7DE5BB685AA0}" destId="{1A8C09EA-1A23-4416-A1FF-FCC33F2AA860}" srcOrd="0" destOrd="0" presId="urn:microsoft.com/office/officeart/2005/8/layout/orgChart1"/>
    <dgm:cxn modelId="{48B6488B-B22C-4BA5-8C16-CBECAF7F3626}" type="presParOf" srcId="{1A8C09EA-1A23-4416-A1FF-FCC33F2AA860}" destId="{7E4311EC-534C-4079-9696-6E4472E39132}" srcOrd="0" destOrd="0" presId="urn:microsoft.com/office/officeart/2005/8/layout/orgChart1"/>
    <dgm:cxn modelId="{64AC6693-3408-48D1-A46F-9A68C460BF50}" type="presParOf" srcId="{1A8C09EA-1A23-4416-A1FF-FCC33F2AA860}" destId="{30EB7AFE-7905-4815-BEE3-C3322E807AC8}" srcOrd="1" destOrd="0" presId="urn:microsoft.com/office/officeart/2005/8/layout/orgChart1"/>
    <dgm:cxn modelId="{FB97153B-9546-4654-A3DF-231E1BBEC365}" type="presParOf" srcId="{724DBDCC-5AB1-4ABA-A61B-7DE5BB685AA0}" destId="{EA5D0DBD-9715-4EAE-80E1-F912DA8AA021}" srcOrd="1" destOrd="0" presId="urn:microsoft.com/office/officeart/2005/8/layout/orgChart1"/>
    <dgm:cxn modelId="{D255CB7F-ED11-478A-850E-A897B627AC6E}" type="presParOf" srcId="{724DBDCC-5AB1-4ABA-A61B-7DE5BB685AA0}" destId="{B8113451-DFDB-40D6-BCCC-2038CF6DFB8D}" srcOrd="2" destOrd="0" presId="urn:microsoft.com/office/officeart/2005/8/layout/orgChart1"/>
    <dgm:cxn modelId="{F95F3089-1915-4A72-A202-5B0DA89566F3}" type="presParOf" srcId="{145922C1-9613-4FEA-8F4B-60928AE638EF}" destId="{A1314881-31BD-4478-B83F-466F585AFA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AF577F-1721-4ED2-870E-15E718C82C7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73AC83EB-23C3-4FE9-BEE1-666CFA88225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Setup Data</a:t>
          </a:r>
        </a:p>
      </dgm:t>
    </dgm:pt>
    <dgm:pt modelId="{49FBC2F9-BE25-4769-BD0C-452C126DA7D9}" type="parTrans" cxnId="{CED19835-124A-4DE7-8721-E5F4DCF635B9}">
      <dgm:prSet/>
      <dgm:spPr/>
    </dgm:pt>
    <dgm:pt modelId="{780A42D8-A1D5-466C-B0AF-1274E9EBB81E}" type="sibTrans" cxnId="{CED19835-124A-4DE7-8721-E5F4DCF635B9}">
      <dgm:prSet/>
      <dgm:spPr/>
    </dgm:pt>
    <dgm:pt modelId="{071FE159-6C48-4FA2-A161-7372B4A5B6A8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Data Koleksi</a:t>
          </a:r>
        </a:p>
      </dgm:t>
    </dgm:pt>
    <dgm:pt modelId="{8096EFD8-765E-4928-9AD3-F324BA2D2AC4}" type="parTrans" cxnId="{2E87AB09-27EC-45B9-9C5E-8A9DB53DFAA9}">
      <dgm:prSet/>
      <dgm:spPr/>
    </dgm:pt>
    <dgm:pt modelId="{7E892553-1E21-4A1F-8415-A8556D4716E0}" type="sibTrans" cxnId="{2E87AB09-27EC-45B9-9C5E-8A9DB53DFAA9}">
      <dgm:prSet/>
      <dgm:spPr/>
    </dgm:pt>
    <dgm:pt modelId="{1CFF5ABC-68C4-450B-9077-C0900B07DB8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Data Rak</a:t>
          </a:r>
        </a:p>
      </dgm:t>
    </dgm:pt>
    <dgm:pt modelId="{C834D336-18B2-47BE-8583-FD55FF153FA0}" type="parTrans" cxnId="{0A0DC508-3E07-4506-952A-CEBFBBA14124}">
      <dgm:prSet/>
      <dgm:spPr/>
    </dgm:pt>
    <dgm:pt modelId="{B55E0281-0F11-49ED-9EB4-F3C0E0A40592}" type="sibTrans" cxnId="{0A0DC508-3E07-4506-952A-CEBFBBA14124}">
      <dgm:prSet/>
      <dgm:spPr/>
    </dgm:pt>
    <dgm:pt modelId="{DCA622B1-7808-4387-A67F-CADF2EEF397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Data Penerbit</a:t>
          </a:r>
        </a:p>
      </dgm:t>
    </dgm:pt>
    <dgm:pt modelId="{1257E26D-ABFE-4EF2-A76E-6156D0660FD9}" type="parTrans" cxnId="{D5DB3402-6D7A-468A-9C81-AA9EF02EAC49}">
      <dgm:prSet/>
      <dgm:spPr/>
    </dgm:pt>
    <dgm:pt modelId="{0714A007-F89E-4695-97C6-790C98A05634}" type="sibTrans" cxnId="{D5DB3402-6D7A-468A-9C81-AA9EF02EAC49}">
      <dgm:prSet/>
      <dgm:spPr/>
    </dgm:pt>
    <dgm:pt modelId="{6FF55766-A17C-4F7F-94A5-6F263AADF5E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Data Pengaran</a:t>
          </a:r>
        </a:p>
      </dgm:t>
    </dgm:pt>
    <dgm:pt modelId="{929B6143-6241-4493-8EDC-CF85C7DB6880}" type="parTrans" cxnId="{B8C860A2-BC7F-4A61-8598-6FEC2964E8C6}">
      <dgm:prSet/>
      <dgm:spPr/>
    </dgm:pt>
    <dgm:pt modelId="{7823257D-C8C1-408F-8082-C28DCE34911F}" type="sibTrans" cxnId="{B8C860A2-BC7F-4A61-8598-6FEC2964E8C6}">
      <dgm:prSet/>
      <dgm:spPr/>
    </dgm:pt>
    <dgm:pt modelId="{3ACACFD1-2622-4074-AAAF-0A860A8775E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Reg Buku</a:t>
          </a:r>
        </a:p>
      </dgm:t>
    </dgm:pt>
    <dgm:pt modelId="{B2C72CFC-D6A8-4AE4-8C21-DFE2D225A1AF}" type="parTrans" cxnId="{5F414C47-2FF0-4585-9440-F4AF30A274EF}">
      <dgm:prSet/>
      <dgm:spPr/>
    </dgm:pt>
    <dgm:pt modelId="{955232C7-F6D4-44C6-8ACE-32A641F0306E}" type="sibTrans" cxnId="{5F414C47-2FF0-4585-9440-F4AF30A274EF}">
      <dgm:prSet/>
      <dgm:spPr/>
    </dgm:pt>
    <dgm:pt modelId="{920E596D-4BDE-4B94-A38D-870855CC724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Data Login</a:t>
          </a:r>
        </a:p>
      </dgm:t>
    </dgm:pt>
    <dgm:pt modelId="{AA6D9382-2804-43D1-9B7F-BB626341A710}" type="parTrans" cxnId="{99BCAA04-464E-4E89-8B24-BC91683745A0}">
      <dgm:prSet/>
      <dgm:spPr/>
    </dgm:pt>
    <dgm:pt modelId="{C51B4E23-E354-461A-B9BE-5649A476D513}" type="sibTrans" cxnId="{99BCAA04-464E-4E89-8B24-BC91683745A0}">
      <dgm:prSet/>
      <dgm:spPr/>
    </dgm:pt>
    <dgm:pt modelId="{D1E5C063-21D8-4829-8346-9388D41177B8}" type="pres">
      <dgm:prSet presAssocID="{FEAF577F-1721-4ED2-870E-15E718C82C7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DC20AE9-A13A-4A82-9B22-37C14A80651E}" type="pres">
      <dgm:prSet presAssocID="{73AC83EB-23C3-4FE9-BEE1-666CFA882250}" presName="hierRoot1" presStyleCnt="0">
        <dgm:presLayoutVars>
          <dgm:hierBranch/>
        </dgm:presLayoutVars>
      </dgm:prSet>
      <dgm:spPr/>
    </dgm:pt>
    <dgm:pt modelId="{31693D1C-7458-403A-8BA9-8C9806A6EC90}" type="pres">
      <dgm:prSet presAssocID="{73AC83EB-23C3-4FE9-BEE1-666CFA882250}" presName="rootComposite1" presStyleCnt="0"/>
      <dgm:spPr/>
    </dgm:pt>
    <dgm:pt modelId="{CDA6CF12-91BF-4EF0-B5D6-69B7E0AB3981}" type="pres">
      <dgm:prSet presAssocID="{73AC83EB-23C3-4FE9-BEE1-666CFA88225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7E1E31-8A2A-4CEC-9064-B46FA5D83CA5}" type="pres">
      <dgm:prSet presAssocID="{73AC83EB-23C3-4FE9-BEE1-666CFA88225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E2E0699-FEDB-4903-B30A-7A67E4B2E4FA}" type="pres">
      <dgm:prSet presAssocID="{73AC83EB-23C3-4FE9-BEE1-666CFA882250}" presName="hierChild2" presStyleCnt="0"/>
      <dgm:spPr/>
    </dgm:pt>
    <dgm:pt modelId="{B5288A22-B610-405B-A620-B125861710CF}" type="pres">
      <dgm:prSet presAssocID="{8096EFD8-765E-4928-9AD3-F324BA2D2AC4}" presName="Name35" presStyleLbl="parChTrans1D2" presStyleIdx="0" presStyleCnt="6"/>
      <dgm:spPr/>
    </dgm:pt>
    <dgm:pt modelId="{DC6188B3-1A00-45BE-A719-71793378D86A}" type="pres">
      <dgm:prSet presAssocID="{071FE159-6C48-4FA2-A161-7372B4A5B6A8}" presName="hierRoot2" presStyleCnt="0">
        <dgm:presLayoutVars>
          <dgm:hierBranch/>
        </dgm:presLayoutVars>
      </dgm:prSet>
      <dgm:spPr/>
    </dgm:pt>
    <dgm:pt modelId="{9A91F4AD-DB50-44EA-8F7B-0E8A84E4AC0D}" type="pres">
      <dgm:prSet presAssocID="{071FE159-6C48-4FA2-A161-7372B4A5B6A8}" presName="rootComposite" presStyleCnt="0"/>
      <dgm:spPr/>
    </dgm:pt>
    <dgm:pt modelId="{24D86C9C-89E8-4835-9562-A848D2309B49}" type="pres">
      <dgm:prSet presAssocID="{071FE159-6C48-4FA2-A161-7372B4A5B6A8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89EFA-9C4A-4E1C-A92E-02098E1C9507}" type="pres">
      <dgm:prSet presAssocID="{071FE159-6C48-4FA2-A161-7372B4A5B6A8}" presName="rootConnector" presStyleLbl="node2" presStyleIdx="0" presStyleCnt="6"/>
      <dgm:spPr/>
      <dgm:t>
        <a:bodyPr/>
        <a:lstStyle/>
        <a:p>
          <a:endParaRPr lang="en-US"/>
        </a:p>
      </dgm:t>
    </dgm:pt>
    <dgm:pt modelId="{FEF7DFD8-161E-4361-9E86-F00A8548C879}" type="pres">
      <dgm:prSet presAssocID="{071FE159-6C48-4FA2-A161-7372B4A5B6A8}" presName="hierChild4" presStyleCnt="0"/>
      <dgm:spPr/>
    </dgm:pt>
    <dgm:pt modelId="{35F297EF-3A2C-4F80-941C-003819D59621}" type="pres">
      <dgm:prSet presAssocID="{071FE159-6C48-4FA2-A161-7372B4A5B6A8}" presName="hierChild5" presStyleCnt="0"/>
      <dgm:spPr/>
    </dgm:pt>
    <dgm:pt modelId="{28EB8D33-CA36-4A5C-8729-912462E75CD3}" type="pres">
      <dgm:prSet presAssocID="{C834D336-18B2-47BE-8583-FD55FF153FA0}" presName="Name35" presStyleLbl="parChTrans1D2" presStyleIdx="1" presStyleCnt="6"/>
      <dgm:spPr/>
    </dgm:pt>
    <dgm:pt modelId="{398CC8B3-7C94-47DD-B7EC-F937A7881A2E}" type="pres">
      <dgm:prSet presAssocID="{1CFF5ABC-68C4-450B-9077-C0900B07DB8B}" presName="hierRoot2" presStyleCnt="0">
        <dgm:presLayoutVars>
          <dgm:hierBranch/>
        </dgm:presLayoutVars>
      </dgm:prSet>
      <dgm:spPr/>
    </dgm:pt>
    <dgm:pt modelId="{7AE19A70-EDFC-4229-94CE-4BF00EC9A5AA}" type="pres">
      <dgm:prSet presAssocID="{1CFF5ABC-68C4-450B-9077-C0900B07DB8B}" presName="rootComposite" presStyleCnt="0"/>
      <dgm:spPr/>
    </dgm:pt>
    <dgm:pt modelId="{791BADCF-8C8E-4EB7-A7B9-3083FC85C683}" type="pres">
      <dgm:prSet presAssocID="{1CFF5ABC-68C4-450B-9077-C0900B07DB8B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616649-6B58-4BB5-891E-74C0F21EC3B6}" type="pres">
      <dgm:prSet presAssocID="{1CFF5ABC-68C4-450B-9077-C0900B07DB8B}" presName="rootConnector" presStyleLbl="node2" presStyleIdx="1" presStyleCnt="6"/>
      <dgm:spPr/>
      <dgm:t>
        <a:bodyPr/>
        <a:lstStyle/>
        <a:p>
          <a:endParaRPr lang="en-US"/>
        </a:p>
      </dgm:t>
    </dgm:pt>
    <dgm:pt modelId="{FF754746-8805-4FE7-9E70-FD4C68D15990}" type="pres">
      <dgm:prSet presAssocID="{1CFF5ABC-68C4-450B-9077-C0900B07DB8B}" presName="hierChild4" presStyleCnt="0"/>
      <dgm:spPr/>
    </dgm:pt>
    <dgm:pt modelId="{F36ADD61-CEC5-49D2-877D-20AD896965FF}" type="pres">
      <dgm:prSet presAssocID="{1CFF5ABC-68C4-450B-9077-C0900B07DB8B}" presName="hierChild5" presStyleCnt="0"/>
      <dgm:spPr/>
    </dgm:pt>
    <dgm:pt modelId="{125E32AC-2086-4717-9F29-6608380036BC}" type="pres">
      <dgm:prSet presAssocID="{1257E26D-ABFE-4EF2-A76E-6156D0660FD9}" presName="Name35" presStyleLbl="parChTrans1D2" presStyleIdx="2" presStyleCnt="6"/>
      <dgm:spPr/>
    </dgm:pt>
    <dgm:pt modelId="{FF45E65F-5442-4928-A222-997D46F9A6F1}" type="pres">
      <dgm:prSet presAssocID="{DCA622B1-7808-4387-A67F-CADF2EEF3976}" presName="hierRoot2" presStyleCnt="0">
        <dgm:presLayoutVars>
          <dgm:hierBranch/>
        </dgm:presLayoutVars>
      </dgm:prSet>
      <dgm:spPr/>
    </dgm:pt>
    <dgm:pt modelId="{8BBB4336-F11C-43BB-9189-34494E0B9324}" type="pres">
      <dgm:prSet presAssocID="{DCA622B1-7808-4387-A67F-CADF2EEF3976}" presName="rootComposite" presStyleCnt="0"/>
      <dgm:spPr/>
    </dgm:pt>
    <dgm:pt modelId="{B05CBBE0-766A-4808-84AF-77788512186B}" type="pres">
      <dgm:prSet presAssocID="{DCA622B1-7808-4387-A67F-CADF2EEF3976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16FCCC-DD5F-41AD-8154-582ACB3AAC88}" type="pres">
      <dgm:prSet presAssocID="{DCA622B1-7808-4387-A67F-CADF2EEF3976}" presName="rootConnector" presStyleLbl="node2" presStyleIdx="2" presStyleCnt="6"/>
      <dgm:spPr/>
      <dgm:t>
        <a:bodyPr/>
        <a:lstStyle/>
        <a:p>
          <a:endParaRPr lang="en-US"/>
        </a:p>
      </dgm:t>
    </dgm:pt>
    <dgm:pt modelId="{E2260F71-892B-4664-AE50-9BCCD7667C0C}" type="pres">
      <dgm:prSet presAssocID="{DCA622B1-7808-4387-A67F-CADF2EEF3976}" presName="hierChild4" presStyleCnt="0"/>
      <dgm:spPr/>
    </dgm:pt>
    <dgm:pt modelId="{B7F1838D-8E69-4846-ADB0-6FF205182BF4}" type="pres">
      <dgm:prSet presAssocID="{DCA622B1-7808-4387-A67F-CADF2EEF3976}" presName="hierChild5" presStyleCnt="0"/>
      <dgm:spPr/>
    </dgm:pt>
    <dgm:pt modelId="{F644BE49-4E1F-44E7-B2AB-D5D8E58CB497}" type="pres">
      <dgm:prSet presAssocID="{929B6143-6241-4493-8EDC-CF85C7DB6880}" presName="Name35" presStyleLbl="parChTrans1D2" presStyleIdx="3" presStyleCnt="6"/>
      <dgm:spPr/>
    </dgm:pt>
    <dgm:pt modelId="{C88FE527-EBEB-4BBB-8DBA-439F605D3BAA}" type="pres">
      <dgm:prSet presAssocID="{6FF55766-A17C-4F7F-94A5-6F263AADF5E1}" presName="hierRoot2" presStyleCnt="0">
        <dgm:presLayoutVars>
          <dgm:hierBranch/>
        </dgm:presLayoutVars>
      </dgm:prSet>
      <dgm:spPr/>
    </dgm:pt>
    <dgm:pt modelId="{F9C328A1-5E0D-4498-8B32-FD60E44768A7}" type="pres">
      <dgm:prSet presAssocID="{6FF55766-A17C-4F7F-94A5-6F263AADF5E1}" presName="rootComposite" presStyleCnt="0"/>
      <dgm:spPr/>
    </dgm:pt>
    <dgm:pt modelId="{619FAE70-5AC0-4128-ABD9-8BC4A4C484FC}" type="pres">
      <dgm:prSet presAssocID="{6FF55766-A17C-4F7F-94A5-6F263AADF5E1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AB4CFC-895F-4048-88CF-F6C2DE2D887D}" type="pres">
      <dgm:prSet presAssocID="{6FF55766-A17C-4F7F-94A5-6F263AADF5E1}" presName="rootConnector" presStyleLbl="node2" presStyleIdx="3" presStyleCnt="6"/>
      <dgm:spPr/>
      <dgm:t>
        <a:bodyPr/>
        <a:lstStyle/>
        <a:p>
          <a:endParaRPr lang="en-US"/>
        </a:p>
      </dgm:t>
    </dgm:pt>
    <dgm:pt modelId="{8E232D61-0761-4764-B4F2-CBF6A1C9623F}" type="pres">
      <dgm:prSet presAssocID="{6FF55766-A17C-4F7F-94A5-6F263AADF5E1}" presName="hierChild4" presStyleCnt="0"/>
      <dgm:spPr/>
    </dgm:pt>
    <dgm:pt modelId="{E39CEE9C-EF40-4EE4-87AA-1F5ED25EA1F5}" type="pres">
      <dgm:prSet presAssocID="{6FF55766-A17C-4F7F-94A5-6F263AADF5E1}" presName="hierChild5" presStyleCnt="0"/>
      <dgm:spPr/>
    </dgm:pt>
    <dgm:pt modelId="{136D76EA-D87C-4146-8C35-92AA87A30CC5}" type="pres">
      <dgm:prSet presAssocID="{B2C72CFC-D6A8-4AE4-8C21-DFE2D225A1AF}" presName="Name35" presStyleLbl="parChTrans1D2" presStyleIdx="4" presStyleCnt="6"/>
      <dgm:spPr/>
    </dgm:pt>
    <dgm:pt modelId="{12FEAE1E-0202-459C-9390-B9613413F4F0}" type="pres">
      <dgm:prSet presAssocID="{3ACACFD1-2622-4074-AAAF-0A860A8775E7}" presName="hierRoot2" presStyleCnt="0">
        <dgm:presLayoutVars>
          <dgm:hierBranch/>
        </dgm:presLayoutVars>
      </dgm:prSet>
      <dgm:spPr/>
    </dgm:pt>
    <dgm:pt modelId="{42DA8C5D-3C0D-412E-81A6-CB2A82E8DB3D}" type="pres">
      <dgm:prSet presAssocID="{3ACACFD1-2622-4074-AAAF-0A860A8775E7}" presName="rootComposite" presStyleCnt="0"/>
      <dgm:spPr/>
    </dgm:pt>
    <dgm:pt modelId="{89094F04-C815-4B61-8AFA-620414844AA2}" type="pres">
      <dgm:prSet presAssocID="{3ACACFD1-2622-4074-AAAF-0A860A8775E7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AE7463-CE8C-4F9F-ABC2-A8EB885BA969}" type="pres">
      <dgm:prSet presAssocID="{3ACACFD1-2622-4074-AAAF-0A860A8775E7}" presName="rootConnector" presStyleLbl="node2" presStyleIdx="4" presStyleCnt="6"/>
      <dgm:spPr/>
      <dgm:t>
        <a:bodyPr/>
        <a:lstStyle/>
        <a:p>
          <a:endParaRPr lang="en-US"/>
        </a:p>
      </dgm:t>
    </dgm:pt>
    <dgm:pt modelId="{09B3BDED-9F51-4FD9-8512-087B2CFD2AFE}" type="pres">
      <dgm:prSet presAssocID="{3ACACFD1-2622-4074-AAAF-0A860A8775E7}" presName="hierChild4" presStyleCnt="0"/>
      <dgm:spPr/>
    </dgm:pt>
    <dgm:pt modelId="{1B4BFC40-7D49-4260-8CCA-2466B8AE0B6A}" type="pres">
      <dgm:prSet presAssocID="{3ACACFD1-2622-4074-AAAF-0A860A8775E7}" presName="hierChild5" presStyleCnt="0"/>
      <dgm:spPr/>
    </dgm:pt>
    <dgm:pt modelId="{91375E6A-DF91-48D1-A695-CB82BA97D86A}" type="pres">
      <dgm:prSet presAssocID="{AA6D9382-2804-43D1-9B7F-BB626341A710}" presName="Name35" presStyleLbl="parChTrans1D2" presStyleIdx="5" presStyleCnt="6"/>
      <dgm:spPr/>
    </dgm:pt>
    <dgm:pt modelId="{E082DDED-32C5-4DBE-8054-9A9E480EF10B}" type="pres">
      <dgm:prSet presAssocID="{920E596D-4BDE-4B94-A38D-870855CC724F}" presName="hierRoot2" presStyleCnt="0">
        <dgm:presLayoutVars>
          <dgm:hierBranch/>
        </dgm:presLayoutVars>
      </dgm:prSet>
      <dgm:spPr/>
    </dgm:pt>
    <dgm:pt modelId="{13814444-ED77-4A37-9F23-E7961B213C95}" type="pres">
      <dgm:prSet presAssocID="{920E596D-4BDE-4B94-A38D-870855CC724F}" presName="rootComposite" presStyleCnt="0"/>
      <dgm:spPr/>
    </dgm:pt>
    <dgm:pt modelId="{DC38303B-541D-4F98-9586-44EEBBBC43CC}" type="pres">
      <dgm:prSet presAssocID="{920E596D-4BDE-4B94-A38D-870855CC724F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A738D4-3A8B-41AE-99E3-D02367F4D8D0}" type="pres">
      <dgm:prSet presAssocID="{920E596D-4BDE-4B94-A38D-870855CC724F}" presName="rootConnector" presStyleLbl="node2" presStyleIdx="5" presStyleCnt="6"/>
      <dgm:spPr/>
      <dgm:t>
        <a:bodyPr/>
        <a:lstStyle/>
        <a:p>
          <a:endParaRPr lang="en-US"/>
        </a:p>
      </dgm:t>
    </dgm:pt>
    <dgm:pt modelId="{830B4CB4-2D90-458E-A8F1-EA713F46C49F}" type="pres">
      <dgm:prSet presAssocID="{920E596D-4BDE-4B94-A38D-870855CC724F}" presName="hierChild4" presStyleCnt="0"/>
      <dgm:spPr/>
    </dgm:pt>
    <dgm:pt modelId="{DD7BD861-2B30-427B-98E3-F768A04E7A35}" type="pres">
      <dgm:prSet presAssocID="{920E596D-4BDE-4B94-A38D-870855CC724F}" presName="hierChild5" presStyleCnt="0"/>
      <dgm:spPr/>
    </dgm:pt>
    <dgm:pt modelId="{A0F64143-B5C7-4874-BA3A-652B89A59154}" type="pres">
      <dgm:prSet presAssocID="{73AC83EB-23C3-4FE9-BEE1-666CFA882250}" presName="hierChild3" presStyleCnt="0"/>
      <dgm:spPr/>
    </dgm:pt>
  </dgm:ptLst>
  <dgm:cxnLst>
    <dgm:cxn modelId="{99BCAA04-464E-4E89-8B24-BC91683745A0}" srcId="{73AC83EB-23C3-4FE9-BEE1-666CFA882250}" destId="{920E596D-4BDE-4B94-A38D-870855CC724F}" srcOrd="5" destOrd="0" parTransId="{AA6D9382-2804-43D1-9B7F-BB626341A710}" sibTransId="{C51B4E23-E354-461A-B9BE-5649A476D513}"/>
    <dgm:cxn modelId="{B8C860A2-BC7F-4A61-8598-6FEC2964E8C6}" srcId="{73AC83EB-23C3-4FE9-BEE1-666CFA882250}" destId="{6FF55766-A17C-4F7F-94A5-6F263AADF5E1}" srcOrd="3" destOrd="0" parTransId="{929B6143-6241-4493-8EDC-CF85C7DB6880}" sibTransId="{7823257D-C8C1-408F-8082-C28DCE34911F}"/>
    <dgm:cxn modelId="{A7F3B589-0C59-4269-B457-94CC3D4310B0}" type="presOf" srcId="{1CFF5ABC-68C4-450B-9077-C0900B07DB8B}" destId="{791BADCF-8C8E-4EB7-A7B9-3083FC85C683}" srcOrd="0" destOrd="0" presId="urn:microsoft.com/office/officeart/2005/8/layout/orgChart1"/>
    <dgm:cxn modelId="{5F414C47-2FF0-4585-9440-F4AF30A274EF}" srcId="{73AC83EB-23C3-4FE9-BEE1-666CFA882250}" destId="{3ACACFD1-2622-4074-AAAF-0A860A8775E7}" srcOrd="4" destOrd="0" parTransId="{B2C72CFC-D6A8-4AE4-8C21-DFE2D225A1AF}" sibTransId="{955232C7-F6D4-44C6-8ACE-32A641F0306E}"/>
    <dgm:cxn modelId="{366261F3-4541-44A0-96A7-9A19B96CE7A2}" type="presOf" srcId="{1CFF5ABC-68C4-450B-9077-C0900B07DB8B}" destId="{6A616649-6B58-4BB5-891E-74C0F21EC3B6}" srcOrd="1" destOrd="0" presId="urn:microsoft.com/office/officeart/2005/8/layout/orgChart1"/>
    <dgm:cxn modelId="{DFD3EF7E-F56C-42EE-9C06-E2FA5C35ED46}" type="presOf" srcId="{920E596D-4BDE-4B94-A38D-870855CC724F}" destId="{DC38303B-541D-4F98-9586-44EEBBBC43CC}" srcOrd="0" destOrd="0" presId="urn:microsoft.com/office/officeart/2005/8/layout/orgChart1"/>
    <dgm:cxn modelId="{2D5EEC9C-77EB-4F0E-826D-35037D1C5C3B}" type="presOf" srcId="{1257E26D-ABFE-4EF2-A76E-6156D0660FD9}" destId="{125E32AC-2086-4717-9F29-6608380036BC}" srcOrd="0" destOrd="0" presId="urn:microsoft.com/office/officeart/2005/8/layout/orgChart1"/>
    <dgm:cxn modelId="{692784FD-E21D-4E03-BC15-669802DDE8A4}" type="presOf" srcId="{C834D336-18B2-47BE-8583-FD55FF153FA0}" destId="{28EB8D33-CA36-4A5C-8729-912462E75CD3}" srcOrd="0" destOrd="0" presId="urn:microsoft.com/office/officeart/2005/8/layout/orgChart1"/>
    <dgm:cxn modelId="{8CFE2D47-23A0-414F-BB16-C61202ABDEFA}" type="presOf" srcId="{3ACACFD1-2622-4074-AAAF-0A860A8775E7}" destId="{81AE7463-CE8C-4F9F-ABC2-A8EB885BA969}" srcOrd="1" destOrd="0" presId="urn:microsoft.com/office/officeart/2005/8/layout/orgChart1"/>
    <dgm:cxn modelId="{B1AEEC27-3A03-4428-BBDF-F8E8854ABC22}" type="presOf" srcId="{6FF55766-A17C-4F7F-94A5-6F263AADF5E1}" destId="{F2AB4CFC-895F-4048-88CF-F6C2DE2D887D}" srcOrd="1" destOrd="0" presId="urn:microsoft.com/office/officeart/2005/8/layout/orgChart1"/>
    <dgm:cxn modelId="{10B0C994-2289-4E18-94F2-10888F385B75}" type="presOf" srcId="{071FE159-6C48-4FA2-A161-7372B4A5B6A8}" destId="{84289EFA-9C4A-4E1C-A92E-02098E1C9507}" srcOrd="1" destOrd="0" presId="urn:microsoft.com/office/officeart/2005/8/layout/orgChart1"/>
    <dgm:cxn modelId="{7A95E77B-D4A7-4835-8808-8802724937AA}" type="presOf" srcId="{DCA622B1-7808-4387-A67F-CADF2EEF3976}" destId="{B05CBBE0-766A-4808-84AF-77788512186B}" srcOrd="0" destOrd="0" presId="urn:microsoft.com/office/officeart/2005/8/layout/orgChart1"/>
    <dgm:cxn modelId="{CED19835-124A-4DE7-8721-E5F4DCF635B9}" srcId="{FEAF577F-1721-4ED2-870E-15E718C82C79}" destId="{73AC83EB-23C3-4FE9-BEE1-666CFA882250}" srcOrd="0" destOrd="0" parTransId="{49FBC2F9-BE25-4769-BD0C-452C126DA7D9}" sibTransId="{780A42D8-A1D5-466C-B0AF-1274E9EBB81E}"/>
    <dgm:cxn modelId="{D5DB3402-6D7A-468A-9C81-AA9EF02EAC49}" srcId="{73AC83EB-23C3-4FE9-BEE1-666CFA882250}" destId="{DCA622B1-7808-4387-A67F-CADF2EEF3976}" srcOrd="2" destOrd="0" parTransId="{1257E26D-ABFE-4EF2-A76E-6156D0660FD9}" sibTransId="{0714A007-F89E-4695-97C6-790C98A05634}"/>
    <dgm:cxn modelId="{9E85A868-B817-4E87-AFBB-6E94B155AE66}" type="presOf" srcId="{920E596D-4BDE-4B94-A38D-870855CC724F}" destId="{40A738D4-3A8B-41AE-99E3-D02367F4D8D0}" srcOrd="1" destOrd="0" presId="urn:microsoft.com/office/officeart/2005/8/layout/orgChart1"/>
    <dgm:cxn modelId="{0E7A42B2-532D-4E9B-B10A-3567560D2249}" type="presOf" srcId="{DCA622B1-7808-4387-A67F-CADF2EEF3976}" destId="{B916FCCC-DD5F-41AD-8154-582ACB3AAC88}" srcOrd="1" destOrd="0" presId="urn:microsoft.com/office/officeart/2005/8/layout/orgChart1"/>
    <dgm:cxn modelId="{62336A63-12A4-4F9A-95BB-E51F380F532A}" type="presOf" srcId="{071FE159-6C48-4FA2-A161-7372B4A5B6A8}" destId="{24D86C9C-89E8-4835-9562-A848D2309B49}" srcOrd="0" destOrd="0" presId="urn:microsoft.com/office/officeart/2005/8/layout/orgChart1"/>
    <dgm:cxn modelId="{616D041C-401C-40F5-988E-14B8E1789C1A}" type="presOf" srcId="{6FF55766-A17C-4F7F-94A5-6F263AADF5E1}" destId="{619FAE70-5AC0-4128-ABD9-8BC4A4C484FC}" srcOrd="0" destOrd="0" presId="urn:microsoft.com/office/officeart/2005/8/layout/orgChart1"/>
    <dgm:cxn modelId="{2E87AB09-27EC-45B9-9C5E-8A9DB53DFAA9}" srcId="{73AC83EB-23C3-4FE9-BEE1-666CFA882250}" destId="{071FE159-6C48-4FA2-A161-7372B4A5B6A8}" srcOrd="0" destOrd="0" parTransId="{8096EFD8-765E-4928-9AD3-F324BA2D2AC4}" sibTransId="{7E892553-1E21-4A1F-8415-A8556D4716E0}"/>
    <dgm:cxn modelId="{ACDB20D9-940B-4CA5-9ECC-E68D85357D76}" type="presOf" srcId="{B2C72CFC-D6A8-4AE4-8C21-DFE2D225A1AF}" destId="{136D76EA-D87C-4146-8C35-92AA87A30CC5}" srcOrd="0" destOrd="0" presId="urn:microsoft.com/office/officeart/2005/8/layout/orgChart1"/>
    <dgm:cxn modelId="{0A0DC508-3E07-4506-952A-CEBFBBA14124}" srcId="{73AC83EB-23C3-4FE9-BEE1-666CFA882250}" destId="{1CFF5ABC-68C4-450B-9077-C0900B07DB8B}" srcOrd="1" destOrd="0" parTransId="{C834D336-18B2-47BE-8583-FD55FF153FA0}" sibTransId="{B55E0281-0F11-49ED-9EB4-F3C0E0A40592}"/>
    <dgm:cxn modelId="{6035522D-C30F-4B91-8B00-8F668B981859}" type="presOf" srcId="{73AC83EB-23C3-4FE9-BEE1-666CFA882250}" destId="{CDA6CF12-91BF-4EF0-B5D6-69B7E0AB3981}" srcOrd="0" destOrd="0" presId="urn:microsoft.com/office/officeart/2005/8/layout/orgChart1"/>
    <dgm:cxn modelId="{119ED02D-E110-4DD9-A679-E872D8E2D168}" type="presOf" srcId="{3ACACFD1-2622-4074-AAAF-0A860A8775E7}" destId="{89094F04-C815-4B61-8AFA-620414844AA2}" srcOrd="0" destOrd="0" presId="urn:microsoft.com/office/officeart/2005/8/layout/orgChart1"/>
    <dgm:cxn modelId="{77241870-27C3-4767-8793-06C0C7E4ABB5}" type="presOf" srcId="{8096EFD8-765E-4928-9AD3-F324BA2D2AC4}" destId="{B5288A22-B610-405B-A620-B125861710CF}" srcOrd="0" destOrd="0" presId="urn:microsoft.com/office/officeart/2005/8/layout/orgChart1"/>
    <dgm:cxn modelId="{B81A5304-885D-477D-ABF5-E9A341D671D1}" type="presOf" srcId="{73AC83EB-23C3-4FE9-BEE1-666CFA882250}" destId="{027E1E31-8A2A-4CEC-9064-B46FA5D83CA5}" srcOrd="1" destOrd="0" presId="urn:microsoft.com/office/officeart/2005/8/layout/orgChart1"/>
    <dgm:cxn modelId="{32F3E594-35C8-4F65-8B13-A5616EC3F660}" type="presOf" srcId="{929B6143-6241-4493-8EDC-CF85C7DB6880}" destId="{F644BE49-4E1F-44E7-B2AB-D5D8E58CB497}" srcOrd="0" destOrd="0" presId="urn:microsoft.com/office/officeart/2005/8/layout/orgChart1"/>
    <dgm:cxn modelId="{1B4FDACA-DFBF-483E-ABB3-EAC49FE025EE}" type="presOf" srcId="{FEAF577F-1721-4ED2-870E-15E718C82C79}" destId="{D1E5C063-21D8-4829-8346-9388D41177B8}" srcOrd="0" destOrd="0" presId="urn:microsoft.com/office/officeart/2005/8/layout/orgChart1"/>
    <dgm:cxn modelId="{2CA53B3B-F1D4-4D86-BFB9-211301C6B58A}" type="presOf" srcId="{AA6D9382-2804-43D1-9B7F-BB626341A710}" destId="{91375E6A-DF91-48D1-A695-CB82BA97D86A}" srcOrd="0" destOrd="0" presId="urn:microsoft.com/office/officeart/2005/8/layout/orgChart1"/>
    <dgm:cxn modelId="{AAA4A530-9632-4347-846D-9F172F806137}" type="presParOf" srcId="{D1E5C063-21D8-4829-8346-9388D41177B8}" destId="{FDC20AE9-A13A-4A82-9B22-37C14A80651E}" srcOrd="0" destOrd="0" presId="urn:microsoft.com/office/officeart/2005/8/layout/orgChart1"/>
    <dgm:cxn modelId="{8F18CC1A-BC86-4211-87B7-E85D45663113}" type="presParOf" srcId="{FDC20AE9-A13A-4A82-9B22-37C14A80651E}" destId="{31693D1C-7458-403A-8BA9-8C9806A6EC90}" srcOrd="0" destOrd="0" presId="urn:microsoft.com/office/officeart/2005/8/layout/orgChart1"/>
    <dgm:cxn modelId="{7A6E4CAC-CF23-4BE5-9D3C-017891F5C6A7}" type="presParOf" srcId="{31693D1C-7458-403A-8BA9-8C9806A6EC90}" destId="{CDA6CF12-91BF-4EF0-B5D6-69B7E0AB3981}" srcOrd="0" destOrd="0" presId="urn:microsoft.com/office/officeart/2005/8/layout/orgChart1"/>
    <dgm:cxn modelId="{D9C05AB7-903B-4BC0-A28C-9ED69B75FF6C}" type="presParOf" srcId="{31693D1C-7458-403A-8BA9-8C9806A6EC90}" destId="{027E1E31-8A2A-4CEC-9064-B46FA5D83CA5}" srcOrd="1" destOrd="0" presId="urn:microsoft.com/office/officeart/2005/8/layout/orgChart1"/>
    <dgm:cxn modelId="{C9F60219-62C5-4AE0-B84C-C5BB1CB663FB}" type="presParOf" srcId="{FDC20AE9-A13A-4A82-9B22-37C14A80651E}" destId="{1E2E0699-FEDB-4903-B30A-7A67E4B2E4FA}" srcOrd="1" destOrd="0" presId="urn:microsoft.com/office/officeart/2005/8/layout/orgChart1"/>
    <dgm:cxn modelId="{3434B507-D4E0-4CE3-BE9B-25CE8EFAA8D8}" type="presParOf" srcId="{1E2E0699-FEDB-4903-B30A-7A67E4B2E4FA}" destId="{B5288A22-B610-405B-A620-B125861710CF}" srcOrd="0" destOrd="0" presId="urn:microsoft.com/office/officeart/2005/8/layout/orgChart1"/>
    <dgm:cxn modelId="{79F0A6FE-D3A7-4808-8388-A8AA70F88489}" type="presParOf" srcId="{1E2E0699-FEDB-4903-B30A-7A67E4B2E4FA}" destId="{DC6188B3-1A00-45BE-A719-71793378D86A}" srcOrd="1" destOrd="0" presId="urn:microsoft.com/office/officeart/2005/8/layout/orgChart1"/>
    <dgm:cxn modelId="{8979B2D9-7B41-4265-8218-60FA06EF443D}" type="presParOf" srcId="{DC6188B3-1A00-45BE-A719-71793378D86A}" destId="{9A91F4AD-DB50-44EA-8F7B-0E8A84E4AC0D}" srcOrd="0" destOrd="0" presId="urn:microsoft.com/office/officeart/2005/8/layout/orgChart1"/>
    <dgm:cxn modelId="{97BE0E09-AD1D-4C2A-89BF-A2650025E134}" type="presParOf" srcId="{9A91F4AD-DB50-44EA-8F7B-0E8A84E4AC0D}" destId="{24D86C9C-89E8-4835-9562-A848D2309B49}" srcOrd="0" destOrd="0" presId="urn:microsoft.com/office/officeart/2005/8/layout/orgChart1"/>
    <dgm:cxn modelId="{74C670CD-3C30-421F-A31F-9DF80B4EDA26}" type="presParOf" srcId="{9A91F4AD-DB50-44EA-8F7B-0E8A84E4AC0D}" destId="{84289EFA-9C4A-4E1C-A92E-02098E1C9507}" srcOrd="1" destOrd="0" presId="urn:microsoft.com/office/officeart/2005/8/layout/orgChart1"/>
    <dgm:cxn modelId="{4895FAB5-DE28-4585-987C-2FDFB12FC69C}" type="presParOf" srcId="{DC6188B3-1A00-45BE-A719-71793378D86A}" destId="{FEF7DFD8-161E-4361-9E86-F00A8548C879}" srcOrd="1" destOrd="0" presId="urn:microsoft.com/office/officeart/2005/8/layout/orgChart1"/>
    <dgm:cxn modelId="{B33C4481-69BE-42BA-92AD-68E73CA95925}" type="presParOf" srcId="{DC6188B3-1A00-45BE-A719-71793378D86A}" destId="{35F297EF-3A2C-4F80-941C-003819D59621}" srcOrd="2" destOrd="0" presId="urn:microsoft.com/office/officeart/2005/8/layout/orgChart1"/>
    <dgm:cxn modelId="{17649875-4B4B-4F6C-B46A-814AA148C9E4}" type="presParOf" srcId="{1E2E0699-FEDB-4903-B30A-7A67E4B2E4FA}" destId="{28EB8D33-CA36-4A5C-8729-912462E75CD3}" srcOrd="2" destOrd="0" presId="urn:microsoft.com/office/officeart/2005/8/layout/orgChart1"/>
    <dgm:cxn modelId="{33195143-5E4F-4ECF-B296-3641C0204C54}" type="presParOf" srcId="{1E2E0699-FEDB-4903-B30A-7A67E4B2E4FA}" destId="{398CC8B3-7C94-47DD-B7EC-F937A7881A2E}" srcOrd="3" destOrd="0" presId="urn:microsoft.com/office/officeart/2005/8/layout/orgChart1"/>
    <dgm:cxn modelId="{302E170C-DF75-4752-89E3-B53BDF8468FF}" type="presParOf" srcId="{398CC8B3-7C94-47DD-B7EC-F937A7881A2E}" destId="{7AE19A70-EDFC-4229-94CE-4BF00EC9A5AA}" srcOrd="0" destOrd="0" presId="urn:microsoft.com/office/officeart/2005/8/layout/orgChart1"/>
    <dgm:cxn modelId="{04A70234-8600-4BE5-BE75-45721D285E9B}" type="presParOf" srcId="{7AE19A70-EDFC-4229-94CE-4BF00EC9A5AA}" destId="{791BADCF-8C8E-4EB7-A7B9-3083FC85C683}" srcOrd="0" destOrd="0" presId="urn:microsoft.com/office/officeart/2005/8/layout/orgChart1"/>
    <dgm:cxn modelId="{AA4C60B9-DBC0-443D-980D-284E0792B75A}" type="presParOf" srcId="{7AE19A70-EDFC-4229-94CE-4BF00EC9A5AA}" destId="{6A616649-6B58-4BB5-891E-74C0F21EC3B6}" srcOrd="1" destOrd="0" presId="urn:microsoft.com/office/officeart/2005/8/layout/orgChart1"/>
    <dgm:cxn modelId="{9C461073-704B-413E-B34F-5AB89CF5AA63}" type="presParOf" srcId="{398CC8B3-7C94-47DD-B7EC-F937A7881A2E}" destId="{FF754746-8805-4FE7-9E70-FD4C68D15990}" srcOrd="1" destOrd="0" presId="urn:microsoft.com/office/officeart/2005/8/layout/orgChart1"/>
    <dgm:cxn modelId="{6509EA58-F4FA-4320-9B0F-1C1E1F45CCBD}" type="presParOf" srcId="{398CC8B3-7C94-47DD-B7EC-F937A7881A2E}" destId="{F36ADD61-CEC5-49D2-877D-20AD896965FF}" srcOrd="2" destOrd="0" presId="urn:microsoft.com/office/officeart/2005/8/layout/orgChart1"/>
    <dgm:cxn modelId="{08CF6CFD-4E7D-492A-914C-498B9F6603E4}" type="presParOf" srcId="{1E2E0699-FEDB-4903-B30A-7A67E4B2E4FA}" destId="{125E32AC-2086-4717-9F29-6608380036BC}" srcOrd="4" destOrd="0" presId="urn:microsoft.com/office/officeart/2005/8/layout/orgChart1"/>
    <dgm:cxn modelId="{ABDF72AA-00D4-43C7-87EE-38F8577B9A2C}" type="presParOf" srcId="{1E2E0699-FEDB-4903-B30A-7A67E4B2E4FA}" destId="{FF45E65F-5442-4928-A222-997D46F9A6F1}" srcOrd="5" destOrd="0" presId="urn:microsoft.com/office/officeart/2005/8/layout/orgChart1"/>
    <dgm:cxn modelId="{688CE5B1-CB85-43BE-89D0-75AF8803D4CF}" type="presParOf" srcId="{FF45E65F-5442-4928-A222-997D46F9A6F1}" destId="{8BBB4336-F11C-43BB-9189-34494E0B9324}" srcOrd="0" destOrd="0" presId="urn:microsoft.com/office/officeart/2005/8/layout/orgChart1"/>
    <dgm:cxn modelId="{C0C61E48-BB16-4B8C-84D5-E015AB0FD425}" type="presParOf" srcId="{8BBB4336-F11C-43BB-9189-34494E0B9324}" destId="{B05CBBE0-766A-4808-84AF-77788512186B}" srcOrd="0" destOrd="0" presId="urn:microsoft.com/office/officeart/2005/8/layout/orgChart1"/>
    <dgm:cxn modelId="{599CF56E-1919-40A5-BC4B-BA6B4E2E871C}" type="presParOf" srcId="{8BBB4336-F11C-43BB-9189-34494E0B9324}" destId="{B916FCCC-DD5F-41AD-8154-582ACB3AAC88}" srcOrd="1" destOrd="0" presId="urn:microsoft.com/office/officeart/2005/8/layout/orgChart1"/>
    <dgm:cxn modelId="{AD5BD1AC-70A3-4CE8-8ADF-87AB066659CD}" type="presParOf" srcId="{FF45E65F-5442-4928-A222-997D46F9A6F1}" destId="{E2260F71-892B-4664-AE50-9BCCD7667C0C}" srcOrd="1" destOrd="0" presId="urn:microsoft.com/office/officeart/2005/8/layout/orgChart1"/>
    <dgm:cxn modelId="{E9E1FC7B-5D88-4C74-96BA-9059E34F95BE}" type="presParOf" srcId="{FF45E65F-5442-4928-A222-997D46F9A6F1}" destId="{B7F1838D-8E69-4846-ADB0-6FF205182BF4}" srcOrd="2" destOrd="0" presId="urn:microsoft.com/office/officeart/2005/8/layout/orgChart1"/>
    <dgm:cxn modelId="{853C8C4D-C6E0-4099-8170-FB47D1A53F74}" type="presParOf" srcId="{1E2E0699-FEDB-4903-B30A-7A67E4B2E4FA}" destId="{F644BE49-4E1F-44E7-B2AB-D5D8E58CB497}" srcOrd="6" destOrd="0" presId="urn:microsoft.com/office/officeart/2005/8/layout/orgChart1"/>
    <dgm:cxn modelId="{07F507DE-EF5D-4B0C-ABC3-DEFCF06B973D}" type="presParOf" srcId="{1E2E0699-FEDB-4903-B30A-7A67E4B2E4FA}" destId="{C88FE527-EBEB-4BBB-8DBA-439F605D3BAA}" srcOrd="7" destOrd="0" presId="urn:microsoft.com/office/officeart/2005/8/layout/orgChart1"/>
    <dgm:cxn modelId="{1993AB1D-D2E0-4BD7-B5EB-16437EF6BB19}" type="presParOf" srcId="{C88FE527-EBEB-4BBB-8DBA-439F605D3BAA}" destId="{F9C328A1-5E0D-4498-8B32-FD60E44768A7}" srcOrd="0" destOrd="0" presId="urn:microsoft.com/office/officeart/2005/8/layout/orgChart1"/>
    <dgm:cxn modelId="{01BBF5DE-A239-4540-BEE8-7144E589F67E}" type="presParOf" srcId="{F9C328A1-5E0D-4498-8B32-FD60E44768A7}" destId="{619FAE70-5AC0-4128-ABD9-8BC4A4C484FC}" srcOrd="0" destOrd="0" presId="urn:microsoft.com/office/officeart/2005/8/layout/orgChart1"/>
    <dgm:cxn modelId="{114C3C75-5036-4391-B877-9290C0311E73}" type="presParOf" srcId="{F9C328A1-5E0D-4498-8B32-FD60E44768A7}" destId="{F2AB4CFC-895F-4048-88CF-F6C2DE2D887D}" srcOrd="1" destOrd="0" presId="urn:microsoft.com/office/officeart/2005/8/layout/orgChart1"/>
    <dgm:cxn modelId="{C9F6FEA0-8840-4721-88AB-DC978A7A2E36}" type="presParOf" srcId="{C88FE527-EBEB-4BBB-8DBA-439F605D3BAA}" destId="{8E232D61-0761-4764-B4F2-CBF6A1C9623F}" srcOrd="1" destOrd="0" presId="urn:microsoft.com/office/officeart/2005/8/layout/orgChart1"/>
    <dgm:cxn modelId="{BE4AA6B8-C25B-4AAE-819C-8DAD01963D8D}" type="presParOf" srcId="{C88FE527-EBEB-4BBB-8DBA-439F605D3BAA}" destId="{E39CEE9C-EF40-4EE4-87AA-1F5ED25EA1F5}" srcOrd="2" destOrd="0" presId="urn:microsoft.com/office/officeart/2005/8/layout/orgChart1"/>
    <dgm:cxn modelId="{A6E3D9FB-BB6D-4587-88BD-EE66927615EB}" type="presParOf" srcId="{1E2E0699-FEDB-4903-B30A-7A67E4B2E4FA}" destId="{136D76EA-D87C-4146-8C35-92AA87A30CC5}" srcOrd="8" destOrd="0" presId="urn:microsoft.com/office/officeart/2005/8/layout/orgChart1"/>
    <dgm:cxn modelId="{FDFB4DC4-4E4B-4D15-A6C9-58485F538111}" type="presParOf" srcId="{1E2E0699-FEDB-4903-B30A-7A67E4B2E4FA}" destId="{12FEAE1E-0202-459C-9390-B9613413F4F0}" srcOrd="9" destOrd="0" presId="urn:microsoft.com/office/officeart/2005/8/layout/orgChart1"/>
    <dgm:cxn modelId="{9C902F8B-2FB6-4CD4-B945-CCB7C09A8EC9}" type="presParOf" srcId="{12FEAE1E-0202-459C-9390-B9613413F4F0}" destId="{42DA8C5D-3C0D-412E-81A6-CB2A82E8DB3D}" srcOrd="0" destOrd="0" presId="urn:microsoft.com/office/officeart/2005/8/layout/orgChart1"/>
    <dgm:cxn modelId="{A97FC4E7-AB98-4F8D-9126-B964DCD3C602}" type="presParOf" srcId="{42DA8C5D-3C0D-412E-81A6-CB2A82E8DB3D}" destId="{89094F04-C815-4B61-8AFA-620414844AA2}" srcOrd="0" destOrd="0" presId="urn:microsoft.com/office/officeart/2005/8/layout/orgChart1"/>
    <dgm:cxn modelId="{7ED14559-E986-4921-B2F4-EB128B741319}" type="presParOf" srcId="{42DA8C5D-3C0D-412E-81A6-CB2A82E8DB3D}" destId="{81AE7463-CE8C-4F9F-ABC2-A8EB885BA969}" srcOrd="1" destOrd="0" presId="urn:microsoft.com/office/officeart/2005/8/layout/orgChart1"/>
    <dgm:cxn modelId="{F70E2CA3-828B-4CAF-AF95-B7F8A0210DE6}" type="presParOf" srcId="{12FEAE1E-0202-459C-9390-B9613413F4F0}" destId="{09B3BDED-9F51-4FD9-8512-087B2CFD2AFE}" srcOrd="1" destOrd="0" presId="urn:microsoft.com/office/officeart/2005/8/layout/orgChart1"/>
    <dgm:cxn modelId="{251AA9BC-3221-479E-AF79-1481396A353F}" type="presParOf" srcId="{12FEAE1E-0202-459C-9390-B9613413F4F0}" destId="{1B4BFC40-7D49-4260-8CCA-2466B8AE0B6A}" srcOrd="2" destOrd="0" presId="urn:microsoft.com/office/officeart/2005/8/layout/orgChart1"/>
    <dgm:cxn modelId="{ED35576F-2966-45E5-BEAA-787CA6184DE6}" type="presParOf" srcId="{1E2E0699-FEDB-4903-B30A-7A67E4B2E4FA}" destId="{91375E6A-DF91-48D1-A695-CB82BA97D86A}" srcOrd="10" destOrd="0" presId="urn:microsoft.com/office/officeart/2005/8/layout/orgChart1"/>
    <dgm:cxn modelId="{E547B059-5216-4036-8D0D-2B242737C8BF}" type="presParOf" srcId="{1E2E0699-FEDB-4903-B30A-7A67E4B2E4FA}" destId="{E082DDED-32C5-4DBE-8054-9A9E480EF10B}" srcOrd="11" destOrd="0" presId="urn:microsoft.com/office/officeart/2005/8/layout/orgChart1"/>
    <dgm:cxn modelId="{2CDBE493-A12F-4B06-920F-FE6D88D23876}" type="presParOf" srcId="{E082DDED-32C5-4DBE-8054-9A9E480EF10B}" destId="{13814444-ED77-4A37-9F23-E7961B213C95}" srcOrd="0" destOrd="0" presId="urn:microsoft.com/office/officeart/2005/8/layout/orgChart1"/>
    <dgm:cxn modelId="{12134537-7E2C-48BB-8DC3-8D427388EFF3}" type="presParOf" srcId="{13814444-ED77-4A37-9F23-E7961B213C95}" destId="{DC38303B-541D-4F98-9586-44EEBBBC43CC}" srcOrd="0" destOrd="0" presId="urn:microsoft.com/office/officeart/2005/8/layout/orgChart1"/>
    <dgm:cxn modelId="{E7A98A59-4EDE-4D93-A5C7-20B972037132}" type="presParOf" srcId="{13814444-ED77-4A37-9F23-E7961B213C95}" destId="{40A738D4-3A8B-41AE-99E3-D02367F4D8D0}" srcOrd="1" destOrd="0" presId="urn:microsoft.com/office/officeart/2005/8/layout/orgChart1"/>
    <dgm:cxn modelId="{4E5780EA-6CC5-4D2E-9A4A-F41F59C4BBD0}" type="presParOf" srcId="{E082DDED-32C5-4DBE-8054-9A9E480EF10B}" destId="{830B4CB4-2D90-458E-A8F1-EA713F46C49F}" srcOrd="1" destOrd="0" presId="urn:microsoft.com/office/officeart/2005/8/layout/orgChart1"/>
    <dgm:cxn modelId="{0E4ED5F3-B88F-4B51-8FAF-1874EC5DDF42}" type="presParOf" srcId="{E082DDED-32C5-4DBE-8054-9A9E480EF10B}" destId="{DD7BD861-2B30-427B-98E3-F768A04E7A35}" srcOrd="2" destOrd="0" presId="urn:microsoft.com/office/officeart/2005/8/layout/orgChart1"/>
    <dgm:cxn modelId="{11990C43-32EC-457C-A4A3-1E313F3797E8}" type="presParOf" srcId="{FDC20AE9-A13A-4A82-9B22-37C14A80651E}" destId="{A0F64143-B5C7-4874-BA3A-652B89A5915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F3E45F-D81C-4AE6-AA12-FB648066B66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23C30B47-65ED-49E3-A778-70C184D9D90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Proses Transaksi</a:t>
          </a:r>
        </a:p>
      </dgm:t>
    </dgm:pt>
    <dgm:pt modelId="{7823553A-0A0E-4AE2-A86E-C228C36E3F77}" type="parTrans" cxnId="{E152330F-8006-4193-A44A-B1CF54FC5378}">
      <dgm:prSet/>
      <dgm:spPr/>
    </dgm:pt>
    <dgm:pt modelId="{0BA7D116-9B60-4349-A909-C4994C93F709}" type="sibTrans" cxnId="{E152330F-8006-4193-A44A-B1CF54FC5378}">
      <dgm:prSet/>
      <dgm:spPr/>
    </dgm:pt>
    <dgm:pt modelId="{7734ED8B-436B-46D1-83B5-EA6D676F6A7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Pendaftaran Anggota</a:t>
          </a:r>
        </a:p>
      </dgm:t>
    </dgm:pt>
    <dgm:pt modelId="{A2E1CC69-4632-46B5-BD97-E4DD5F71952C}" type="parTrans" cxnId="{181E8830-8D3E-4EE0-ACF6-DF3E2455FFA0}">
      <dgm:prSet/>
      <dgm:spPr/>
    </dgm:pt>
    <dgm:pt modelId="{94FC3295-A0DE-4F43-B7F2-EED063BBD5B1}" type="sibTrans" cxnId="{181E8830-8D3E-4EE0-ACF6-DF3E2455FFA0}">
      <dgm:prSet/>
      <dgm:spPr/>
    </dgm:pt>
    <dgm:pt modelId="{BAB391BD-C6A9-415A-B828-34A1F8ED5F5A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Peminjaman</a:t>
          </a:r>
        </a:p>
      </dgm:t>
    </dgm:pt>
    <dgm:pt modelId="{07141C01-E485-488E-9F3B-9FD18267B088}" type="parTrans" cxnId="{8D19674C-E730-4910-9B71-50F64A19EC13}">
      <dgm:prSet/>
      <dgm:spPr/>
    </dgm:pt>
    <dgm:pt modelId="{EB8900E4-4F47-4692-A0E1-332945CAA8E9}" type="sibTrans" cxnId="{8D19674C-E730-4910-9B71-50F64A19EC13}">
      <dgm:prSet/>
      <dgm:spPr/>
    </dgm:pt>
    <dgm:pt modelId="{0B70C16B-6A2A-49D6-8F1C-1BEFD4D917B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Pengembalian</a:t>
          </a:r>
        </a:p>
      </dgm:t>
    </dgm:pt>
    <dgm:pt modelId="{41F1EED0-D20B-4BA6-B1E0-0B226D9A03D4}" type="parTrans" cxnId="{A20E22EE-CE9B-4898-9A23-824AF3ADBC21}">
      <dgm:prSet/>
      <dgm:spPr/>
    </dgm:pt>
    <dgm:pt modelId="{BEE26A46-4039-48E8-BB14-6CD4068CBA92}" type="sibTrans" cxnId="{A20E22EE-CE9B-4898-9A23-824AF3ADBC21}">
      <dgm:prSet/>
      <dgm:spPr/>
    </dgm:pt>
    <dgm:pt modelId="{2CED01BF-DB70-4FB9-A352-ACB984BB395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Pengadaan</a:t>
          </a:r>
        </a:p>
      </dgm:t>
    </dgm:pt>
    <dgm:pt modelId="{EF89C031-D986-46B3-8AA5-89C827692AFC}" type="parTrans" cxnId="{2A686071-858F-46ED-AECB-932F23B313C0}">
      <dgm:prSet/>
      <dgm:spPr/>
    </dgm:pt>
    <dgm:pt modelId="{0F90C615-13F2-4424-B501-49330EF2FEE7}" type="sibTrans" cxnId="{2A686071-858F-46ED-AECB-932F23B313C0}">
      <dgm:prSet/>
      <dgm:spPr/>
    </dgm:pt>
    <dgm:pt modelId="{C8AA4D84-AD59-4F10-9D0D-68CC60C04CB4}" type="pres">
      <dgm:prSet presAssocID="{07F3E45F-D81C-4AE6-AA12-FB648066B6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DCC0748-E453-4238-917A-26BE802CE329}" type="pres">
      <dgm:prSet presAssocID="{23C30B47-65ED-49E3-A778-70C184D9D906}" presName="hierRoot1" presStyleCnt="0">
        <dgm:presLayoutVars>
          <dgm:hierBranch/>
        </dgm:presLayoutVars>
      </dgm:prSet>
      <dgm:spPr/>
    </dgm:pt>
    <dgm:pt modelId="{1877135E-DF43-4875-B1A3-0E5A6757DAD9}" type="pres">
      <dgm:prSet presAssocID="{23C30B47-65ED-49E3-A778-70C184D9D906}" presName="rootComposite1" presStyleCnt="0"/>
      <dgm:spPr/>
    </dgm:pt>
    <dgm:pt modelId="{0A1BB851-1A1F-487D-BAA0-942967BFB212}" type="pres">
      <dgm:prSet presAssocID="{23C30B47-65ED-49E3-A778-70C184D9D90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96696C-A8F0-4759-8B99-22A9A9C3AD0C}" type="pres">
      <dgm:prSet presAssocID="{23C30B47-65ED-49E3-A778-70C184D9D90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09CAA59-03FA-40FD-A0AC-77494A648AB8}" type="pres">
      <dgm:prSet presAssocID="{23C30B47-65ED-49E3-A778-70C184D9D906}" presName="hierChild2" presStyleCnt="0"/>
      <dgm:spPr/>
    </dgm:pt>
    <dgm:pt modelId="{4AF3D0BE-5535-45EE-9240-2F3226DF3605}" type="pres">
      <dgm:prSet presAssocID="{A2E1CC69-4632-46B5-BD97-E4DD5F71952C}" presName="Name35" presStyleLbl="parChTrans1D2" presStyleIdx="0" presStyleCnt="4"/>
      <dgm:spPr/>
    </dgm:pt>
    <dgm:pt modelId="{3BF9C382-B28A-40EF-8871-5395B55ACA8B}" type="pres">
      <dgm:prSet presAssocID="{7734ED8B-436B-46D1-83B5-EA6D676F6A71}" presName="hierRoot2" presStyleCnt="0">
        <dgm:presLayoutVars>
          <dgm:hierBranch/>
        </dgm:presLayoutVars>
      </dgm:prSet>
      <dgm:spPr/>
    </dgm:pt>
    <dgm:pt modelId="{531A6B18-6615-4591-90B4-43052036DB00}" type="pres">
      <dgm:prSet presAssocID="{7734ED8B-436B-46D1-83B5-EA6D676F6A71}" presName="rootComposite" presStyleCnt="0"/>
      <dgm:spPr/>
    </dgm:pt>
    <dgm:pt modelId="{6AB9935D-4533-4018-A6D5-289516E11735}" type="pres">
      <dgm:prSet presAssocID="{7734ED8B-436B-46D1-83B5-EA6D676F6A71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BE3260-A02A-469C-8AFE-386DE4518A76}" type="pres">
      <dgm:prSet presAssocID="{7734ED8B-436B-46D1-83B5-EA6D676F6A71}" presName="rootConnector" presStyleLbl="node2" presStyleIdx="0" presStyleCnt="4"/>
      <dgm:spPr/>
      <dgm:t>
        <a:bodyPr/>
        <a:lstStyle/>
        <a:p>
          <a:endParaRPr lang="en-US"/>
        </a:p>
      </dgm:t>
    </dgm:pt>
    <dgm:pt modelId="{B37923B3-4F65-4073-AD38-8097DAEE173F}" type="pres">
      <dgm:prSet presAssocID="{7734ED8B-436B-46D1-83B5-EA6D676F6A71}" presName="hierChild4" presStyleCnt="0"/>
      <dgm:spPr/>
    </dgm:pt>
    <dgm:pt modelId="{038AB108-670C-40AB-9071-12CE5B49AB84}" type="pres">
      <dgm:prSet presAssocID="{7734ED8B-436B-46D1-83B5-EA6D676F6A71}" presName="hierChild5" presStyleCnt="0"/>
      <dgm:spPr/>
    </dgm:pt>
    <dgm:pt modelId="{E251C0A9-C9D9-4124-BB27-0A22A641E550}" type="pres">
      <dgm:prSet presAssocID="{07141C01-E485-488E-9F3B-9FD18267B088}" presName="Name35" presStyleLbl="parChTrans1D2" presStyleIdx="1" presStyleCnt="4"/>
      <dgm:spPr/>
    </dgm:pt>
    <dgm:pt modelId="{29400048-993C-4873-BF2B-A169A89808D9}" type="pres">
      <dgm:prSet presAssocID="{BAB391BD-C6A9-415A-B828-34A1F8ED5F5A}" presName="hierRoot2" presStyleCnt="0">
        <dgm:presLayoutVars>
          <dgm:hierBranch/>
        </dgm:presLayoutVars>
      </dgm:prSet>
      <dgm:spPr/>
    </dgm:pt>
    <dgm:pt modelId="{3C504ADB-87FB-42BC-8479-9AB8CFF906DA}" type="pres">
      <dgm:prSet presAssocID="{BAB391BD-C6A9-415A-B828-34A1F8ED5F5A}" presName="rootComposite" presStyleCnt="0"/>
      <dgm:spPr/>
    </dgm:pt>
    <dgm:pt modelId="{3F98687C-9711-4DA2-8C1E-265D4112FA04}" type="pres">
      <dgm:prSet presAssocID="{BAB391BD-C6A9-415A-B828-34A1F8ED5F5A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7CEBBE-4AA0-4E2B-9026-976E96DF581E}" type="pres">
      <dgm:prSet presAssocID="{BAB391BD-C6A9-415A-B828-34A1F8ED5F5A}" presName="rootConnector" presStyleLbl="node2" presStyleIdx="1" presStyleCnt="4"/>
      <dgm:spPr/>
      <dgm:t>
        <a:bodyPr/>
        <a:lstStyle/>
        <a:p>
          <a:endParaRPr lang="en-US"/>
        </a:p>
      </dgm:t>
    </dgm:pt>
    <dgm:pt modelId="{01916C0C-8678-4756-B5FF-E8B37F721BFC}" type="pres">
      <dgm:prSet presAssocID="{BAB391BD-C6A9-415A-B828-34A1F8ED5F5A}" presName="hierChild4" presStyleCnt="0"/>
      <dgm:spPr/>
    </dgm:pt>
    <dgm:pt modelId="{B8B758D9-E4F2-4ED7-8E3C-B8A8593643C0}" type="pres">
      <dgm:prSet presAssocID="{BAB391BD-C6A9-415A-B828-34A1F8ED5F5A}" presName="hierChild5" presStyleCnt="0"/>
      <dgm:spPr/>
    </dgm:pt>
    <dgm:pt modelId="{115C5624-D1AF-45C4-8236-2C597ACDA967}" type="pres">
      <dgm:prSet presAssocID="{41F1EED0-D20B-4BA6-B1E0-0B226D9A03D4}" presName="Name35" presStyleLbl="parChTrans1D2" presStyleIdx="2" presStyleCnt="4"/>
      <dgm:spPr/>
    </dgm:pt>
    <dgm:pt modelId="{85D59EA6-90DE-4E1D-954E-A8C1CEEBE248}" type="pres">
      <dgm:prSet presAssocID="{0B70C16B-6A2A-49D6-8F1C-1BEFD4D917B4}" presName="hierRoot2" presStyleCnt="0">
        <dgm:presLayoutVars>
          <dgm:hierBranch/>
        </dgm:presLayoutVars>
      </dgm:prSet>
      <dgm:spPr/>
    </dgm:pt>
    <dgm:pt modelId="{8EDACD93-E40C-494D-877D-070B1C388651}" type="pres">
      <dgm:prSet presAssocID="{0B70C16B-6A2A-49D6-8F1C-1BEFD4D917B4}" presName="rootComposite" presStyleCnt="0"/>
      <dgm:spPr/>
    </dgm:pt>
    <dgm:pt modelId="{0DD12B44-BF93-46D3-BBFF-7B49FB970215}" type="pres">
      <dgm:prSet presAssocID="{0B70C16B-6A2A-49D6-8F1C-1BEFD4D917B4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64B6D6-B835-48B3-95BD-7EA06280EA53}" type="pres">
      <dgm:prSet presAssocID="{0B70C16B-6A2A-49D6-8F1C-1BEFD4D917B4}" presName="rootConnector" presStyleLbl="node2" presStyleIdx="2" presStyleCnt="4"/>
      <dgm:spPr/>
      <dgm:t>
        <a:bodyPr/>
        <a:lstStyle/>
        <a:p>
          <a:endParaRPr lang="en-US"/>
        </a:p>
      </dgm:t>
    </dgm:pt>
    <dgm:pt modelId="{AEF98F2A-2071-431A-95F6-2EB7DD84913F}" type="pres">
      <dgm:prSet presAssocID="{0B70C16B-6A2A-49D6-8F1C-1BEFD4D917B4}" presName="hierChild4" presStyleCnt="0"/>
      <dgm:spPr/>
    </dgm:pt>
    <dgm:pt modelId="{27F884D0-5811-4287-81FA-5FE0276A22F9}" type="pres">
      <dgm:prSet presAssocID="{0B70C16B-6A2A-49D6-8F1C-1BEFD4D917B4}" presName="hierChild5" presStyleCnt="0"/>
      <dgm:spPr/>
    </dgm:pt>
    <dgm:pt modelId="{36345DAB-925A-4F28-A54F-AD51CE87A9E0}" type="pres">
      <dgm:prSet presAssocID="{EF89C031-D986-46B3-8AA5-89C827692AFC}" presName="Name35" presStyleLbl="parChTrans1D2" presStyleIdx="3" presStyleCnt="4"/>
      <dgm:spPr/>
    </dgm:pt>
    <dgm:pt modelId="{D65AB394-F4FB-43D5-8A6B-B86AAE7E1274}" type="pres">
      <dgm:prSet presAssocID="{2CED01BF-DB70-4FB9-A352-ACB984BB395F}" presName="hierRoot2" presStyleCnt="0">
        <dgm:presLayoutVars>
          <dgm:hierBranch/>
        </dgm:presLayoutVars>
      </dgm:prSet>
      <dgm:spPr/>
    </dgm:pt>
    <dgm:pt modelId="{7E5BE1CF-384B-4453-8473-480539B1290D}" type="pres">
      <dgm:prSet presAssocID="{2CED01BF-DB70-4FB9-A352-ACB984BB395F}" presName="rootComposite" presStyleCnt="0"/>
      <dgm:spPr/>
    </dgm:pt>
    <dgm:pt modelId="{8FC9663F-71F2-484D-B435-90505163DDD9}" type="pres">
      <dgm:prSet presAssocID="{2CED01BF-DB70-4FB9-A352-ACB984BB395F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D3021E-8C73-4AE0-B705-5AC171825477}" type="pres">
      <dgm:prSet presAssocID="{2CED01BF-DB70-4FB9-A352-ACB984BB395F}" presName="rootConnector" presStyleLbl="node2" presStyleIdx="3" presStyleCnt="4"/>
      <dgm:spPr/>
      <dgm:t>
        <a:bodyPr/>
        <a:lstStyle/>
        <a:p>
          <a:endParaRPr lang="en-US"/>
        </a:p>
      </dgm:t>
    </dgm:pt>
    <dgm:pt modelId="{0671909E-AF28-4346-BCA1-3B665BB72CA5}" type="pres">
      <dgm:prSet presAssocID="{2CED01BF-DB70-4FB9-A352-ACB984BB395F}" presName="hierChild4" presStyleCnt="0"/>
      <dgm:spPr/>
    </dgm:pt>
    <dgm:pt modelId="{48C4E7A4-705F-4015-AB40-75BCF562F73C}" type="pres">
      <dgm:prSet presAssocID="{2CED01BF-DB70-4FB9-A352-ACB984BB395F}" presName="hierChild5" presStyleCnt="0"/>
      <dgm:spPr/>
    </dgm:pt>
    <dgm:pt modelId="{E5A6F964-D0EA-4814-A062-C056DF7D180A}" type="pres">
      <dgm:prSet presAssocID="{23C30B47-65ED-49E3-A778-70C184D9D906}" presName="hierChild3" presStyleCnt="0"/>
      <dgm:spPr/>
    </dgm:pt>
  </dgm:ptLst>
  <dgm:cxnLst>
    <dgm:cxn modelId="{E8C493E3-DCF7-4BDE-866F-772DCC7DE659}" type="presOf" srcId="{7734ED8B-436B-46D1-83B5-EA6D676F6A71}" destId="{6AB9935D-4533-4018-A6D5-289516E11735}" srcOrd="0" destOrd="0" presId="urn:microsoft.com/office/officeart/2005/8/layout/orgChart1"/>
    <dgm:cxn modelId="{B9868224-C3A4-4A45-A5AD-25DC68C22902}" type="presOf" srcId="{2CED01BF-DB70-4FB9-A352-ACB984BB395F}" destId="{8FC9663F-71F2-484D-B435-90505163DDD9}" srcOrd="0" destOrd="0" presId="urn:microsoft.com/office/officeart/2005/8/layout/orgChart1"/>
    <dgm:cxn modelId="{B165CF82-3552-4379-A900-DD453D94F929}" type="presOf" srcId="{A2E1CC69-4632-46B5-BD97-E4DD5F71952C}" destId="{4AF3D0BE-5535-45EE-9240-2F3226DF3605}" srcOrd="0" destOrd="0" presId="urn:microsoft.com/office/officeart/2005/8/layout/orgChart1"/>
    <dgm:cxn modelId="{7959FB70-AAA8-41D0-A955-EB4AF908EABE}" type="presOf" srcId="{EF89C031-D986-46B3-8AA5-89C827692AFC}" destId="{36345DAB-925A-4F28-A54F-AD51CE87A9E0}" srcOrd="0" destOrd="0" presId="urn:microsoft.com/office/officeart/2005/8/layout/orgChart1"/>
    <dgm:cxn modelId="{F7ACA6BC-F460-4659-9BB4-00E2C8B8CAEA}" type="presOf" srcId="{7734ED8B-436B-46D1-83B5-EA6D676F6A71}" destId="{C5BE3260-A02A-469C-8AFE-386DE4518A76}" srcOrd="1" destOrd="0" presId="urn:microsoft.com/office/officeart/2005/8/layout/orgChart1"/>
    <dgm:cxn modelId="{DB8E14E6-7FE9-4730-B213-12BF87038BD8}" type="presOf" srcId="{07F3E45F-D81C-4AE6-AA12-FB648066B66F}" destId="{C8AA4D84-AD59-4F10-9D0D-68CC60C04CB4}" srcOrd="0" destOrd="0" presId="urn:microsoft.com/office/officeart/2005/8/layout/orgChart1"/>
    <dgm:cxn modelId="{1A2CE3BF-4B04-4078-B6AE-ADC1B3B67A85}" type="presOf" srcId="{23C30B47-65ED-49E3-A778-70C184D9D906}" destId="{EC96696C-A8F0-4759-8B99-22A9A9C3AD0C}" srcOrd="1" destOrd="0" presId="urn:microsoft.com/office/officeart/2005/8/layout/orgChart1"/>
    <dgm:cxn modelId="{33D02026-00C9-48D4-BF50-AF0E85B0330D}" type="presOf" srcId="{0B70C16B-6A2A-49D6-8F1C-1BEFD4D917B4}" destId="{0DD12B44-BF93-46D3-BBFF-7B49FB970215}" srcOrd="0" destOrd="0" presId="urn:microsoft.com/office/officeart/2005/8/layout/orgChart1"/>
    <dgm:cxn modelId="{E152330F-8006-4193-A44A-B1CF54FC5378}" srcId="{07F3E45F-D81C-4AE6-AA12-FB648066B66F}" destId="{23C30B47-65ED-49E3-A778-70C184D9D906}" srcOrd="0" destOrd="0" parTransId="{7823553A-0A0E-4AE2-A86E-C228C36E3F77}" sibTransId="{0BA7D116-9B60-4349-A909-C4994C93F709}"/>
    <dgm:cxn modelId="{1234AA24-CFDC-4047-BCE0-42D05737BFC1}" type="presOf" srcId="{BAB391BD-C6A9-415A-B828-34A1F8ED5F5A}" destId="{EC7CEBBE-4AA0-4E2B-9026-976E96DF581E}" srcOrd="1" destOrd="0" presId="urn:microsoft.com/office/officeart/2005/8/layout/orgChart1"/>
    <dgm:cxn modelId="{2A686071-858F-46ED-AECB-932F23B313C0}" srcId="{23C30B47-65ED-49E3-A778-70C184D9D906}" destId="{2CED01BF-DB70-4FB9-A352-ACB984BB395F}" srcOrd="3" destOrd="0" parTransId="{EF89C031-D986-46B3-8AA5-89C827692AFC}" sibTransId="{0F90C615-13F2-4424-B501-49330EF2FEE7}"/>
    <dgm:cxn modelId="{F3082DED-DA30-45D7-BAA3-A98DD7D9B9C0}" type="presOf" srcId="{2CED01BF-DB70-4FB9-A352-ACB984BB395F}" destId="{20D3021E-8C73-4AE0-B705-5AC171825477}" srcOrd="1" destOrd="0" presId="urn:microsoft.com/office/officeart/2005/8/layout/orgChart1"/>
    <dgm:cxn modelId="{B8966EE1-AD79-4864-BE3D-5638DF4080B3}" type="presOf" srcId="{23C30B47-65ED-49E3-A778-70C184D9D906}" destId="{0A1BB851-1A1F-487D-BAA0-942967BFB212}" srcOrd="0" destOrd="0" presId="urn:microsoft.com/office/officeart/2005/8/layout/orgChart1"/>
    <dgm:cxn modelId="{12B55600-B951-469E-90A7-AE69FB06955C}" type="presOf" srcId="{41F1EED0-D20B-4BA6-B1E0-0B226D9A03D4}" destId="{115C5624-D1AF-45C4-8236-2C597ACDA967}" srcOrd="0" destOrd="0" presId="urn:microsoft.com/office/officeart/2005/8/layout/orgChart1"/>
    <dgm:cxn modelId="{374B0E8B-6980-468E-9EF2-8C290BB0EC1B}" type="presOf" srcId="{0B70C16B-6A2A-49D6-8F1C-1BEFD4D917B4}" destId="{8664B6D6-B835-48B3-95BD-7EA06280EA53}" srcOrd="1" destOrd="0" presId="urn:microsoft.com/office/officeart/2005/8/layout/orgChart1"/>
    <dgm:cxn modelId="{284C97E9-94B6-4DF1-9DDF-56479C03E252}" type="presOf" srcId="{07141C01-E485-488E-9F3B-9FD18267B088}" destId="{E251C0A9-C9D9-4124-BB27-0A22A641E550}" srcOrd="0" destOrd="0" presId="urn:microsoft.com/office/officeart/2005/8/layout/orgChart1"/>
    <dgm:cxn modelId="{8D19674C-E730-4910-9B71-50F64A19EC13}" srcId="{23C30B47-65ED-49E3-A778-70C184D9D906}" destId="{BAB391BD-C6A9-415A-B828-34A1F8ED5F5A}" srcOrd="1" destOrd="0" parTransId="{07141C01-E485-488E-9F3B-9FD18267B088}" sibTransId="{EB8900E4-4F47-4692-A0E1-332945CAA8E9}"/>
    <dgm:cxn modelId="{1E335B8A-3420-4C86-BFA8-6914869D2B17}" type="presOf" srcId="{BAB391BD-C6A9-415A-B828-34A1F8ED5F5A}" destId="{3F98687C-9711-4DA2-8C1E-265D4112FA04}" srcOrd="0" destOrd="0" presId="urn:microsoft.com/office/officeart/2005/8/layout/orgChart1"/>
    <dgm:cxn modelId="{A20E22EE-CE9B-4898-9A23-824AF3ADBC21}" srcId="{23C30B47-65ED-49E3-A778-70C184D9D906}" destId="{0B70C16B-6A2A-49D6-8F1C-1BEFD4D917B4}" srcOrd="2" destOrd="0" parTransId="{41F1EED0-D20B-4BA6-B1E0-0B226D9A03D4}" sibTransId="{BEE26A46-4039-48E8-BB14-6CD4068CBA92}"/>
    <dgm:cxn modelId="{181E8830-8D3E-4EE0-ACF6-DF3E2455FFA0}" srcId="{23C30B47-65ED-49E3-A778-70C184D9D906}" destId="{7734ED8B-436B-46D1-83B5-EA6D676F6A71}" srcOrd="0" destOrd="0" parTransId="{A2E1CC69-4632-46B5-BD97-E4DD5F71952C}" sibTransId="{94FC3295-A0DE-4F43-B7F2-EED063BBD5B1}"/>
    <dgm:cxn modelId="{85903282-4B69-4B17-821C-A67A6CCFF908}" type="presParOf" srcId="{C8AA4D84-AD59-4F10-9D0D-68CC60C04CB4}" destId="{BDCC0748-E453-4238-917A-26BE802CE329}" srcOrd="0" destOrd="0" presId="urn:microsoft.com/office/officeart/2005/8/layout/orgChart1"/>
    <dgm:cxn modelId="{39B8B1E0-6BCE-4653-939E-ABD922F0939E}" type="presParOf" srcId="{BDCC0748-E453-4238-917A-26BE802CE329}" destId="{1877135E-DF43-4875-B1A3-0E5A6757DAD9}" srcOrd="0" destOrd="0" presId="urn:microsoft.com/office/officeart/2005/8/layout/orgChart1"/>
    <dgm:cxn modelId="{B4C3CAE1-41CC-4F02-9628-054B3A17C410}" type="presParOf" srcId="{1877135E-DF43-4875-B1A3-0E5A6757DAD9}" destId="{0A1BB851-1A1F-487D-BAA0-942967BFB212}" srcOrd="0" destOrd="0" presId="urn:microsoft.com/office/officeart/2005/8/layout/orgChart1"/>
    <dgm:cxn modelId="{79822E64-D072-463C-BF64-6771B9BAD9E1}" type="presParOf" srcId="{1877135E-DF43-4875-B1A3-0E5A6757DAD9}" destId="{EC96696C-A8F0-4759-8B99-22A9A9C3AD0C}" srcOrd="1" destOrd="0" presId="urn:microsoft.com/office/officeart/2005/8/layout/orgChart1"/>
    <dgm:cxn modelId="{27A324A8-AFCD-48A4-9771-DDB8459C8FFF}" type="presParOf" srcId="{BDCC0748-E453-4238-917A-26BE802CE329}" destId="{309CAA59-03FA-40FD-A0AC-77494A648AB8}" srcOrd="1" destOrd="0" presId="urn:microsoft.com/office/officeart/2005/8/layout/orgChart1"/>
    <dgm:cxn modelId="{DD0301C1-E228-4FB1-9CAE-3ED5CF76B3ED}" type="presParOf" srcId="{309CAA59-03FA-40FD-A0AC-77494A648AB8}" destId="{4AF3D0BE-5535-45EE-9240-2F3226DF3605}" srcOrd="0" destOrd="0" presId="urn:microsoft.com/office/officeart/2005/8/layout/orgChart1"/>
    <dgm:cxn modelId="{25951C01-CF78-4F2B-8146-9E7950D2FE9A}" type="presParOf" srcId="{309CAA59-03FA-40FD-A0AC-77494A648AB8}" destId="{3BF9C382-B28A-40EF-8871-5395B55ACA8B}" srcOrd="1" destOrd="0" presId="urn:microsoft.com/office/officeart/2005/8/layout/orgChart1"/>
    <dgm:cxn modelId="{EEFEB3ED-5E5A-4974-982A-B8A40A12AC89}" type="presParOf" srcId="{3BF9C382-B28A-40EF-8871-5395B55ACA8B}" destId="{531A6B18-6615-4591-90B4-43052036DB00}" srcOrd="0" destOrd="0" presId="urn:microsoft.com/office/officeart/2005/8/layout/orgChart1"/>
    <dgm:cxn modelId="{13D8979D-305E-433E-A6BB-0BFA27C49B26}" type="presParOf" srcId="{531A6B18-6615-4591-90B4-43052036DB00}" destId="{6AB9935D-4533-4018-A6D5-289516E11735}" srcOrd="0" destOrd="0" presId="urn:microsoft.com/office/officeart/2005/8/layout/orgChart1"/>
    <dgm:cxn modelId="{F08FC8FA-D97E-4880-806E-A5CD194088C5}" type="presParOf" srcId="{531A6B18-6615-4591-90B4-43052036DB00}" destId="{C5BE3260-A02A-469C-8AFE-386DE4518A76}" srcOrd="1" destOrd="0" presId="urn:microsoft.com/office/officeart/2005/8/layout/orgChart1"/>
    <dgm:cxn modelId="{7DB4E2BF-910C-4102-93CB-806FF8BFBF32}" type="presParOf" srcId="{3BF9C382-B28A-40EF-8871-5395B55ACA8B}" destId="{B37923B3-4F65-4073-AD38-8097DAEE173F}" srcOrd="1" destOrd="0" presId="urn:microsoft.com/office/officeart/2005/8/layout/orgChart1"/>
    <dgm:cxn modelId="{222FF0CD-913E-4C1E-9270-A99176419B44}" type="presParOf" srcId="{3BF9C382-B28A-40EF-8871-5395B55ACA8B}" destId="{038AB108-670C-40AB-9071-12CE5B49AB84}" srcOrd="2" destOrd="0" presId="urn:microsoft.com/office/officeart/2005/8/layout/orgChart1"/>
    <dgm:cxn modelId="{6DF66282-03F9-477B-9E24-01E4524A2A6D}" type="presParOf" srcId="{309CAA59-03FA-40FD-A0AC-77494A648AB8}" destId="{E251C0A9-C9D9-4124-BB27-0A22A641E550}" srcOrd="2" destOrd="0" presId="urn:microsoft.com/office/officeart/2005/8/layout/orgChart1"/>
    <dgm:cxn modelId="{AF64A5DE-538E-4F1D-898A-D9FF4EF5BDAA}" type="presParOf" srcId="{309CAA59-03FA-40FD-A0AC-77494A648AB8}" destId="{29400048-993C-4873-BF2B-A169A89808D9}" srcOrd="3" destOrd="0" presId="urn:microsoft.com/office/officeart/2005/8/layout/orgChart1"/>
    <dgm:cxn modelId="{49CDAE6A-AA62-4F51-9CEE-D6D9F7F59591}" type="presParOf" srcId="{29400048-993C-4873-BF2B-A169A89808D9}" destId="{3C504ADB-87FB-42BC-8479-9AB8CFF906DA}" srcOrd="0" destOrd="0" presId="urn:microsoft.com/office/officeart/2005/8/layout/orgChart1"/>
    <dgm:cxn modelId="{B8A46481-C015-4275-877D-0690C733973D}" type="presParOf" srcId="{3C504ADB-87FB-42BC-8479-9AB8CFF906DA}" destId="{3F98687C-9711-4DA2-8C1E-265D4112FA04}" srcOrd="0" destOrd="0" presId="urn:microsoft.com/office/officeart/2005/8/layout/orgChart1"/>
    <dgm:cxn modelId="{667A83E7-5534-40D7-AB91-AE71564892E8}" type="presParOf" srcId="{3C504ADB-87FB-42BC-8479-9AB8CFF906DA}" destId="{EC7CEBBE-4AA0-4E2B-9026-976E96DF581E}" srcOrd="1" destOrd="0" presId="urn:microsoft.com/office/officeart/2005/8/layout/orgChart1"/>
    <dgm:cxn modelId="{CBC822BF-5B82-4873-BC03-3F2AB0A81C24}" type="presParOf" srcId="{29400048-993C-4873-BF2B-A169A89808D9}" destId="{01916C0C-8678-4756-B5FF-E8B37F721BFC}" srcOrd="1" destOrd="0" presId="urn:microsoft.com/office/officeart/2005/8/layout/orgChart1"/>
    <dgm:cxn modelId="{C5FC20CB-5CF6-45BF-83B7-203995195805}" type="presParOf" srcId="{29400048-993C-4873-BF2B-A169A89808D9}" destId="{B8B758D9-E4F2-4ED7-8E3C-B8A8593643C0}" srcOrd="2" destOrd="0" presId="urn:microsoft.com/office/officeart/2005/8/layout/orgChart1"/>
    <dgm:cxn modelId="{8111EBD0-42FB-42DB-9ED4-7A7D6729539A}" type="presParOf" srcId="{309CAA59-03FA-40FD-A0AC-77494A648AB8}" destId="{115C5624-D1AF-45C4-8236-2C597ACDA967}" srcOrd="4" destOrd="0" presId="urn:microsoft.com/office/officeart/2005/8/layout/orgChart1"/>
    <dgm:cxn modelId="{E3EFEEE2-E690-4FFD-A1FB-85D8CF00EC1F}" type="presParOf" srcId="{309CAA59-03FA-40FD-A0AC-77494A648AB8}" destId="{85D59EA6-90DE-4E1D-954E-A8C1CEEBE248}" srcOrd="5" destOrd="0" presId="urn:microsoft.com/office/officeart/2005/8/layout/orgChart1"/>
    <dgm:cxn modelId="{585C3CCD-1AF6-410D-A918-49D3A09F1F55}" type="presParOf" srcId="{85D59EA6-90DE-4E1D-954E-A8C1CEEBE248}" destId="{8EDACD93-E40C-494D-877D-070B1C388651}" srcOrd="0" destOrd="0" presId="urn:microsoft.com/office/officeart/2005/8/layout/orgChart1"/>
    <dgm:cxn modelId="{8C7F9F28-9305-4C08-AFC5-45393A686D02}" type="presParOf" srcId="{8EDACD93-E40C-494D-877D-070B1C388651}" destId="{0DD12B44-BF93-46D3-BBFF-7B49FB970215}" srcOrd="0" destOrd="0" presId="urn:microsoft.com/office/officeart/2005/8/layout/orgChart1"/>
    <dgm:cxn modelId="{3C7068AD-F1DC-4613-942E-455D6675616D}" type="presParOf" srcId="{8EDACD93-E40C-494D-877D-070B1C388651}" destId="{8664B6D6-B835-48B3-95BD-7EA06280EA53}" srcOrd="1" destOrd="0" presId="urn:microsoft.com/office/officeart/2005/8/layout/orgChart1"/>
    <dgm:cxn modelId="{51BB669B-DF2C-4850-92E8-20FD1D05884B}" type="presParOf" srcId="{85D59EA6-90DE-4E1D-954E-A8C1CEEBE248}" destId="{AEF98F2A-2071-431A-95F6-2EB7DD84913F}" srcOrd="1" destOrd="0" presId="urn:microsoft.com/office/officeart/2005/8/layout/orgChart1"/>
    <dgm:cxn modelId="{FF34C0C6-E31B-46DA-9D34-1840B914E607}" type="presParOf" srcId="{85D59EA6-90DE-4E1D-954E-A8C1CEEBE248}" destId="{27F884D0-5811-4287-81FA-5FE0276A22F9}" srcOrd="2" destOrd="0" presId="urn:microsoft.com/office/officeart/2005/8/layout/orgChart1"/>
    <dgm:cxn modelId="{856FC3F5-E50F-477D-A3AE-57523935A9A8}" type="presParOf" srcId="{309CAA59-03FA-40FD-A0AC-77494A648AB8}" destId="{36345DAB-925A-4F28-A54F-AD51CE87A9E0}" srcOrd="6" destOrd="0" presId="urn:microsoft.com/office/officeart/2005/8/layout/orgChart1"/>
    <dgm:cxn modelId="{AD53AE11-6D60-4021-A534-E18AB5622316}" type="presParOf" srcId="{309CAA59-03FA-40FD-A0AC-77494A648AB8}" destId="{D65AB394-F4FB-43D5-8A6B-B86AAE7E1274}" srcOrd="7" destOrd="0" presId="urn:microsoft.com/office/officeart/2005/8/layout/orgChart1"/>
    <dgm:cxn modelId="{83D9E190-CA37-4CF8-9CE2-92C94B0D3F5F}" type="presParOf" srcId="{D65AB394-F4FB-43D5-8A6B-B86AAE7E1274}" destId="{7E5BE1CF-384B-4453-8473-480539B1290D}" srcOrd="0" destOrd="0" presId="urn:microsoft.com/office/officeart/2005/8/layout/orgChart1"/>
    <dgm:cxn modelId="{8C6EE058-2A1C-4623-8475-3C4B73265225}" type="presParOf" srcId="{7E5BE1CF-384B-4453-8473-480539B1290D}" destId="{8FC9663F-71F2-484D-B435-90505163DDD9}" srcOrd="0" destOrd="0" presId="urn:microsoft.com/office/officeart/2005/8/layout/orgChart1"/>
    <dgm:cxn modelId="{AAEF1BE1-EA25-438E-AEB8-DB0FA0D24B69}" type="presParOf" srcId="{7E5BE1CF-384B-4453-8473-480539B1290D}" destId="{20D3021E-8C73-4AE0-B705-5AC171825477}" srcOrd="1" destOrd="0" presId="urn:microsoft.com/office/officeart/2005/8/layout/orgChart1"/>
    <dgm:cxn modelId="{DF6586DD-F6CC-4387-B335-BEC671328195}" type="presParOf" srcId="{D65AB394-F4FB-43D5-8A6B-B86AAE7E1274}" destId="{0671909E-AF28-4346-BCA1-3B665BB72CA5}" srcOrd="1" destOrd="0" presId="urn:microsoft.com/office/officeart/2005/8/layout/orgChart1"/>
    <dgm:cxn modelId="{8DB3544A-8EAB-4886-8272-769A2EF4B9A5}" type="presParOf" srcId="{D65AB394-F4FB-43D5-8A6B-B86AAE7E1274}" destId="{48C4E7A4-705F-4015-AB40-75BCF562F73C}" srcOrd="2" destOrd="0" presId="urn:microsoft.com/office/officeart/2005/8/layout/orgChart1"/>
    <dgm:cxn modelId="{D93BC413-ED86-4D96-8D3A-51A3FFD3D2EA}" type="presParOf" srcId="{BDCC0748-E453-4238-917A-26BE802CE329}" destId="{E5A6F964-D0EA-4814-A062-C056DF7D18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0AA4D5-8DC2-4BAB-BE35-234226DFDEE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31486CD7-9B56-4CE1-996F-711B5B92A78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Laporan</a:t>
          </a:r>
        </a:p>
      </dgm:t>
    </dgm:pt>
    <dgm:pt modelId="{1903F895-C672-44B2-8642-FA7509504A94}" type="parTrans" cxnId="{5A1302A4-364F-4772-A483-2C0DF82193AD}">
      <dgm:prSet/>
      <dgm:spPr/>
    </dgm:pt>
    <dgm:pt modelId="{14BF42E3-5201-447F-A5A5-4730E942FC7A}" type="sibTrans" cxnId="{5A1302A4-364F-4772-A483-2C0DF82193AD}">
      <dgm:prSet/>
      <dgm:spPr/>
    </dgm:pt>
    <dgm:pt modelId="{D417519C-B54B-4D00-AF70-4A7DA5FCF81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Perkembangan Anggota</a:t>
          </a:r>
        </a:p>
      </dgm:t>
    </dgm:pt>
    <dgm:pt modelId="{6DBC4221-01C8-4B4C-B4A4-B0D397D40831}" type="parTrans" cxnId="{C7420485-72DC-4333-A5C8-CAFB5D31BCF7}">
      <dgm:prSet/>
      <dgm:spPr/>
    </dgm:pt>
    <dgm:pt modelId="{A27BF8C4-6169-478E-95AE-71642CA8140D}" type="sibTrans" cxnId="{C7420485-72DC-4333-A5C8-CAFB5D31BCF7}">
      <dgm:prSet/>
      <dgm:spPr/>
    </dgm:pt>
    <dgm:pt modelId="{03B984E2-F4CA-4E5E-A37B-49320EA3DB3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Peminjaman</a:t>
          </a:r>
        </a:p>
      </dgm:t>
    </dgm:pt>
    <dgm:pt modelId="{FCB70E70-76A2-4940-8592-6BF5E69E296C}" type="parTrans" cxnId="{6BC0DE62-98EF-46F7-9738-3F8241E9A8C2}">
      <dgm:prSet/>
      <dgm:spPr/>
    </dgm:pt>
    <dgm:pt modelId="{0E14E362-5E5F-4D37-A5A9-752BB88B2497}" type="sibTrans" cxnId="{6BC0DE62-98EF-46F7-9738-3F8241E9A8C2}">
      <dgm:prSet/>
      <dgm:spPr/>
    </dgm:pt>
    <dgm:pt modelId="{B22397A7-BBF4-42E2-8D1C-0A48391E39D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Perkembangan Koleksi</a:t>
          </a:r>
        </a:p>
      </dgm:t>
    </dgm:pt>
    <dgm:pt modelId="{B45EC724-40DB-4FED-9CF7-B36D5C60DB9F}" type="parTrans" cxnId="{E88B8D3B-32AB-44AB-AE8E-84A4D1101DA9}">
      <dgm:prSet/>
      <dgm:spPr/>
    </dgm:pt>
    <dgm:pt modelId="{07B1E740-E3E1-442E-895B-BD2D7CBA1177}" type="sibTrans" cxnId="{E88B8D3B-32AB-44AB-AE8E-84A4D1101DA9}">
      <dgm:prSet/>
      <dgm:spPr/>
    </dgm:pt>
    <dgm:pt modelId="{2FAFD064-A282-4E27-A8C4-FEC451F22744}" type="pres">
      <dgm:prSet presAssocID="{7D0AA4D5-8DC2-4BAB-BE35-234226DFDE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827B751-CAAA-42D4-B216-3D05B62FC035}" type="pres">
      <dgm:prSet presAssocID="{31486CD7-9B56-4CE1-996F-711B5B92A781}" presName="hierRoot1" presStyleCnt="0">
        <dgm:presLayoutVars>
          <dgm:hierBranch/>
        </dgm:presLayoutVars>
      </dgm:prSet>
      <dgm:spPr/>
    </dgm:pt>
    <dgm:pt modelId="{AA7EA671-FCBC-4E7A-82E6-910C44CEAA6F}" type="pres">
      <dgm:prSet presAssocID="{31486CD7-9B56-4CE1-996F-711B5B92A781}" presName="rootComposite1" presStyleCnt="0"/>
      <dgm:spPr/>
    </dgm:pt>
    <dgm:pt modelId="{54664BD9-448A-40D7-B233-CB153FF8613D}" type="pres">
      <dgm:prSet presAssocID="{31486CD7-9B56-4CE1-996F-711B5B92A78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34D2EE-BCD1-4F65-8B0F-270DFBBB966B}" type="pres">
      <dgm:prSet presAssocID="{31486CD7-9B56-4CE1-996F-711B5B92A78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27C3168-8A05-40D6-9D6E-792525CAC1E8}" type="pres">
      <dgm:prSet presAssocID="{31486CD7-9B56-4CE1-996F-711B5B92A781}" presName="hierChild2" presStyleCnt="0"/>
      <dgm:spPr/>
    </dgm:pt>
    <dgm:pt modelId="{17EA3840-9C4F-4685-BADB-72CEA7AA5303}" type="pres">
      <dgm:prSet presAssocID="{6DBC4221-01C8-4B4C-B4A4-B0D397D40831}" presName="Name35" presStyleLbl="parChTrans1D2" presStyleIdx="0" presStyleCnt="3"/>
      <dgm:spPr/>
    </dgm:pt>
    <dgm:pt modelId="{9672B880-3F07-41CB-AD17-6046F307C1B1}" type="pres">
      <dgm:prSet presAssocID="{D417519C-B54B-4D00-AF70-4A7DA5FCF811}" presName="hierRoot2" presStyleCnt="0">
        <dgm:presLayoutVars>
          <dgm:hierBranch/>
        </dgm:presLayoutVars>
      </dgm:prSet>
      <dgm:spPr/>
    </dgm:pt>
    <dgm:pt modelId="{0B044098-F471-4D69-82C3-7D5314ADDEBE}" type="pres">
      <dgm:prSet presAssocID="{D417519C-B54B-4D00-AF70-4A7DA5FCF811}" presName="rootComposite" presStyleCnt="0"/>
      <dgm:spPr/>
    </dgm:pt>
    <dgm:pt modelId="{41934176-D68E-4D7F-873B-CC2A38875A6F}" type="pres">
      <dgm:prSet presAssocID="{D417519C-B54B-4D00-AF70-4A7DA5FCF81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81C9BD-B9CD-47F5-A5F4-84925EE21710}" type="pres">
      <dgm:prSet presAssocID="{D417519C-B54B-4D00-AF70-4A7DA5FCF811}" presName="rootConnector" presStyleLbl="node2" presStyleIdx="0" presStyleCnt="3"/>
      <dgm:spPr/>
      <dgm:t>
        <a:bodyPr/>
        <a:lstStyle/>
        <a:p>
          <a:endParaRPr lang="en-US"/>
        </a:p>
      </dgm:t>
    </dgm:pt>
    <dgm:pt modelId="{6D1F6C5A-D2C8-4CEB-9AC8-39B5A7EE4233}" type="pres">
      <dgm:prSet presAssocID="{D417519C-B54B-4D00-AF70-4A7DA5FCF811}" presName="hierChild4" presStyleCnt="0"/>
      <dgm:spPr/>
    </dgm:pt>
    <dgm:pt modelId="{79DCD0C2-7471-4EB6-8D34-FC8DB58D8377}" type="pres">
      <dgm:prSet presAssocID="{D417519C-B54B-4D00-AF70-4A7DA5FCF811}" presName="hierChild5" presStyleCnt="0"/>
      <dgm:spPr/>
    </dgm:pt>
    <dgm:pt modelId="{99C0A566-27B7-4941-9A74-698A2A0614F7}" type="pres">
      <dgm:prSet presAssocID="{FCB70E70-76A2-4940-8592-6BF5E69E296C}" presName="Name35" presStyleLbl="parChTrans1D2" presStyleIdx="1" presStyleCnt="3"/>
      <dgm:spPr/>
    </dgm:pt>
    <dgm:pt modelId="{2481AF14-C57F-4B33-B002-BBF6FF38DED2}" type="pres">
      <dgm:prSet presAssocID="{03B984E2-F4CA-4E5E-A37B-49320EA3DB3C}" presName="hierRoot2" presStyleCnt="0">
        <dgm:presLayoutVars>
          <dgm:hierBranch/>
        </dgm:presLayoutVars>
      </dgm:prSet>
      <dgm:spPr/>
    </dgm:pt>
    <dgm:pt modelId="{F647D795-26DC-491C-8708-F65EAA64F7D6}" type="pres">
      <dgm:prSet presAssocID="{03B984E2-F4CA-4E5E-A37B-49320EA3DB3C}" presName="rootComposite" presStyleCnt="0"/>
      <dgm:spPr/>
    </dgm:pt>
    <dgm:pt modelId="{482AFCB2-4C4D-463C-A25C-189119B48558}" type="pres">
      <dgm:prSet presAssocID="{03B984E2-F4CA-4E5E-A37B-49320EA3DB3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140D4C-A964-48DE-B543-42826BEB5F0C}" type="pres">
      <dgm:prSet presAssocID="{03B984E2-F4CA-4E5E-A37B-49320EA3DB3C}" presName="rootConnector" presStyleLbl="node2" presStyleIdx="1" presStyleCnt="3"/>
      <dgm:spPr/>
      <dgm:t>
        <a:bodyPr/>
        <a:lstStyle/>
        <a:p>
          <a:endParaRPr lang="en-US"/>
        </a:p>
      </dgm:t>
    </dgm:pt>
    <dgm:pt modelId="{882AEDE3-053E-47C2-89A2-2BB1AA1E8649}" type="pres">
      <dgm:prSet presAssocID="{03B984E2-F4CA-4E5E-A37B-49320EA3DB3C}" presName="hierChild4" presStyleCnt="0"/>
      <dgm:spPr/>
    </dgm:pt>
    <dgm:pt modelId="{849F7FE0-26F0-42B9-9346-8EE26688F6F0}" type="pres">
      <dgm:prSet presAssocID="{03B984E2-F4CA-4E5E-A37B-49320EA3DB3C}" presName="hierChild5" presStyleCnt="0"/>
      <dgm:spPr/>
    </dgm:pt>
    <dgm:pt modelId="{EB1B5CE3-0CA8-4538-9D06-546A2D57A802}" type="pres">
      <dgm:prSet presAssocID="{B45EC724-40DB-4FED-9CF7-B36D5C60DB9F}" presName="Name35" presStyleLbl="parChTrans1D2" presStyleIdx="2" presStyleCnt="3"/>
      <dgm:spPr/>
    </dgm:pt>
    <dgm:pt modelId="{2AA5B7C9-8962-4EF3-B23C-2910255CBA73}" type="pres">
      <dgm:prSet presAssocID="{B22397A7-BBF4-42E2-8D1C-0A48391E39DC}" presName="hierRoot2" presStyleCnt="0">
        <dgm:presLayoutVars>
          <dgm:hierBranch/>
        </dgm:presLayoutVars>
      </dgm:prSet>
      <dgm:spPr/>
    </dgm:pt>
    <dgm:pt modelId="{E0A94010-93A1-476E-8031-7D41EDCD181A}" type="pres">
      <dgm:prSet presAssocID="{B22397A7-BBF4-42E2-8D1C-0A48391E39DC}" presName="rootComposite" presStyleCnt="0"/>
      <dgm:spPr/>
    </dgm:pt>
    <dgm:pt modelId="{E249C978-46D6-493A-BA11-DDA864AA159D}" type="pres">
      <dgm:prSet presAssocID="{B22397A7-BBF4-42E2-8D1C-0A48391E39DC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1AAE43-8945-49B6-AC6A-766A65BC8597}" type="pres">
      <dgm:prSet presAssocID="{B22397A7-BBF4-42E2-8D1C-0A48391E39DC}" presName="rootConnector" presStyleLbl="node2" presStyleIdx="2" presStyleCnt="3"/>
      <dgm:spPr/>
      <dgm:t>
        <a:bodyPr/>
        <a:lstStyle/>
        <a:p>
          <a:endParaRPr lang="en-US"/>
        </a:p>
      </dgm:t>
    </dgm:pt>
    <dgm:pt modelId="{78C22948-934D-4D1D-8F3C-3C5123C34A9E}" type="pres">
      <dgm:prSet presAssocID="{B22397A7-BBF4-42E2-8D1C-0A48391E39DC}" presName="hierChild4" presStyleCnt="0"/>
      <dgm:spPr/>
    </dgm:pt>
    <dgm:pt modelId="{4950E740-D44A-4D33-98B9-826DC093EC9B}" type="pres">
      <dgm:prSet presAssocID="{B22397A7-BBF4-42E2-8D1C-0A48391E39DC}" presName="hierChild5" presStyleCnt="0"/>
      <dgm:spPr/>
    </dgm:pt>
    <dgm:pt modelId="{3CC53AF5-12E6-4A95-8350-282CC4CD0CDD}" type="pres">
      <dgm:prSet presAssocID="{31486CD7-9B56-4CE1-996F-711B5B92A781}" presName="hierChild3" presStyleCnt="0"/>
      <dgm:spPr/>
    </dgm:pt>
  </dgm:ptLst>
  <dgm:cxnLst>
    <dgm:cxn modelId="{C7420485-72DC-4333-A5C8-CAFB5D31BCF7}" srcId="{31486CD7-9B56-4CE1-996F-711B5B92A781}" destId="{D417519C-B54B-4D00-AF70-4A7DA5FCF811}" srcOrd="0" destOrd="0" parTransId="{6DBC4221-01C8-4B4C-B4A4-B0D397D40831}" sibTransId="{A27BF8C4-6169-478E-95AE-71642CA8140D}"/>
    <dgm:cxn modelId="{4637F48E-23DF-41BD-9374-1095BB1F700F}" type="presOf" srcId="{03B984E2-F4CA-4E5E-A37B-49320EA3DB3C}" destId="{28140D4C-A964-48DE-B543-42826BEB5F0C}" srcOrd="1" destOrd="0" presId="urn:microsoft.com/office/officeart/2005/8/layout/orgChart1"/>
    <dgm:cxn modelId="{570C2C8C-D103-4674-8EE3-E33D302800C7}" type="presOf" srcId="{B22397A7-BBF4-42E2-8D1C-0A48391E39DC}" destId="{AA1AAE43-8945-49B6-AC6A-766A65BC8597}" srcOrd="1" destOrd="0" presId="urn:microsoft.com/office/officeart/2005/8/layout/orgChart1"/>
    <dgm:cxn modelId="{402162C8-1CFD-4422-A754-568C94686DC0}" type="presOf" srcId="{D417519C-B54B-4D00-AF70-4A7DA5FCF811}" destId="{41934176-D68E-4D7F-873B-CC2A38875A6F}" srcOrd="0" destOrd="0" presId="urn:microsoft.com/office/officeart/2005/8/layout/orgChart1"/>
    <dgm:cxn modelId="{40226016-8DFE-49E9-BC54-5B1429AF6C31}" type="presOf" srcId="{FCB70E70-76A2-4940-8592-6BF5E69E296C}" destId="{99C0A566-27B7-4941-9A74-698A2A0614F7}" srcOrd="0" destOrd="0" presId="urn:microsoft.com/office/officeart/2005/8/layout/orgChart1"/>
    <dgm:cxn modelId="{331EE74D-5DB0-4936-98D8-C3DC77718312}" type="presOf" srcId="{6DBC4221-01C8-4B4C-B4A4-B0D397D40831}" destId="{17EA3840-9C4F-4685-BADB-72CEA7AA5303}" srcOrd="0" destOrd="0" presId="urn:microsoft.com/office/officeart/2005/8/layout/orgChart1"/>
    <dgm:cxn modelId="{8693E38B-A314-45B0-817F-42CA537D925E}" type="presOf" srcId="{B45EC724-40DB-4FED-9CF7-B36D5C60DB9F}" destId="{EB1B5CE3-0CA8-4538-9D06-546A2D57A802}" srcOrd="0" destOrd="0" presId="urn:microsoft.com/office/officeart/2005/8/layout/orgChart1"/>
    <dgm:cxn modelId="{CF895C15-F7EE-44AF-9F19-88FC09621439}" type="presOf" srcId="{31486CD7-9B56-4CE1-996F-711B5B92A781}" destId="{54664BD9-448A-40D7-B233-CB153FF8613D}" srcOrd="0" destOrd="0" presId="urn:microsoft.com/office/officeart/2005/8/layout/orgChart1"/>
    <dgm:cxn modelId="{E6AD8A71-1E73-49B8-B52C-28434B596FAA}" type="presOf" srcId="{7D0AA4D5-8DC2-4BAB-BE35-234226DFDEE4}" destId="{2FAFD064-A282-4E27-A8C4-FEC451F22744}" srcOrd="0" destOrd="0" presId="urn:microsoft.com/office/officeart/2005/8/layout/orgChart1"/>
    <dgm:cxn modelId="{E88B8D3B-32AB-44AB-AE8E-84A4D1101DA9}" srcId="{31486CD7-9B56-4CE1-996F-711B5B92A781}" destId="{B22397A7-BBF4-42E2-8D1C-0A48391E39DC}" srcOrd="2" destOrd="0" parTransId="{B45EC724-40DB-4FED-9CF7-B36D5C60DB9F}" sibTransId="{07B1E740-E3E1-442E-895B-BD2D7CBA1177}"/>
    <dgm:cxn modelId="{0D732405-7AB7-4B13-8C54-22A9250F49CC}" type="presOf" srcId="{31486CD7-9B56-4CE1-996F-711B5B92A781}" destId="{7634D2EE-BCD1-4F65-8B0F-270DFBBB966B}" srcOrd="1" destOrd="0" presId="urn:microsoft.com/office/officeart/2005/8/layout/orgChart1"/>
    <dgm:cxn modelId="{8DBD1BC7-6FA0-4159-B56E-265DD854EF2A}" type="presOf" srcId="{B22397A7-BBF4-42E2-8D1C-0A48391E39DC}" destId="{E249C978-46D6-493A-BA11-DDA864AA159D}" srcOrd="0" destOrd="0" presId="urn:microsoft.com/office/officeart/2005/8/layout/orgChart1"/>
    <dgm:cxn modelId="{5A1302A4-364F-4772-A483-2C0DF82193AD}" srcId="{7D0AA4D5-8DC2-4BAB-BE35-234226DFDEE4}" destId="{31486CD7-9B56-4CE1-996F-711B5B92A781}" srcOrd="0" destOrd="0" parTransId="{1903F895-C672-44B2-8642-FA7509504A94}" sibTransId="{14BF42E3-5201-447F-A5A5-4730E942FC7A}"/>
    <dgm:cxn modelId="{D34B7B7B-A1CE-4E51-AB3B-C7E1322F957F}" type="presOf" srcId="{03B984E2-F4CA-4E5E-A37B-49320EA3DB3C}" destId="{482AFCB2-4C4D-463C-A25C-189119B48558}" srcOrd="0" destOrd="0" presId="urn:microsoft.com/office/officeart/2005/8/layout/orgChart1"/>
    <dgm:cxn modelId="{60A13AC0-C1DE-408A-BDED-C40A43BAE32D}" type="presOf" srcId="{D417519C-B54B-4D00-AF70-4A7DA5FCF811}" destId="{7E81C9BD-B9CD-47F5-A5F4-84925EE21710}" srcOrd="1" destOrd="0" presId="urn:microsoft.com/office/officeart/2005/8/layout/orgChart1"/>
    <dgm:cxn modelId="{6BC0DE62-98EF-46F7-9738-3F8241E9A8C2}" srcId="{31486CD7-9B56-4CE1-996F-711B5B92A781}" destId="{03B984E2-F4CA-4E5E-A37B-49320EA3DB3C}" srcOrd="1" destOrd="0" parTransId="{FCB70E70-76A2-4940-8592-6BF5E69E296C}" sibTransId="{0E14E362-5E5F-4D37-A5A9-752BB88B2497}"/>
    <dgm:cxn modelId="{DB27FA43-B7FC-4A1B-9477-B949D7B629A0}" type="presParOf" srcId="{2FAFD064-A282-4E27-A8C4-FEC451F22744}" destId="{C827B751-CAAA-42D4-B216-3D05B62FC035}" srcOrd="0" destOrd="0" presId="urn:microsoft.com/office/officeart/2005/8/layout/orgChart1"/>
    <dgm:cxn modelId="{F6FACEDE-CA3B-419D-911D-87506CBAD9EF}" type="presParOf" srcId="{C827B751-CAAA-42D4-B216-3D05B62FC035}" destId="{AA7EA671-FCBC-4E7A-82E6-910C44CEAA6F}" srcOrd="0" destOrd="0" presId="urn:microsoft.com/office/officeart/2005/8/layout/orgChart1"/>
    <dgm:cxn modelId="{CBF8EA2A-41EA-41AD-951A-F1163E6B3987}" type="presParOf" srcId="{AA7EA671-FCBC-4E7A-82E6-910C44CEAA6F}" destId="{54664BD9-448A-40D7-B233-CB153FF8613D}" srcOrd="0" destOrd="0" presId="urn:microsoft.com/office/officeart/2005/8/layout/orgChart1"/>
    <dgm:cxn modelId="{B5D400DE-B649-47CC-B810-BDF2EF68166C}" type="presParOf" srcId="{AA7EA671-FCBC-4E7A-82E6-910C44CEAA6F}" destId="{7634D2EE-BCD1-4F65-8B0F-270DFBBB966B}" srcOrd="1" destOrd="0" presId="urn:microsoft.com/office/officeart/2005/8/layout/orgChart1"/>
    <dgm:cxn modelId="{588739DA-E819-4F4C-B35F-C0F2EFECEB42}" type="presParOf" srcId="{C827B751-CAAA-42D4-B216-3D05B62FC035}" destId="{527C3168-8A05-40D6-9D6E-792525CAC1E8}" srcOrd="1" destOrd="0" presId="urn:microsoft.com/office/officeart/2005/8/layout/orgChart1"/>
    <dgm:cxn modelId="{2E9FF916-ECC0-4486-BA37-C201386788B6}" type="presParOf" srcId="{527C3168-8A05-40D6-9D6E-792525CAC1E8}" destId="{17EA3840-9C4F-4685-BADB-72CEA7AA5303}" srcOrd="0" destOrd="0" presId="urn:microsoft.com/office/officeart/2005/8/layout/orgChart1"/>
    <dgm:cxn modelId="{B4DFC916-D446-4E6F-8892-669E8C011D9F}" type="presParOf" srcId="{527C3168-8A05-40D6-9D6E-792525CAC1E8}" destId="{9672B880-3F07-41CB-AD17-6046F307C1B1}" srcOrd="1" destOrd="0" presId="urn:microsoft.com/office/officeart/2005/8/layout/orgChart1"/>
    <dgm:cxn modelId="{83F4994A-5B69-4F4E-8726-FC0BB6A82BDE}" type="presParOf" srcId="{9672B880-3F07-41CB-AD17-6046F307C1B1}" destId="{0B044098-F471-4D69-82C3-7D5314ADDEBE}" srcOrd="0" destOrd="0" presId="urn:microsoft.com/office/officeart/2005/8/layout/orgChart1"/>
    <dgm:cxn modelId="{12BD3FC8-3F80-4087-9B85-C115B7DB91CC}" type="presParOf" srcId="{0B044098-F471-4D69-82C3-7D5314ADDEBE}" destId="{41934176-D68E-4D7F-873B-CC2A38875A6F}" srcOrd="0" destOrd="0" presId="urn:microsoft.com/office/officeart/2005/8/layout/orgChart1"/>
    <dgm:cxn modelId="{E18BA93E-8CEB-408D-BF13-58F6E7EC9B90}" type="presParOf" srcId="{0B044098-F471-4D69-82C3-7D5314ADDEBE}" destId="{7E81C9BD-B9CD-47F5-A5F4-84925EE21710}" srcOrd="1" destOrd="0" presId="urn:microsoft.com/office/officeart/2005/8/layout/orgChart1"/>
    <dgm:cxn modelId="{A88EA42A-66F2-46C6-887B-67C289861E3F}" type="presParOf" srcId="{9672B880-3F07-41CB-AD17-6046F307C1B1}" destId="{6D1F6C5A-D2C8-4CEB-9AC8-39B5A7EE4233}" srcOrd="1" destOrd="0" presId="urn:microsoft.com/office/officeart/2005/8/layout/orgChart1"/>
    <dgm:cxn modelId="{7EEF40D6-6D2A-44DC-845C-EE79DE48761F}" type="presParOf" srcId="{9672B880-3F07-41CB-AD17-6046F307C1B1}" destId="{79DCD0C2-7471-4EB6-8D34-FC8DB58D8377}" srcOrd="2" destOrd="0" presId="urn:microsoft.com/office/officeart/2005/8/layout/orgChart1"/>
    <dgm:cxn modelId="{E410CC97-4CA0-4985-B3EB-05076C0F0C17}" type="presParOf" srcId="{527C3168-8A05-40D6-9D6E-792525CAC1E8}" destId="{99C0A566-27B7-4941-9A74-698A2A0614F7}" srcOrd="2" destOrd="0" presId="urn:microsoft.com/office/officeart/2005/8/layout/orgChart1"/>
    <dgm:cxn modelId="{F06AA93F-0784-4645-BC65-0B991C4E6494}" type="presParOf" srcId="{527C3168-8A05-40D6-9D6E-792525CAC1E8}" destId="{2481AF14-C57F-4B33-B002-BBF6FF38DED2}" srcOrd="3" destOrd="0" presId="urn:microsoft.com/office/officeart/2005/8/layout/orgChart1"/>
    <dgm:cxn modelId="{C1EE5F8C-7095-40F4-8DF6-06502CB3D678}" type="presParOf" srcId="{2481AF14-C57F-4B33-B002-BBF6FF38DED2}" destId="{F647D795-26DC-491C-8708-F65EAA64F7D6}" srcOrd="0" destOrd="0" presId="urn:microsoft.com/office/officeart/2005/8/layout/orgChart1"/>
    <dgm:cxn modelId="{05A2EEC8-BC86-4D10-A230-4E3A21A98BEF}" type="presParOf" srcId="{F647D795-26DC-491C-8708-F65EAA64F7D6}" destId="{482AFCB2-4C4D-463C-A25C-189119B48558}" srcOrd="0" destOrd="0" presId="urn:microsoft.com/office/officeart/2005/8/layout/orgChart1"/>
    <dgm:cxn modelId="{65859FB0-4757-4A85-B3D6-DDD980550EF8}" type="presParOf" srcId="{F647D795-26DC-491C-8708-F65EAA64F7D6}" destId="{28140D4C-A964-48DE-B543-42826BEB5F0C}" srcOrd="1" destOrd="0" presId="urn:microsoft.com/office/officeart/2005/8/layout/orgChart1"/>
    <dgm:cxn modelId="{E2DB27F0-79E7-4EFD-950E-71D341969B57}" type="presParOf" srcId="{2481AF14-C57F-4B33-B002-BBF6FF38DED2}" destId="{882AEDE3-053E-47C2-89A2-2BB1AA1E8649}" srcOrd="1" destOrd="0" presId="urn:microsoft.com/office/officeart/2005/8/layout/orgChart1"/>
    <dgm:cxn modelId="{D9754163-A82E-4969-BFAE-324EEE02785E}" type="presParOf" srcId="{2481AF14-C57F-4B33-B002-BBF6FF38DED2}" destId="{849F7FE0-26F0-42B9-9346-8EE26688F6F0}" srcOrd="2" destOrd="0" presId="urn:microsoft.com/office/officeart/2005/8/layout/orgChart1"/>
    <dgm:cxn modelId="{D02A772D-4FDB-40CB-B265-D5E667EE5002}" type="presParOf" srcId="{527C3168-8A05-40D6-9D6E-792525CAC1E8}" destId="{EB1B5CE3-0CA8-4538-9D06-546A2D57A802}" srcOrd="4" destOrd="0" presId="urn:microsoft.com/office/officeart/2005/8/layout/orgChart1"/>
    <dgm:cxn modelId="{C54102AA-E89C-40DE-B55D-68AABE3D74E5}" type="presParOf" srcId="{527C3168-8A05-40D6-9D6E-792525CAC1E8}" destId="{2AA5B7C9-8962-4EF3-B23C-2910255CBA73}" srcOrd="5" destOrd="0" presId="urn:microsoft.com/office/officeart/2005/8/layout/orgChart1"/>
    <dgm:cxn modelId="{D1349345-BC17-412A-999C-E6ECF9640A93}" type="presParOf" srcId="{2AA5B7C9-8962-4EF3-B23C-2910255CBA73}" destId="{E0A94010-93A1-476E-8031-7D41EDCD181A}" srcOrd="0" destOrd="0" presId="urn:microsoft.com/office/officeart/2005/8/layout/orgChart1"/>
    <dgm:cxn modelId="{14D71879-4C35-4760-ABA1-190EB6BDACBC}" type="presParOf" srcId="{E0A94010-93A1-476E-8031-7D41EDCD181A}" destId="{E249C978-46D6-493A-BA11-DDA864AA159D}" srcOrd="0" destOrd="0" presId="urn:microsoft.com/office/officeart/2005/8/layout/orgChart1"/>
    <dgm:cxn modelId="{524CBDBF-77F4-4190-8994-A97EC05B64BF}" type="presParOf" srcId="{E0A94010-93A1-476E-8031-7D41EDCD181A}" destId="{AA1AAE43-8945-49B6-AC6A-766A65BC8597}" srcOrd="1" destOrd="0" presId="urn:microsoft.com/office/officeart/2005/8/layout/orgChart1"/>
    <dgm:cxn modelId="{0D84F436-7532-4230-BBA0-D285279B2084}" type="presParOf" srcId="{2AA5B7C9-8962-4EF3-B23C-2910255CBA73}" destId="{78C22948-934D-4D1D-8F3C-3C5123C34A9E}" srcOrd="1" destOrd="0" presId="urn:microsoft.com/office/officeart/2005/8/layout/orgChart1"/>
    <dgm:cxn modelId="{7C61124F-2F6A-4339-8A12-695F519E653A}" type="presParOf" srcId="{2AA5B7C9-8962-4EF3-B23C-2910255CBA73}" destId="{4950E740-D44A-4D33-98B9-826DC093EC9B}" srcOrd="2" destOrd="0" presId="urn:microsoft.com/office/officeart/2005/8/layout/orgChart1"/>
    <dgm:cxn modelId="{778C06E4-AE10-4231-94BC-C366FF67FCF1}" type="presParOf" srcId="{C827B751-CAAA-42D4-B216-3D05B62FC035}" destId="{3CC53AF5-12E6-4A95-8350-282CC4CD0CD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B4F8A-5F85-4AB3-B9BA-23181D0C7E58}">
      <dsp:nvSpPr>
        <dsp:cNvPr id="0" name=""/>
        <dsp:cNvSpPr/>
      </dsp:nvSpPr>
      <dsp:spPr>
        <a:xfrm>
          <a:off x="7591964" y="2531621"/>
          <a:ext cx="664952" cy="115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702"/>
              </a:lnTo>
              <a:lnTo>
                <a:pt x="664952" y="57702"/>
              </a:lnTo>
              <a:lnTo>
                <a:pt x="664952" y="1154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EF5E5-50EE-4340-B4E0-97AB40C13840}">
      <dsp:nvSpPr>
        <dsp:cNvPr id="0" name=""/>
        <dsp:cNvSpPr/>
      </dsp:nvSpPr>
      <dsp:spPr>
        <a:xfrm>
          <a:off x="7546244" y="2531621"/>
          <a:ext cx="91440" cy="1154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54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AEFE3-7D9F-423D-8537-CC4838C53348}">
      <dsp:nvSpPr>
        <dsp:cNvPr id="0" name=""/>
        <dsp:cNvSpPr/>
      </dsp:nvSpPr>
      <dsp:spPr>
        <a:xfrm>
          <a:off x="6927011" y="2531621"/>
          <a:ext cx="664952" cy="115405"/>
        </a:xfrm>
        <a:custGeom>
          <a:avLst/>
          <a:gdLst/>
          <a:ahLst/>
          <a:cxnLst/>
          <a:rect l="0" t="0" r="0" b="0"/>
          <a:pathLst>
            <a:path>
              <a:moveTo>
                <a:pt x="664952" y="0"/>
              </a:moveTo>
              <a:lnTo>
                <a:pt x="664952" y="57702"/>
              </a:lnTo>
              <a:lnTo>
                <a:pt x="0" y="57702"/>
              </a:lnTo>
              <a:lnTo>
                <a:pt x="0" y="1154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6E622-CEB2-45A6-A827-1572E620F872}">
      <dsp:nvSpPr>
        <dsp:cNvPr id="0" name=""/>
        <dsp:cNvSpPr/>
      </dsp:nvSpPr>
      <dsp:spPr>
        <a:xfrm>
          <a:off x="4747649" y="1685443"/>
          <a:ext cx="2844315" cy="199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31"/>
              </a:lnTo>
              <a:lnTo>
                <a:pt x="2844315" y="141931"/>
              </a:lnTo>
              <a:lnTo>
                <a:pt x="2844315" y="199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B3EB5-AE21-4CA6-BE6B-8F42830AAC58}">
      <dsp:nvSpPr>
        <dsp:cNvPr id="0" name=""/>
        <dsp:cNvSpPr/>
      </dsp:nvSpPr>
      <dsp:spPr>
        <a:xfrm>
          <a:off x="4938159" y="2552957"/>
          <a:ext cx="1323899" cy="109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92"/>
              </a:lnTo>
              <a:lnTo>
                <a:pt x="1323899" y="51792"/>
              </a:lnTo>
              <a:lnTo>
                <a:pt x="1323899" y="1094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6C264-69E8-4DD9-9112-688BB2DA374F}">
      <dsp:nvSpPr>
        <dsp:cNvPr id="0" name=""/>
        <dsp:cNvSpPr/>
      </dsp:nvSpPr>
      <dsp:spPr>
        <a:xfrm>
          <a:off x="4938159" y="2552957"/>
          <a:ext cx="658946" cy="109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92"/>
              </a:lnTo>
              <a:lnTo>
                <a:pt x="658946" y="51792"/>
              </a:lnTo>
              <a:lnTo>
                <a:pt x="658946" y="1094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F21CC-1398-4F72-AF99-1589E9B9E3D3}">
      <dsp:nvSpPr>
        <dsp:cNvPr id="0" name=""/>
        <dsp:cNvSpPr/>
      </dsp:nvSpPr>
      <dsp:spPr>
        <a:xfrm>
          <a:off x="4886432" y="2552957"/>
          <a:ext cx="91440" cy="109494"/>
        </a:xfrm>
        <a:custGeom>
          <a:avLst/>
          <a:gdLst/>
          <a:ahLst/>
          <a:cxnLst/>
          <a:rect l="0" t="0" r="0" b="0"/>
          <a:pathLst>
            <a:path>
              <a:moveTo>
                <a:pt x="51726" y="0"/>
              </a:moveTo>
              <a:lnTo>
                <a:pt x="51726" y="51792"/>
              </a:lnTo>
              <a:lnTo>
                <a:pt x="45720" y="51792"/>
              </a:lnTo>
              <a:lnTo>
                <a:pt x="45720" y="1094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4EDB4-8F05-4E6D-A8BA-CFABE3FE0172}">
      <dsp:nvSpPr>
        <dsp:cNvPr id="0" name=""/>
        <dsp:cNvSpPr/>
      </dsp:nvSpPr>
      <dsp:spPr>
        <a:xfrm>
          <a:off x="4267199" y="2552957"/>
          <a:ext cx="670959" cy="109494"/>
        </a:xfrm>
        <a:custGeom>
          <a:avLst/>
          <a:gdLst/>
          <a:ahLst/>
          <a:cxnLst/>
          <a:rect l="0" t="0" r="0" b="0"/>
          <a:pathLst>
            <a:path>
              <a:moveTo>
                <a:pt x="670959" y="0"/>
              </a:moveTo>
              <a:lnTo>
                <a:pt x="670959" y="51792"/>
              </a:lnTo>
              <a:lnTo>
                <a:pt x="0" y="51792"/>
              </a:lnTo>
              <a:lnTo>
                <a:pt x="0" y="1094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2C621-301E-412D-8E2D-375EDE1EB214}">
      <dsp:nvSpPr>
        <dsp:cNvPr id="0" name=""/>
        <dsp:cNvSpPr/>
      </dsp:nvSpPr>
      <dsp:spPr>
        <a:xfrm>
          <a:off x="4747649" y="1685443"/>
          <a:ext cx="190510" cy="205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42"/>
              </a:lnTo>
              <a:lnTo>
                <a:pt x="190510" y="147842"/>
              </a:lnTo>
              <a:lnTo>
                <a:pt x="190510" y="2055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E85F35-818C-4821-98C7-7C69524C1F02}">
      <dsp:nvSpPr>
        <dsp:cNvPr id="0" name=""/>
        <dsp:cNvSpPr/>
      </dsp:nvSpPr>
      <dsp:spPr>
        <a:xfrm>
          <a:off x="2965834" y="1685443"/>
          <a:ext cx="1781814" cy="199634"/>
        </a:xfrm>
        <a:custGeom>
          <a:avLst/>
          <a:gdLst/>
          <a:ahLst/>
          <a:cxnLst/>
          <a:rect l="0" t="0" r="0" b="0"/>
          <a:pathLst>
            <a:path>
              <a:moveTo>
                <a:pt x="1781814" y="0"/>
              </a:moveTo>
              <a:lnTo>
                <a:pt x="1781814" y="141931"/>
              </a:lnTo>
              <a:lnTo>
                <a:pt x="0" y="141931"/>
              </a:lnTo>
              <a:lnTo>
                <a:pt x="0" y="199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FC540-B160-4F0C-95D6-AD59E6FED37E}">
      <dsp:nvSpPr>
        <dsp:cNvPr id="0" name=""/>
        <dsp:cNvSpPr/>
      </dsp:nvSpPr>
      <dsp:spPr>
        <a:xfrm>
          <a:off x="1939864" y="2555889"/>
          <a:ext cx="1662382" cy="115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702"/>
              </a:lnTo>
              <a:lnTo>
                <a:pt x="1662382" y="57702"/>
              </a:lnTo>
              <a:lnTo>
                <a:pt x="1662382" y="1154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04EF6-A732-44CE-A89C-632D0D794F5B}">
      <dsp:nvSpPr>
        <dsp:cNvPr id="0" name=""/>
        <dsp:cNvSpPr/>
      </dsp:nvSpPr>
      <dsp:spPr>
        <a:xfrm>
          <a:off x="1939864" y="2555889"/>
          <a:ext cx="997429" cy="115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702"/>
              </a:lnTo>
              <a:lnTo>
                <a:pt x="997429" y="57702"/>
              </a:lnTo>
              <a:lnTo>
                <a:pt x="997429" y="1154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06121-6C0E-40BF-B226-B443EEE63CFF}">
      <dsp:nvSpPr>
        <dsp:cNvPr id="0" name=""/>
        <dsp:cNvSpPr/>
      </dsp:nvSpPr>
      <dsp:spPr>
        <a:xfrm>
          <a:off x="1939864" y="2555889"/>
          <a:ext cx="332476" cy="115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702"/>
              </a:lnTo>
              <a:lnTo>
                <a:pt x="332476" y="57702"/>
              </a:lnTo>
              <a:lnTo>
                <a:pt x="332476" y="1154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E16BF-46AA-48BF-96F5-D4FB21F6011A}">
      <dsp:nvSpPr>
        <dsp:cNvPr id="0" name=""/>
        <dsp:cNvSpPr/>
      </dsp:nvSpPr>
      <dsp:spPr>
        <a:xfrm>
          <a:off x="1607388" y="2555889"/>
          <a:ext cx="332476" cy="115405"/>
        </a:xfrm>
        <a:custGeom>
          <a:avLst/>
          <a:gdLst/>
          <a:ahLst/>
          <a:cxnLst/>
          <a:rect l="0" t="0" r="0" b="0"/>
          <a:pathLst>
            <a:path>
              <a:moveTo>
                <a:pt x="332476" y="0"/>
              </a:moveTo>
              <a:lnTo>
                <a:pt x="332476" y="57702"/>
              </a:lnTo>
              <a:lnTo>
                <a:pt x="0" y="57702"/>
              </a:lnTo>
              <a:lnTo>
                <a:pt x="0" y="1154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F2DCC-1861-45F4-8A41-1303FD5A1EA1}">
      <dsp:nvSpPr>
        <dsp:cNvPr id="0" name=""/>
        <dsp:cNvSpPr/>
      </dsp:nvSpPr>
      <dsp:spPr>
        <a:xfrm>
          <a:off x="942435" y="2555889"/>
          <a:ext cx="997429" cy="115405"/>
        </a:xfrm>
        <a:custGeom>
          <a:avLst/>
          <a:gdLst/>
          <a:ahLst/>
          <a:cxnLst/>
          <a:rect l="0" t="0" r="0" b="0"/>
          <a:pathLst>
            <a:path>
              <a:moveTo>
                <a:pt x="997429" y="0"/>
              </a:moveTo>
              <a:lnTo>
                <a:pt x="997429" y="57702"/>
              </a:lnTo>
              <a:lnTo>
                <a:pt x="0" y="57702"/>
              </a:lnTo>
              <a:lnTo>
                <a:pt x="0" y="1154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3F3FA-4ACE-48EC-BB76-72D08A432866}">
      <dsp:nvSpPr>
        <dsp:cNvPr id="0" name=""/>
        <dsp:cNvSpPr/>
      </dsp:nvSpPr>
      <dsp:spPr>
        <a:xfrm>
          <a:off x="277482" y="2555889"/>
          <a:ext cx="1662382" cy="115405"/>
        </a:xfrm>
        <a:custGeom>
          <a:avLst/>
          <a:gdLst/>
          <a:ahLst/>
          <a:cxnLst/>
          <a:rect l="0" t="0" r="0" b="0"/>
          <a:pathLst>
            <a:path>
              <a:moveTo>
                <a:pt x="1662382" y="0"/>
              </a:moveTo>
              <a:lnTo>
                <a:pt x="1662382" y="57702"/>
              </a:lnTo>
              <a:lnTo>
                <a:pt x="0" y="57702"/>
              </a:lnTo>
              <a:lnTo>
                <a:pt x="0" y="1154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ECB5E-6641-44C6-B5A0-33D152F96920}">
      <dsp:nvSpPr>
        <dsp:cNvPr id="0" name=""/>
        <dsp:cNvSpPr/>
      </dsp:nvSpPr>
      <dsp:spPr>
        <a:xfrm>
          <a:off x="1939864" y="1685443"/>
          <a:ext cx="2807784" cy="199634"/>
        </a:xfrm>
        <a:custGeom>
          <a:avLst/>
          <a:gdLst/>
          <a:ahLst/>
          <a:cxnLst/>
          <a:rect l="0" t="0" r="0" b="0"/>
          <a:pathLst>
            <a:path>
              <a:moveTo>
                <a:pt x="2807784" y="0"/>
              </a:moveTo>
              <a:lnTo>
                <a:pt x="2807784" y="141931"/>
              </a:lnTo>
              <a:lnTo>
                <a:pt x="0" y="141931"/>
              </a:lnTo>
              <a:lnTo>
                <a:pt x="0" y="199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3F478-C3C8-4A4B-BB9A-1FED2EFEF8EA}">
      <dsp:nvSpPr>
        <dsp:cNvPr id="0" name=""/>
        <dsp:cNvSpPr/>
      </dsp:nvSpPr>
      <dsp:spPr>
        <a:xfrm>
          <a:off x="4248934" y="1175603"/>
          <a:ext cx="997429" cy="509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SIP</a:t>
          </a:r>
        </a:p>
      </dsp:txBody>
      <dsp:txXfrm>
        <a:off x="4248934" y="1175603"/>
        <a:ext cx="997429" cy="509840"/>
      </dsp:txXfrm>
    </dsp:sp>
    <dsp:sp modelId="{C2D6AC62-FA2A-4EFB-9506-1BF2BB5EA6B7}">
      <dsp:nvSpPr>
        <dsp:cNvPr id="0" name=""/>
        <dsp:cNvSpPr/>
      </dsp:nvSpPr>
      <dsp:spPr>
        <a:xfrm>
          <a:off x="1458889" y="1885077"/>
          <a:ext cx="961950" cy="670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Setup Data</a:t>
          </a:r>
        </a:p>
      </dsp:txBody>
      <dsp:txXfrm>
        <a:off x="1458889" y="1885077"/>
        <a:ext cx="961950" cy="670811"/>
      </dsp:txXfrm>
    </dsp:sp>
    <dsp:sp modelId="{C750BB93-56AC-45B4-B4FC-A1CD126CE048}">
      <dsp:nvSpPr>
        <dsp:cNvPr id="0" name=""/>
        <dsp:cNvSpPr/>
      </dsp:nvSpPr>
      <dsp:spPr>
        <a:xfrm>
          <a:off x="2708" y="2671294"/>
          <a:ext cx="549547" cy="766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Data Koleksi</a:t>
          </a:r>
        </a:p>
      </dsp:txBody>
      <dsp:txXfrm>
        <a:off x="2708" y="2671294"/>
        <a:ext cx="549547" cy="766295"/>
      </dsp:txXfrm>
    </dsp:sp>
    <dsp:sp modelId="{29E9829C-BF5F-46C0-B69B-0B9F721B0C31}">
      <dsp:nvSpPr>
        <dsp:cNvPr id="0" name=""/>
        <dsp:cNvSpPr/>
      </dsp:nvSpPr>
      <dsp:spPr>
        <a:xfrm>
          <a:off x="667661" y="2671294"/>
          <a:ext cx="549547" cy="766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Data Rak</a:t>
          </a:r>
        </a:p>
      </dsp:txBody>
      <dsp:txXfrm>
        <a:off x="667661" y="2671294"/>
        <a:ext cx="549547" cy="766292"/>
      </dsp:txXfrm>
    </dsp:sp>
    <dsp:sp modelId="{5B3ACD9B-E5E4-4C9D-8EEE-91C206070A28}">
      <dsp:nvSpPr>
        <dsp:cNvPr id="0" name=""/>
        <dsp:cNvSpPr/>
      </dsp:nvSpPr>
      <dsp:spPr>
        <a:xfrm>
          <a:off x="1332614" y="2671294"/>
          <a:ext cx="549547" cy="825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Data Penerbit</a:t>
          </a:r>
        </a:p>
      </dsp:txBody>
      <dsp:txXfrm>
        <a:off x="1332614" y="2671294"/>
        <a:ext cx="549547" cy="825767"/>
      </dsp:txXfrm>
    </dsp:sp>
    <dsp:sp modelId="{77C1941B-0A47-47F0-9315-463C3E5213F7}">
      <dsp:nvSpPr>
        <dsp:cNvPr id="0" name=""/>
        <dsp:cNvSpPr/>
      </dsp:nvSpPr>
      <dsp:spPr>
        <a:xfrm>
          <a:off x="1997567" y="2671294"/>
          <a:ext cx="549547" cy="7412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Data Pengarang</a:t>
          </a:r>
        </a:p>
      </dsp:txBody>
      <dsp:txXfrm>
        <a:off x="1997567" y="2671294"/>
        <a:ext cx="549547" cy="741224"/>
      </dsp:txXfrm>
    </dsp:sp>
    <dsp:sp modelId="{E1E23C45-AE1D-4B3D-8142-BFB9757BCAEC}">
      <dsp:nvSpPr>
        <dsp:cNvPr id="0" name=""/>
        <dsp:cNvSpPr/>
      </dsp:nvSpPr>
      <dsp:spPr>
        <a:xfrm>
          <a:off x="2662520" y="2671294"/>
          <a:ext cx="549547" cy="7412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Reg Buku</a:t>
          </a:r>
        </a:p>
      </dsp:txBody>
      <dsp:txXfrm>
        <a:off x="2662520" y="2671294"/>
        <a:ext cx="549547" cy="741224"/>
      </dsp:txXfrm>
    </dsp:sp>
    <dsp:sp modelId="{93B00EA2-B73F-48AE-B282-F021FFC2A064}">
      <dsp:nvSpPr>
        <dsp:cNvPr id="0" name=""/>
        <dsp:cNvSpPr/>
      </dsp:nvSpPr>
      <dsp:spPr>
        <a:xfrm>
          <a:off x="3327473" y="2671294"/>
          <a:ext cx="549547" cy="885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Dt login</a:t>
          </a:r>
        </a:p>
      </dsp:txBody>
      <dsp:txXfrm>
        <a:off x="3327473" y="2671294"/>
        <a:ext cx="549547" cy="885239"/>
      </dsp:txXfrm>
    </dsp:sp>
    <dsp:sp modelId="{6D9C0E53-59F0-44A4-B966-F71BDC4BF2BF}">
      <dsp:nvSpPr>
        <dsp:cNvPr id="0" name=""/>
        <dsp:cNvSpPr/>
      </dsp:nvSpPr>
      <dsp:spPr>
        <a:xfrm>
          <a:off x="2536245" y="1885077"/>
          <a:ext cx="859179" cy="630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8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Autentifikasi</a:t>
          </a:r>
          <a:endParaRPr kumimoji="0" lang="en-US" sz="18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endParaRPr>
        </a:p>
      </dsp:txBody>
      <dsp:txXfrm>
        <a:off x="2536245" y="1885077"/>
        <a:ext cx="859179" cy="630430"/>
      </dsp:txXfrm>
    </dsp:sp>
    <dsp:sp modelId="{EA65A8D8-9019-45D9-9462-1112D7B2B222}">
      <dsp:nvSpPr>
        <dsp:cNvPr id="0" name=""/>
        <dsp:cNvSpPr/>
      </dsp:nvSpPr>
      <dsp:spPr>
        <a:xfrm>
          <a:off x="4384981" y="1890988"/>
          <a:ext cx="1106355" cy="6619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Proses </a:t>
          </a:r>
          <a:r>
            <a:rPr kumimoji="0" lang="en-US" sz="14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Transaksi</a:t>
          </a:r>
          <a:endParaRPr kumimoji="0" lang="en-US" sz="14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endParaRPr>
        </a:p>
      </dsp:txBody>
      <dsp:txXfrm>
        <a:off x="4384981" y="1890988"/>
        <a:ext cx="1106355" cy="661968"/>
      </dsp:txXfrm>
    </dsp:sp>
    <dsp:sp modelId="{F3776849-437C-495B-A907-68C3BC3E3C9F}">
      <dsp:nvSpPr>
        <dsp:cNvPr id="0" name=""/>
        <dsp:cNvSpPr/>
      </dsp:nvSpPr>
      <dsp:spPr>
        <a:xfrm>
          <a:off x="3992426" y="2662451"/>
          <a:ext cx="549547" cy="818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Pendaftaran</a:t>
          </a:r>
          <a:r>
            <a:rPr kumimoji="0" lang="en-US" sz="14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 </a:t>
          </a:r>
          <a:r>
            <a:rPr kumimoji="0" lang="en-US" sz="1400" b="0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Anggota</a:t>
          </a:r>
          <a:endParaRPr kumimoji="0" lang="en-US" sz="1400" b="0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endParaRPr>
        </a:p>
      </dsp:txBody>
      <dsp:txXfrm>
        <a:off x="3992426" y="2662451"/>
        <a:ext cx="549547" cy="818381"/>
      </dsp:txXfrm>
    </dsp:sp>
    <dsp:sp modelId="{DA17D65F-DA27-442F-BCED-6724A2B980A5}">
      <dsp:nvSpPr>
        <dsp:cNvPr id="0" name=""/>
        <dsp:cNvSpPr/>
      </dsp:nvSpPr>
      <dsp:spPr>
        <a:xfrm>
          <a:off x="4657378" y="2662451"/>
          <a:ext cx="549547" cy="818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Peminjaman</a:t>
          </a:r>
        </a:p>
      </dsp:txBody>
      <dsp:txXfrm>
        <a:off x="4657378" y="2662451"/>
        <a:ext cx="549547" cy="818381"/>
      </dsp:txXfrm>
    </dsp:sp>
    <dsp:sp modelId="{D3E253D8-AC0E-431E-A826-268BE31BC531}">
      <dsp:nvSpPr>
        <dsp:cNvPr id="0" name=""/>
        <dsp:cNvSpPr/>
      </dsp:nvSpPr>
      <dsp:spPr>
        <a:xfrm>
          <a:off x="5322331" y="2662451"/>
          <a:ext cx="549547" cy="9623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Pengembalian</a:t>
          </a:r>
        </a:p>
      </dsp:txBody>
      <dsp:txXfrm>
        <a:off x="5322331" y="2662451"/>
        <a:ext cx="549547" cy="962398"/>
      </dsp:txXfrm>
    </dsp:sp>
    <dsp:sp modelId="{5FB9A162-48B0-4D5B-B11A-A4A6B995060D}">
      <dsp:nvSpPr>
        <dsp:cNvPr id="0" name=""/>
        <dsp:cNvSpPr/>
      </dsp:nvSpPr>
      <dsp:spPr>
        <a:xfrm>
          <a:off x="5987284" y="2662451"/>
          <a:ext cx="549547" cy="1030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0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Pengadaan</a:t>
          </a:r>
          <a:endParaRPr kumimoji="0" lang="en-US" sz="1200" b="0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endParaRPr>
        </a:p>
      </dsp:txBody>
      <dsp:txXfrm>
        <a:off x="5987284" y="2662451"/>
        <a:ext cx="549547" cy="1030715"/>
      </dsp:txXfrm>
    </dsp:sp>
    <dsp:sp modelId="{D2B8F9BD-4FCB-493D-9CBA-5DD94C8C52C7}">
      <dsp:nvSpPr>
        <dsp:cNvPr id="0" name=""/>
        <dsp:cNvSpPr/>
      </dsp:nvSpPr>
      <dsp:spPr>
        <a:xfrm>
          <a:off x="7147520" y="1885077"/>
          <a:ext cx="888888" cy="6465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Laporan</a:t>
          </a:r>
          <a:endParaRPr kumimoji="0" lang="en-US" sz="16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endParaRPr>
        </a:p>
      </dsp:txBody>
      <dsp:txXfrm>
        <a:off x="7147520" y="1885077"/>
        <a:ext cx="888888" cy="646543"/>
      </dsp:txXfrm>
    </dsp:sp>
    <dsp:sp modelId="{6A466D4B-8992-4A9A-A1C0-7A11D9256C59}">
      <dsp:nvSpPr>
        <dsp:cNvPr id="0" name=""/>
        <dsp:cNvSpPr/>
      </dsp:nvSpPr>
      <dsp:spPr>
        <a:xfrm>
          <a:off x="6652237" y="2647026"/>
          <a:ext cx="549547" cy="985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Anggota</a:t>
          </a:r>
        </a:p>
      </dsp:txBody>
      <dsp:txXfrm>
        <a:off x="6652237" y="2647026"/>
        <a:ext cx="549547" cy="985866"/>
      </dsp:txXfrm>
    </dsp:sp>
    <dsp:sp modelId="{97139F3D-C992-4F71-A325-AAFC90BD41BB}">
      <dsp:nvSpPr>
        <dsp:cNvPr id="0" name=""/>
        <dsp:cNvSpPr/>
      </dsp:nvSpPr>
      <dsp:spPr>
        <a:xfrm>
          <a:off x="7317190" y="2647026"/>
          <a:ext cx="549547" cy="6978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0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Pemenjaman</a:t>
          </a:r>
          <a:endParaRPr kumimoji="0" lang="en-US" sz="1200" b="0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endParaRPr>
        </a:p>
      </dsp:txBody>
      <dsp:txXfrm>
        <a:off x="7317190" y="2647026"/>
        <a:ext cx="549547" cy="697835"/>
      </dsp:txXfrm>
    </dsp:sp>
    <dsp:sp modelId="{10A2C3EF-94A4-409F-9547-851986CD5E87}">
      <dsp:nvSpPr>
        <dsp:cNvPr id="0" name=""/>
        <dsp:cNvSpPr/>
      </dsp:nvSpPr>
      <dsp:spPr>
        <a:xfrm>
          <a:off x="7982143" y="2647026"/>
          <a:ext cx="549547" cy="985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2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Koleksi</a:t>
          </a:r>
        </a:p>
      </dsp:txBody>
      <dsp:txXfrm>
        <a:off x="7982143" y="2647026"/>
        <a:ext cx="549547" cy="985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26C53-D573-4F55-90DB-CBBD8F7D2FAC}">
      <dsp:nvSpPr>
        <dsp:cNvPr id="0" name=""/>
        <dsp:cNvSpPr/>
      </dsp:nvSpPr>
      <dsp:spPr>
        <a:xfrm>
          <a:off x="3886200" y="1881318"/>
          <a:ext cx="3043695" cy="352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081"/>
              </a:lnTo>
              <a:lnTo>
                <a:pt x="3043695" y="176081"/>
              </a:lnTo>
              <a:lnTo>
                <a:pt x="3043695" y="3521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4B9E3-AE13-4F64-A2F9-DC449021907E}">
      <dsp:nvSpPr>
        <dsp:cNvPr id="0" name=""/>
        <dsp:cNvSpPr/>
      </dsp:nvSpPr>
      <dsp:spPr>
        <a:xfrm>
          <a:off x="3886200" y="1881318"/>
          <a:ext cx="1014565" cy="352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081"/>
              </a:lnTo>
              <a:lnTo>
                <a:pt x="1014565" y="176081"/>
              </a:lnTo>
              <a:lnTo>
                <a:pt x="1014565" y="3521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9AD8F-9EB6-4FCB-BA30-C570368E5EFE}">
      <dsp:nvSpPr>
        <dsp:cNvPr id="0" name=""/>
        <dsp:cNvSpPr/>
      </dsp:nvSpPr>
      <dsp:spPr>
        <a:xfrm>
          <a:off x="2871634" y="1881318"/>
          <a:ext cx="1014565" cy="352163"/>
        </a:xfrm>
        <a:custGeom>
          <a:avLst/>
          <a:gdLst/>
          <a:ahLst/>
          <a:cxnLst/>
          <a:rect l="0" t="0" r="0" b="0"/>
          <a:pathLst>
            <a:path>
              <a:moveTo>
                <a:pt x="1014565" y="0"/>
              </a:moveTo>
              <a:lnTo>
                <a:pt x="1014565" y="176081"/>
              </a:lnTo>
              <a:lnTo>
                <a:pt x="0" y="176081"/>
              </a:lnTo>
              <a:lnTo>
                <a:pt x="0" y="3521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78572-8756-4EF9-AD5F-1C71CF19DAC5}">
      <dsp:nvSpPr>
        <dsp:cNvPr id="0" name=""/>
        <dsp:cNvSpPr/>
      </dsp:nvSpPr>
      <dsp:spPr>
        <a:xfrm>
          <a:off x="842504" y="1881318"/>
          <a:ext cx="3043695" cy="352163"/>
        </a:xfrm>
        <a:custGeom>
          <a:avLst/>
          <a:gdLst/>
          <a:ahLst/>
          <a:cxnLst/>
          <a:rect l="0" t="0" r="0" b="0"/>
          <a:pathLst>
            <a:path>
              <a:moveTo>
                <a:pt x="3043695" y="0"/>
              </a:moveTo>
              <a:lnTo>
                <a:pt x="3043695" y="176081"/>
              </a:lnTo>
              <a:lnTo>
                <a:pt x="0" y="176081"/>
              </a:lnTo>
              <a:lnTo>
                <a:pt x="0" y="3521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225D7-5B7C-4618-AA26-3371D537B72C}">
      <dsp:nvSpPr>
        <dsp:cNvPr id="0" name=""/>
        <dsp:cNvSpPr/>
      </dsp:nvSpPr>
      <dsp:spPr>
        <a:xfrm>
          <a:off x="3047716" y="1042834"/>
          <a:ext cx="1676967" cy="838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SIP “X”</a:t>
          </a:r>
        </a:p>
      </dsp:txBody>
      <dsp:txXfrm>
        <a:off x="3047716" y="1042834"/>
        <a:ext cx="1676967" cy="838483"/>
      </dsp:txXfrm>
    </dsp:sp>
    <dsp:sp modelId="{958A36E1-F981-450F-AA99-5D69CC62BCED}">
      <dsp:nvSpPr>
        <dsp:cNvPr id="0" name=""/>
        <dsp:cNvSpPr/>
      </dsp:nvSpPr>
      <dsp:spPr>
        <a:xfrm>
          <a:off x="4020" y="2233481"/>
          <a:ext cx="1676967" cy="838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Setup Data</a:t>
          </a:r>
        </a:p>
      </dsp:txBody>
      <dsp:txXfrm>
        <a:off x="4020" y="2233481"/>
        <a:ext cx="1676967" cy="838483"/>
      </dsp:txXfrm>
    </dsp:sp>
    <dsp:sp modelId="{CA019496-AA99-4782-9A4E-2696DF4D79EC}">
      <dsp:nvSpPr>
        <dsp:cNvPr id="0" name=""/>
        <dsp:cNvSpPr/>
      </dsp:nvSpPr>
      <dsp:spPr>
        <a:xfrm>
          <a:off x="2033151" y="2233481"/>
          <a:ext cx="1676967" cy="838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Autentifikasi</a:t>
          </a:r>
        </a:p>
      </dsp:txBody>
      <dsp:txXfrm>
        <a:off x="2033151" y="2233481"/>
        <a:ext cx="1676967" cy="838483"/>
      </dsp:txXfrm>
    </dsp:sp>
    <dsp:sp modelId="{DB7149C5-0249-40C1-9A87-0D78CBDEF77C}">
      <dsp:nvSpPr>
        <dsp:cNvPr id="0" name=""/>
        <dsp:cNvSpPr/>
      </dsp:nvSpPr>
      <dsp:spPr>
        <a:xfrm>
          <a:off x="4062281" y="2233481"/>
          <a:ext cx="1676967" cy="838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Proses Transaksi</a:t>
          </a:r>
        </a:p>
      </dsp:txBody>
      <dsp:txXfrm>
        <a:off x="4062281" y="2233481"/>
        <a:ext cx="1676967" cy="838483"/>
      </dsp:txXfrm>
    </dsp:sp>
    <dsp:sp modelId="{7E4311EC-534C-4079-9696-6E4472E39132}">
      <dsp:nvSpPr>
        <dsp:cNvPr id="0" name=""/>
        <dsp:cNvSpPr/>
      </dsp:nvSpPr>
      <dsp:spPr>
        <a:xfrm>
          <a:off x="6091412" y="2233481"/>
          <a:ext cx="1676967" cy="838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Laporan</a:t>
          </a:r>
        </a:p>
      </dsp:txBody>
      <dsp:txXfrm>
        <a:off x="6091412" y="2233481"/>
        <a:ext cx="1676967" cy="8384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75E6A-DF91-48D1-A695-CB82BA97D86A}">
      <dsp:nvSpPr>
        <dsp:cNvPr id="0" name=""/>
        <dsp:cNvSpPr/>
      </dsp:nvSpPr>
      <dsp:spPr>
        <a:xfrm>
          <a:off x="3689349" y="1772949"/>
          <a:ext cx="3164033" cy="219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825"/>
              </a:lnTo>
              <a:lnTo>
                <a:pt x="3164033" y="109825"/>
              </a:lnTo>
              <a:lnTo>
                <a:pt x="3164033" y="2196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D76EA-D87C-4146-8C35-92AA87A30CC5}">
      <dsp:nvSpPr>
        <dsp:cNvPr id="0" name=""/>
        <dsp:cNvSpPr/>
      </dsp:nvSpPr>
      <dsp:spPr>
        <a:xfrm>
          <a:off x="3689349" y="1772949"/>
          <a:ext cx="1898419" cy="219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825"/>
              </a:lnTo>
              <a:lnTo>
                <a:pt x="1898419" y="109825"/>
              </a:lnTo>
              <a:lnTo>
                <a:pt x="1898419" y="2196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4BE49-4E1F-44E7-B2AB-D5D8E58CB497}">
      <dsp:nvSpPr>
        <dsp:cNvPr id="0" name=""/>
        <dsp:cNvSpPr/>
      </dsp:nvSpPr>
      <dsp:spPr>
        <a:xfrm>
          <a:off x="3689349" y="1772949"/>
          <a:ext cx="632806" cy="219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825"/>
              </a:lnTo>
              <a:lnTo>
                <a:pt x="632806" y="109825"/>
              </a:lnTo>
              <a:lnTo>
                <a:pt x="632806" y="2196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5E32AC-2086-4717-9F29-6608380036BC}">
      <dsp:nvSpPr>
        <dsp:cNvPr id="0" name=""/>
        <dsp:cNvSpPr/>
      </dsp:nvSpPr>
      <dsp:spPr>
        <a:xfrm>
          <a:off x="3056543" y="1772949"/>
          <a:ext cx="632806" cy="219651"/>
        </a:xfrm>
        <a:custGeom>
          <a:avLst/>
          <a:gdLst/>
          <a:ahLst/>
          <a:cxnLst/>
          <a:rect l="0" t="0" r="0" b="0"/>
          <a:pathLst>
            <a:path>
              <a:moveTo>
                <a:pt x="632806" y="0"/>
              </a:moveTo>
              <a:lnTo>
                <a:pt x="632806" y="109825"/>
              </a:lnTo>
              <a:lnTo>
                <a:pt x="0" y="109825"/>
              </a:lnTo>
              <a:lnTo>
                <a:pt x="0" y="2196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B8D33-CA36-4A5C-8729-912462E75CD3}">
      <dsp:nvSpPr>
        <dsp:cNvPr id="0" name=""/>
        <dsp:cNvSpPr/>
      </dsp:nvSpPr>
      <dsp:spPr>
        <a:xfrm>
          <a:off x="1790930" y="1772949"/>
          <a:ext cx="1898419" cy="219651"/>
        </a:xfrm>
        <a:custGeom>
          <a:avLst/>
          <a:gdLst/>
          <a:ahLst/>
          <a:cxnLst/>
          <a:rect l="0" t="0" r="0" b="0"/>
          <a:pathLst>
            <a:path>
              <a:moveTo>
                <a:pt x="1898419" y="0"/>
              </a:moveTo>
              <a:lnTo>
                <a:pt x="1898419" y="109825"/>
              </a:lnTo>
              <a:lnTo>
                <a:pt x="0" y="109825"/>
              </a:lnTo>
              <a:lnTo>
                <a:pt x="0" y="2196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288A22-B610-405B-A620-B125861710CF}">
      <dsp:nvSpPr>
        <dsp:cNvPr id="0" name=""/>
        <dsp:cNvSpPr/>
      </dsp:nvSpPr>
      <dsp:spPr>
        <a:xfrm>
          <a:off x="525316" y="1772949"/>
          <a:ext cx="3164033" cy="219651"/>
        </a:xfrm>
        <a:custGeom>
          <a:avLst/>
          <a:gdLst/>
          <a:ahLst/>
          <a:cxnLst/>
          <a:rect l="0" t="0" r="0" b="0"/>
          <a:pathLst>
            <a:path>
              <a:moveTo>
                <a:pt x="3164033" y="0"/>
              </a:moveTo>
              <a:lnTo>
                <a:pt x="3164033" y="109825"/>
              </a:lnTo>
              <a:lnTo>
                <a:pt x="0" y="109825"/>
              </a:lnTo>
              <a:lnTo>
                <a:pt x="0" y="2196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A6CF12-91BF-4EF0-B5D6-69B7E0AB3981}">
      <dsp:nvSpPr>
        <dsp:cNvPr id="0" name=""/>
        <dsp:cNvSpPr/>
      </dsp:nvSpPr>
      <dsp:spPr>
        <a:xfrm>
          <a:off x="3166369" y="1249968"/>
          <a:ext cx="1045961" cy="522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7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Setup Data</a:t>
          </a:r>
        </a:p>
      </dsp:txBody>
      <dsp:txXfrm>
        <a:off x="3166369" y="1249968"/>
        <a:ext cx="1045961" cy="522980"/>
      </dsp:txXfrm>
    </dsp:sp>
    <dsp:sp modelId="{24D86C9C-89E8-4835-9562-A848D2309B49}">
      <dsp:nvSpPr>
        <dsp:cNvPr id="0" name=""/>
        <dsp:cNvSpPr/>
      </dsp:nvSpPr>
      <dsp:spPr>
        <a:xfrm>
          <a:off x="2336" y="1992600"/>
          <a:ext cx="1045961" cy="522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7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Data Koleksi</a:t>
          </a:r>
        </a:p>
      </dsp:txBody>
      <dsp:txXfrm>
        <a:off x="2336" y="1992600"/>
        <a:ext cx="1045961" cy="522980"/>
      </dsp:txXfrm>
    </dsp:sp>
    <dsp:sp modelId="{791BADCF-8C8E-4EB7-A7B9-3083FC85C683}">
      <dsp:nvSpPr>
        <dsp:cNvPr id="0" name=""/>
        <dsp:cNvSpPr/>
      </dsp:nvSpPr>
      <dsp:spPr>
        <a:xfrm>
          <a:off x="1267949" y="1992600"/>
          <a:ext cx="1045961" cy="522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7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Data Rak</a:t>
          </a:r>
        </a:p>
      </dsp:txBody>
      <dsp:txXfrm>
        <a:off x="1267949" y="1992600"/>
        <a:ext cx="1045961" cy="522980"/>
      </dsp:txXfrm>
    </dsp:sp>
    <dsp:sp modelId="{B05CBBE0-766A-4808-84AF-77788512186B}">
      <dsp:nvSpPr>
        <dsp:cNvPr id="0" name=""/>
        <dsp:cNvSpPr/>
      </dsp:nvSpPr>
      <dsp:spPr>
        <a:xfrm>
          <a:off x="2533562" y="1992600"/>
          <a:ext cx="1045961" cy="522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7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Data Penerbit</a:t>
          </a:r>
        </a:p>
      </dsp:txBody>
      <dsp:txXfrm>
        <a:off x="2533562" y="1992600"/>
        <a:ext cx="1045961" cy="522980"/>
      </dsp:txXfrm>
    </dsp:sp>
    <dsp:sp modelId="{619FAE70-5AC0-4128-ABD9-8BC4A4C484FC}">
      <dsp:nvSpPr>
        <dsp:cNvPr id="0" name=""/>
        <dsp:cNvSpPr/>
      </dsp:nvSpPr>
      <dsp:spPr>
        <a:xfrm>
          <a:off x="3799175" y="1992600"/>
          <a:ext cx="1045961" cy="522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7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Data Pengaran</a:t>
          </a:r>
        </a:p>
      </dsp:txBody>
      <dsp:txXfrm>
        <a:off x="3799175" y="1992600"/>
        <a:ext cx="1045961" cy="522980"/>
      </dsp:txXfrm>
    </dsp:sp>
    <dsp:sp modelId="{89094F04-C815-4B61-8AFA-620414844AA2}">
      <dsp:nvSpPr>
        <dsp:cNvPr id="0" name=""/>
        <dsp:cNvSpPr/>
      </dsp:nvSpPr>
      <dsp:spPr>
        <a:xfrm>
          <a:off x="5064789" y="1992600"/>
          <a:ext cx="1045961" cy="522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7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Reg Buku</a:t>
          </a:r>
        </a:p>
      </dsp:txBody>
      <dsp:txXfrm>
        <a:off x="5064789" y="1992600"/>
        <a:ext cx="1045961" cy="522980"/>
      </dsp:txXfrm>
    </dsp:sp>
    <dsp:sp modelId="{DC38303B-541D-4F98-9586-44EEBBBC43CC}">
      <dsp:nvSpPr>
        <dsp:cNvPr id="0" name=""/>
        <dsp:cNvSpPr/>
      </dsp:nvSpPr>
      <dsp:spPr>
        <a:xfrm>
          <a:off x="6330402" y="1992600"/>
          <a:ext cx="1045961" cy="522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7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Data Login</a:t>
          </a:r>
        </a:p>
      </dsp:txBody>
      <dsp:txXfrm>
        <a:off x="6330402" y="1992600"/>
        <a:ext cx="1045961" cy="5229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45DAB-925A-4F28-A54F-AD51CE87A9E0}">
      <dsp:nvSpPr>
        <dsp:cNvPr id="0" name=""/>
        <dsp:cNvSpPr/>
      </dsp:nvSpPr>
      <dsp:spPr>
        <a:xfrm>
          <a:off x="3886200" y="1881318"/>
          <a:ext cx="3043695" cy="352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081"/>
              </a:lnTo>
              <a:lnTo>
                <a:pt x="3043695" y="176081"/>
              </a:lnTo>
              <a:lnTo>
                <a:pt x="3043695" y="3521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C5624-D1AF-45C4-8236-2C597ACDA967}">
      <dsp:nvSpPr>
        <dsp:cNvPr id="0" name=""/>
        <dsp:cNvSpPr/>
      </dsp:nvSpPr>
      <dsp:spPr>
        <a:xfrm>
          <a:off x="3886200" y="1881318"/>
          <a:ext cx="1014565" cy="352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081"/>
              </a:lnTo>
              <a:lnTo>
                <a:pt x="1014565" y="176081"/>
              </a:lnTo>
              <a:lnTo>
                <a:pt x="1014565" y="3521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1C0A9-C9D9-4124-BB27-0A22A641E550}">
      <dsp:nvSpPr>
        <dsp:cNvPr id="0" name=""/>
        <dsp:cNvSpPr/>
      </dsp:nvSpPr>
      <dsp:spPr>
        <a:xfrm>
          <a:off x="2871634" y="1881318"/>
          <a:ext cx="1014565" cy="352163"/>
        </a:xfrm>
        <a:custGeom>
          <a:avLst/>
          <a:gdLst/>
          <a:ahLst/>
          <a:cxnLst/>
          <a:rect l="0" t="0" r="0" b="0"/>
          <a:pathLst>
            <a:path>
              <a:moveTo>
                <a:pt x="1014565" y="0"/>
              </a:moveTo>
              <a:lnTo>
                <a:pt x="1014565" y="176081"/>
              </a:lnTo>
              <a:lnTo>
                <a:pt x="0" y="176081"/>
              </a:lnTo>
              <a:lnTo>
                <a:pt x="0" y="3521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3D0BE-5535-45EE-9240-2F3226DF3605}">
      <dsp:nvSpPr>
        <dsp:cNvPr id="0" name=""/>
        <dsp:cNvSpPr/>
      </dsp:nvSpPr>
      <dsp:spPr>
        <a:xfrm>
          <a:off x="842504" y="1881318"/>
          <a:ext cx="3043695" cy="352163"/>
        </a:xfrm>
        <a:custGeom>
          <a:avLst/>
          <a:gdLst/>
          <a:ahLst/>
          <a:cxnLst/>
          <a:rect l="0" t="0" r="0" b="0"/>
          <a:pathLst>
            <a:path>
              <a:moveTo>
                <a:pt x="3043695" y="0"/>
              </a:moveTo>
              <a:lnTo>
                <a:pt x="3043695" y="176081"/>
              </a:lnTo>
              <a:lnTo>
                <a:pt x="0" y="176081"/>
              </a:lnTo>
              <a:lnTo>
                <a:pt x="0" y="3521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B851-1A1F-487D-BAA0-942967BFB212}">
      <dsp:nvSpPr>
        <dsp:cNvPr id="0" name=""/>
        <dsp:cNvSpPr/>
      </dsp:nvSpPr>
      <dsp:spPr>
        <a:xfrm>
          <a:off x="3047716" y="1042834"/>
          <a:ext cx="1676967" cy="838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Proses Transaksi</a:t>
          </a:r>
        </a:p>
      </dsp:txBody>
      <dsp:txXfrm>
        <a:off x="3047716" y="1042834"/>
        <a:ext cx="1676967" cy="838483"/>
      </dsp:txXfrm>
    </dsp:sp>
    <dsp:sp modelId="{6AB9935D-4533-4018-A6D5-289516E11735}">
      <dsp:nvSpPr>
        <dsp:cNvPr id="0" name=""/>
        <dsp:cNvSpPr/>
      </dsp:nvSpPr>
      <dsp:spPr>
        <a:xfrm>
          <a:off x="4020" y="2233481"/>
          <a:ext cx="1676967" cy="838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Pendaftaran Anggota</a:t>
          </a:r>
        </a:p>
      </dsp:txBody>
      <dsp:txXfrm>
        <a:off x="4020" y="2233481"/>
        <a:ext cx="1676967" cy="838483"/>
      </dsp:txXfrm>
    </dsp:sp>
    <dsp:sp modelId="{3F98687C-9711-4DA2-8C1E-265D4112FA04}">
      <dsp:nvSpPr>
        <dsp:cNvPr id="0" name=""/>
        <dsp:cNvSpPr/>
      </dsp:nvSpPr>
      <dsp:spPr>
        <a:xfrm>
          <a:off x="2033151" y="2233481"/>
          <a:ext cx="1676967" cy="838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Peminjaman</a:t>
          </a:r>
        </a:p>
      </dsp:txBody>
      <dsp:txXfrm>
        <a:off x="2033151" y="2233481"/>
        <a:ext cx="1676967" cy="838483"/>
      </dsp:txXfrm>
    </dsp:sp>
    <dsp:sp modelId="{0DD12B44-BF93-46D3-BBFF-7B49FB970215}">
      <dsp:nvSpPr>
        <dsp:cNvPr id="0" name=""/>
        <dsp:cNvSpPr/>
      </dsp:nvSpPr>
      <dsp:spPr>
        <a:xfrm>
          <a:off x="4062281" y="2233481"/>
          <a:ext cx="1676967" cy="838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Pengembalian</a:t>
          </a:r>
        </a:p>
      </dsp:txBody>
      <dsp:txXfrm>
        <a:off x="4062281" y="2233481"/>
        <a:ext cx="1676967" cy="838483"/>
      </dsp:txXfrm>
    </dsp:sp>
    <dsp:sp modelId="{8FC9663F-71F2-484D-B435-90505163DDD9}">
      <dsp:nvSpPr>
        <dsp:cNvPr id="0" name=""/>
        <dsp:cNvSpPr/>
      </dsp:nvSpPr>
      <dsp:spPr>
        <a:xfrm>
          <a:off x="6091412" y="2233481"/>
          <a:ext cx="1676967" cy="838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Pengadaan</a:t>
          </a:r>
        </a:p>
      </dsp:txBody>
      <dsp:txXfrm>
        <a:off x="6091412" y="2233481"/>
        <a:ext cx="1676967" cy="8384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B5CE3-0CA8-4538-9D06-546A2D57A802}">
      <dsp:nvSpPr>
        <dsp:cNvPr id="0" name=""/>
        <dsp:cNvSpPr/>
      </dsp:nvSpPr>
      <dsp:spPr>
        <a:xfrm>
          <a:off x="3886199" y="1818805"/>
          <a:ext cx="2749514" cy="477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594"/>
              </a:lnTo>
              <a:lnTo>
                <a:pt x="2749514" y="238594"/>
              </a:lnTo>
              <a:lnTo>
                <a:pt x="2749514" y="4771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0A566-27B7-4941-9A74-698A2A0614F7}">
      <dsp:nvSpPr>
        <dsp:cNvPr id="0" name=""/>
        <dsp:cNvSpPr/>
      </dsp:nvSpPr>
      <dsp:spPr>
        <a:xfrm>
          <a:off x="3840480" y="1818805"/>
          <a:ext cx="91440" cy="4771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1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A3840-9C4F-4685-BADB-72CEA7AA5303}">
      <dsp:nvSpPr>
        <dsp:cNvPr id="0" name=""/>
        <dsp:cNvSpPr/>
      </dsp:nvSpPr>
      <dsp:spPr>
        <a:xfrm>
          <a:off x="1136685" y="1818805"/>
          <a:ext cx="2749514" cy="477188"/>
        </a:xfrm>
        <a:custGeom>
          <a:avLst/>
          <a:gdLst/>
          <a:ahLst/>
          <a:cxnLst/>
          <a:rect l="0" t="0" r="0" b="0"/>
          <a:pathLst>
            <a:path>
              <a:moveTo>
                <a:pt x="2749514" y="0"/>
              </a:moveTo>
              <a:lnTo>
                <a:pt x="2749514" y="238594"/>
              </a:lnTo>
              <a:lnTo>
                <a:pt x="0" y="238594"/>
              </a:lnTo>
              <a:lnTo>
                <a:pt x="0" y="4771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64BD9-448A-40D7-B233-CB153FF8613D}">
      <dsp:nvSpPr>
        <dsp:cNvPr id="0" name=""/>
        <dsp:cNvSpPr/>
      </dsp:nvSpPr>
      <dsp:spPr>
        <a:xfrm>
          <a:off x="2750036" y="682642"/>
          <a:ext cx="2272326" cy="1136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6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Laporan</a:t>
          </a:r>
        </a:p>
      </dsp:txBody>
      <dsp:txXfrm>
        <a:off x="2750036" y="682642"/>
        <a:ext cx="2272326" cy="1136163"/>
      </dsp:txXfrm>
    </dsp:sp>
    <dsp:sp modelId="{41934176-D68E-4D7F-873B-CC2A38875A6F}">
      <dsp:nvSpPr>
        <dsp:cNvPr id="0" name=""/>
        <dsp:cNvSpPr/>
      </dsp:nvSpPr>
      <dsp:spPr>
        <a:xfrm>
          <a:off x="521" y="2295994"/>
          <a:ext cx="2272326" cy="1136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6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Perkembangan Anggota</a:t>
          </a:r>
        </a:p>
      </dsp:txBody>
      <dsp:txXfrm>
        <a:off x="521" y="2295994"/>
        <a:ext cx="2272326" cy="1136163"/>
      </dsp:txXfrm>
    </dsp:sp>
    <dsp:sp modelId="{482AFCB2-4C4D-463C-A25C-189119B48558}">
      <dsp:nvSpPr>
        <dsp:cNvPr id="0" name=""/>
        <dsp:cNvSpPr/>
      </dsp:nvSpPr>
      <dsp:spPr>
        <a:xfrm>
          <a:off x="2750036" y="2295994"/>
          <a:ext cx="2272326" cy="1136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6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Peminjaman</a:t>
          </a:r>
        </a:p>
      </dsp:txBody>
      <dsp:txXfrm>
        <a:off x="2750036" y="2295994"/>
        <a:ext cx="2272326" cy="1136163"/>
      </dsp:txXfrm>
    </dsp:sp>
    <dsp:sp modelId="{E249C978-46D6-493A-BA11-DDA864AA159D}">
      <dsp:nvSpPr>
        <dsp:cNvPr id="0" name=""/>
        <dsp:cNvSpPr/>
      </dsp:nvSpPr>
      <dsp:spPr>
        <a:xfrm>
          <a:off x="5499551" y="2295994"/>
          <a:ext cx="2272326" cy="1136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6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Perkembangan Koleksi</a:t>
          </a:r>
        </a:p>
      </dsp:txBody>
      <dsp:txXfrm>
        <a:off x="5499551" y="2295994"/>
        <a:ext cx="2272326" cy="1136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F7F02-8656-4186-8B14-D234F106481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1155E-F02D-458E-9625-CC6DE01E5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2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37C4995-8EBF-45DA-929F-ADF08D59F9F8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Ini masih kurang bagus, nanti direvisi oleh bu evi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2673C02-10D7-4B35-8610-E34E46C2F77C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Direvisi data master ya vi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E81D6B8-87EE-42E2-AD6E-E5307B6FCF30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Tambahkan slide untuk menjelaskan langkah cepat ke primitive level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AE5-020B-4D17-9457-3C878407B50D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Analisa &amp; Perancangan Perangkat Lunak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F579-DA87-44C8-9ECE-8D72E44C08F3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Analisa &amp; Perancangan Perangkat Lunak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9B3C-3B5C-49EB-A5DA-425EA665881C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Analisa &amp; Perancangan Perangkat Lunak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4191514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2799-911F-481C-9006-A610B120393E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Analisa &amp; Perancangan Perangkat Lunak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1034-C844-4B64-8C98-30CB17E449E6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Analisa &amp; Perancangan Perangkat Lunak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6FB0-D099-46A9-A459-61C73A0B07B0}" type="datetime1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Analisa &amp; Perancangan Perangkat Lunak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F072-20F6-462D-9019-53276068D492}" type="datetime1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Analisa &amp; Perancangan Perangkat Lunak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1E9C-D058-47E7-9F49-06C6EDD2624C}" type="datetime1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Analisa &amp; Perancangan Perangkat Lunak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57B7-9680-4598-BD3D-5721F8DA1657}" type="datetime1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Analisa &amp; Perancangan Perangkat Lunak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A0F4-F24D-4C03-A9AD-F020573F89E0}" type="datetime1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Analisa &amp; Perancangan Perangkat Lunak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9369-E9B4-4F4A-9ED6-091F9B2EA3AD}" type="datetime1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Analisa &amp; Perancangan Perangkat Lunak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 descr="lblu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64704"/>
            <a:ext cx="9131052" cy="50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dblue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48" y="-24"/>
            <a:ext cx="9144000" cy="764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624" y="0"/>
            <a:ext cx="6840760" cy="1214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</a:t>
            </a:r>
            <a:r>
              <a:rPr lang="en-US" dirty="0" err="1" smtClean="0"/>
              <a:t>hkMaster</a:t>
            </a:r>
            <a:r>
              <a:rPr lang="en-US" dirty="0" smtClean="0"/>
              <a:t>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572" y="6286520"/>
            <a:ext cx="1257280" cy="43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2CC09-DE22-44AC-83F0-D4D62C71D6E6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7290" y="6357958"/>
            <a:ext cx="5000660" cy="500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Analisa</a:t>
            </a:r>
            <a:r>
              <a:rPr lang="en-US" dirty="0" smtClean="0"/>
              <a:t> &amp;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42876" y="1411188"/>
            <a:ext cx="8858280" cy="1588"/>
          </a:xfrm>
          <a:prstGeom prst="line">
            <a:avLst/>
          </a:prstGeom>
          <a:ln w="76200" cmpd="thickThin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 userDrawn="1"/>
        </p:nvGrpSpPr>
        <p:grpSpPr>
          <a:xfrm>
            <a:off x="6572263" y="6000768"/>
            <a:ext cx="1868550" cy="857232"/>
            <a:chOff x="5000628" y="3714752"/>
            <a:chExt cx="2428892" cy="1143008"/>
          </a:xfrm>
        </p:grpSpPr>
        <p:sp>
          <p:nvSpPr>
            <p:cNvPr id="12" name="Oval 11"/>
            <p:cNvSpPr/>
            <p:nvPr userDrawn="1"/>
          </p:nvSpPr>
          <p:spPr>
            <a:xfrm>
              <a:off x="5143504" y="3714752"/>
              <a:ext cx="2143140" cy="1143008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5000628" y="4000504"/>
              <a:ext cx="2428892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5186351" y="4148487"/>
              <a:ext cx="2071703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 Black" pitchFamily="34" charset="0"/>
                </a:rPr>
                <a:t>A.A/STMIK-BG</a:t>
              </a:r>
              <a:endParaRPr lang="en-US" sz="1400" b="1" dirty="0">
                <a:latin typeface="Arial Black" pitchFamily="34" charset="0"/>
              </a:endParaRPr>
            </a:p>
          </p:txBody>
        </p:sp>
      </p:grpSp>
      <p:pic>
        <p:nvPicPr>
          <p:cNvPr id="16" name="Picture 6" descr="globe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25"/>
            <a:ext cx="1331640" cy="117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7384"/>
            <a:ext cx="1287788" cy="12935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0" name="Straight Connector 9"/>
          <p:cNvCxnSpPr/>
          <p:nvPr userDrawn="1"/>
        </p:nvCxnSpPr>
        <p:spPr>
          <a:xfrm>
            <a:off x="1331640" y="764704"/>
            <a:ext cx="65527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edge/>
  </p:transition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Oleh</a:t>
            </a:r>
            <a:r>
              <a:rPr lang="en-US" dirty="0" smtClean="0"/>
              <a:t> : </a:t>
            </a:r>
          </a:p>
          <a:p>
            <a:r>
              <a:rPr lang="en-US" dirty="0" err="1" smtClean="0"/>
              <a:t>Ahmat</a:t>
            </a:r>
            <a:r>
              <a:rPr lang="en-US" dirty="0" smtClean="0"/>
              <a:t> </a:t>
            </a:r>
            <a:r>
              <a:rPr lang="en-US" dirty="0" err="1" smtClean="0"/>
              <a:t>Adil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2428868"/>
            <a:ext cx="85967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ANALISIS </a:t>
            </a:r>
            <a:r>
              <a:rPr lang="en-US" sz="5400" b="1" cap="all" dirty="0" err="1" smtClean="0">
                <a:ln/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Perangkat</a:t>
            </a:r>
            <a:r>
              <a:rPr lang="en-US" sz="5400" b="1" cap="all" dirty="0" smtClean="0">
                <a:ln/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 </a:t>
            </a:r>
            <a:r>
              <a:rPr lang="en-US" sz="5400" b="1" cap="all" dirty="0" err="1" smtClean="0">
                <a:ln/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Lunak</a:t>
            </a:r>
            <a:endParaRPr lang="en-US" sz="5400" b="1" cap="all" dirty="0">
              <a:ln/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50" endPos="85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11FF7D"/>
                </a:solidFill>
              </a:rPr>
              <a:t>Level 2 Dari Setup Data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754063" y="1600200"/>
          <a:ext cx="7378700" cy="3765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7205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11FF7D"/>
                </a:solidFill>
              </a:rPr>
              <a:t>Level 2 </a:t>
            </a:r>
            <a:r>
              <a:rPr lang="en-US" b="1" dirty="0" err="1" smtClean="0">
                <a:solidFill>
                  <a:srgbClr val="11FF7D"/>
                </a:solidFill>
              </a:rPr>
              <a:t>dari</a:t>
            </a:r>
            <a:r>
              <a:rPr lang="en-US" b="1" dirty="0" smtClean="0">
                <a:solidFill>
                  <a:srgbClr val="11FF7D"/>
                </a:solidFill>
              </a:rPr>
              <a:t> Proses </a:t>
            </a:r>
            <a:r>
              <a:rPr lang="en-US" b="1" dirty="0" err="1" smtClean="0">
                <a:solidFill>
                  <a:srgbClr val="11FF7D"/>
                </a:solidFill>
              </a:rPr>
              <a:t>Transaksi</a:t>
            </a:r>
            <a:endParaRPr lang="en-US" b="1" dirty="0" smtClean="0">
              <a:solidFill>
                <a:srgbClr val="11FF7D"/>
              </a:solidFill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609600" y="1600200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0857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5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11FF7D"/>
                </a:solidFill>
              </a:rPr>
              <a:t>Level 2 </a:t>
            </a:r>
            <a:r>
              <a:rPr lang="en-US" b="1" dirty="0" err="1" smtClean="0">
                <a:solidFill>
                  <a:srgbClr val="11FF7D"/>
                </a:solidFill>
              </a:rPr>
              <a:t>dari</a:t>
            </a:r>
            <a:r>
              <a:rPr lang="en-US" b="1" dirty="0" smtClean="0">
                <a:solidFill>
                  <a:srgbClr val="11FF7D"/>
                </a:solidFill>
              </a:rPr>
              <a:t> </a:t>
            </a:r>
            <a:r>
              <a:rPr lang="en-US" b="1" dirty="0" err="1" smtClean="0">
                <a:solidFill>
                  <a:srgbClr val="11FF7D"/>
                </a:solidFill>
              </a:rPr>
              <a:t>Laporan</a:t>
            </a:r>
            <a:endParaRPr lang="en-US" b="1" dirty="0" smtClean="0">
              <a:solidFill>
                <a:srgbClr val="11FF7D"/>
              </a:solidFill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609600" y="1600200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8035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rgbClr val="11FF7D"/>
                </a:solidFill>
              </a:rPr>
              <a:t>Membuat</a:t>
            </a:r>
            <a:r>
              <a:rPr lang="en-US" b="1" dirty="0" smtClean="0">
                <a:solidFill>
                  <a:srgbClr val="11FF7D"/>
                </a:solidFill>
              </a:rPr>
              <a:t> </a:t>
            </a:r>
            <a:r>
              <a:rPr lang="en-US" b="1" dirty="0" err="1" smtClean="0">
                <a:solidFill>
                  <a:srgbClr val="11FF7D"/>
                </a:solidFill>
              </a:rPr>
              <a:t>Entitas</a:t>
            </a:r>
            <a:r>
              <a:rPr lang="en-US" b="1" dirty="0" smtClean="0">
                <a:solidFill>
                  <a:srgbClr val="11FF7D"/>
                </a:solidFill>
              </a:rPr>
              <a:t> </a:t>
            </a:r>
            <a:r>
              <a:rPr lang="en-US" b="1" dirty="0" err="1" smtClean="0">
                <a:solidFill>
                  <a:srgbClr val="11FF7D"/>
                </a:solidFill>
              </a:rPr>
              <a:t>Luar</a:t>
            </a:r>
            <a:endParaRPr lang="en-US" b="1" dirty="0" smtClean="0">
              <a:solidFill>
                <a:srgbClr val="11FF7D"/>
              </a:solidFill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mtClean="0"/>
              <a:t>Diambil dari hasil survey di lapangan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mtClean="0"/>
              <a:t>Siapa saja yang berinteraksi dengan sistem baik langsung maupun tidak.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mtClean="0"/>
              <a:t>Asal dan tujuan data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mtClean="0"/>
              <a:t>Contoh 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mtClean="0"/>
              <a:t>Untuk mensetup data </a:t>
            </a:r>
            <a:r>
              <a:rPr lang="en-US" smtClean="0">
                <a:sym typeface="Wingdings" pitchFamily="2" charset="2"/>
              </a:rPr>
              <a:t> yang terlibat adalah tenaga </a:t>
            </a:r>
            <a:r>
              <a:rPr lang="en-US" smtClean="0">
                <a:solidFill>
                  <a:srgbClr val="CC0000"/>
                </a:solidFill>
                <a:sym typeface="Wingdings" pitchFamily="2" charset="2"/>
              </a:rPr>
              <a:t>Admin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mtClean="0">
                <a:sym typeface="Wingdings" pitchFamily="2" charset="2"/>
              </a:rPr>
              <a:t>Data anggota  diperoleh dari  </a:t>
            </a:r>
            <a:r>
              <a:rPr lang="en-US" smtClean="0">
                <a:solidFill>
                  <a:srgbClr val="CC0000"/>
                </a:solidFill>
                <a:sym typeface="Wingdings" pitchFamily="2" charset="2"/>
              </a:rPr>
              <a:t>Anggota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mtClean="0">
                <a:sym typeface="Wingdings" pitchFamily="2" charset="2"/>
              </a:rPr>
              <a:t>dsb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280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0"/>
            <a:ext cx="6840760" cy="764704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rgbClr val="11FF7D"/>
                </a:solidFill>
              </a:rPr>
              <a:t>Membuat</a:t>
            </a:r>
            <a:r>
              <a:rPr lang="en-US" b="1" dirty="0" smtClean="0">
                <a:solidFill>
                  <a:srgbClr val="11FF7D"/>
                </a:solidFill>
              </a:rPr>
              <a:t> </a:t>
            </a:r>
            <a:r>
              <a:rPr lang="en-US" b="1" dirty="0" err="1" smtClean="0">
                <a:solidFill>
                  <a:srgbClr val="11FF7D"/>
                </a:solidFill>
              </a:rPr>
              <a:t>arus</a:t>
            </a:r>
            <a:r>
              <a:rPr lang="en-US" b="1" dirty="0" smtClean="0">
                <a:solidFill>
                  <a:srgbClr val="11FF7D"/>
                </a:solidFill>
              </a:rPr>
              <a:t> data (data flow)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 (</a:t>
            </a:r>
            <a:r>
              <a:rPr lang="en-US" dirty="0" err="1" smtClean="0"/>
              <a:t>dr</a:t>
            </a:r>
            <a:r>
              <a:rPr lang="en-US" dirty="0" smtClean="0"/>
              <a:t> slide </a:t>
            </a:r>
            <a:r>
              <a:rPr lang="en-US" dirty="0" err="1" smtClean="0"/>
              <a:t>sebelumnya</a:t>
            </a:r>
            <a:r>
              <a:rPr lang="en-US" dirty="0" smtClean="0"/>
              <a:t>) :</a:t>
            </a:r>
          </a:p>
          <a:p>
            <a:pPr lvl="1" eaLnBrk="1" hangingPunct="1">
              <a:defRPr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mengkoleksi</a:t>
            </a:r>
            <a:r>
              <a:rPr lang="en-US" dirty="0" smtClean="0"/>
              <a:t> data </a:t>
            </a:r>
            <a:r>
              <a:rPr lang="en-US" dirty="0" smtClean="0">
                <a:sym typeface="Wingdings" pitchFamily="2" charset="2"/>
              </a:rPr>
              <a:t> yang </a:t>
            </a:r>
            <a:r>
              <a:rPr lang="en-US" dirty="0" err="1" smtClean="0">
                <a:sym typeface="Wingdings" pitchFamily="2" charset="2"/>
              </a:rPr>
              <a:t>terlibat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adalah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tenaga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CC0000"/>
                </a:solidFill>
                <a:sym typeface="Wingdings" pitchFamily="2" charset="2"/>
              </a:rPr>
              <a:t>Admin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2" eaLnBrk="1" hangingPunct="1">
              <a:defRPr/>
            </a:pPr>
            <a:r>
              <a:rPr lang="en-US" dirty="0" err="1" smtClean="0">
                <a:sym typeface="Wingdings" pitchFamily="2" charset="2"/>
              </a:rPr>
              <a:t>Maka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perlu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arus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CC0000"/>
                </a:solidFill>
                <a:sym typeface="Wingdings" pitchFamily="2" charset="2"/>
              </a:rPr>
              <a:t>data master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pengarang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koleksi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dll</a:t>
            </a:r>
            <a:r>
              <a:rPr lang="en-US" dirty="0" smtClean="0"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366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 err="1" smtClean="0">
                <a:solidFill>
                  <a:srgbClr val="11FF7D"/>
                </a:solidFill>
              </a:rPr>
              <a:t>Analisis</a:t>
            </a:r>
            <a:r>
              <a:rPr lang="en-US" sz="3200" b="1" dirty="0" smtClean="0">
                <a:solidFill>
                  <a:srgbClr val="11FF7D"/>
                </a:solidFill>
              </a:rPr>
              <a:t> </a:t>
            </a:r>
            <a:r>
              <a:rPr lang="en-US" sz="3200" b="1" dirty="0" err="1" smtClean="0">
                <a:solidFill>
                  <a:srgbClr val="11FF7D"/>
                </a:solidFill>
              </a:rPr>
              <a:t>Persyaratan</a:t>
            </a:r>
            <a:r>
              <a:rPr lang="en-US" sz="3200" b="1" dirty="0" smtClean="0">
                <a:solidFill>
                  <a:srgbClr val="11FF7D"/>
                </a:solidFill>
              </a:rPr>
              <a:t> </a:t>
            </a:r>
            <a:r>
              <a:rPr lang="en-US" sz="3200" b="1" dirty="0" err="1" smtClean="0">
                <a:solidFill>
                  <a:srgbClr val="11FF7D"/>
                </a:solidFill>
              </a:rPr>
              <a:t>Sistem</a:t>
            </a:r>
            <a:r>
              <a:rPr lang="en-US" sz="3200" b="1" dirty="0" smtClean="0">
                <a:solidFill>
                  <a:srgbClr val="11FF7D"/>
                </a:solidFill>
              </a:rPr>
              <a:t> </a:t>
            </a:r>
            <a:br>
              <a:rPr lang="en-US" sz="3200" b="1" dirty="0" smtClean="0">
                <a:solidFill>
                  <a:srgbClr val="11FF7D"/>
                </a:solidFill>
              </a:rPr>
            </a:br>
            <a:r>
              <a:rPr lang="en-US" sz="2000" b="1" dirty="0" smtClean="0">
                <a:solidFill>
                  <a:srgbClr val="11FF7D"/>
                </a:solidFill>
              </a:rPr>
              <a:t>(Proses : DFD - CD)</a:t>
            </a:r>
          </a:p>
        </p:txBody>
      </p:sp>
      <p:graphicFrame>
        <p:nvGraphicFramePr>
          <p:cNvPr id="6963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328738" y="1600200"/>
          <a:ext cx="6405562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Model" r:id="rId3" imgW="3667125" imgH="2819400" progId="PowerDesigner.ProcessAnalyst.6">
                  <p:embed/>
                </p:oleObj>
              </mc:Choice>
              <mc:Fallback>
                <p:oleObj name="Model" r:id="rId3" imgW="3667125" imgH="2819400" progId="PowerDesigner.ProcessAnalyst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1600200"/>
                        <a:ext cx="6405562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25508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309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rgbClr val="11FF7D"/>
                </a:solidFill>
              </a:rPr>
              <a:t>DFD level 1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2819400" y="6019800"/>
            <a:ext cx="5403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Perhatikan kesesuaian jumlah proses dengan hasil </a:t>
            </a:r>
          </a:p>
          <a:p>
            <a:pPr eaLnBrk="1" hangingPunct="1"/>
            <a:r>
              <a:rPr lang="en-US">
                <a:solidFill>
                  <a:srgbClr val="FF3300"/>
                </a:solidFill>
              </a:rPr>
              <a:t>Dekomposisi diagram juga data store !</a:t>
            </a:r>
          </a:p>
        </p:txBody>
      </p:sp>
      <p:graphicFrame>
        <p:nvGraphicFramePr>
          <p:cNvPr id="35844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152400" y="1219200"/>
          <a:ext cx="86868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Model" r:id="rId4" imgW="6972300" imgH="5924550" progId="PowerDesigner.ProcessAnalyst.6">
                  <p:embed/>
                </p:oleObj>
              </mc:Choice>
              <mc:Fallback>
                <p:oleObj name="Model" r:id="rId4" imgW="6972300" imgH="5924550" progId="PowerDesigner.ProcessAnalyst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19200"/>
                        <a:ext cx="86868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341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3730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rgbClr val="11FF7D"/>
                </a:solidFill>
              </a:rPr>
              <a:t>DFD level 2 proses 1</a:t>
            </a:r>
          </a:p>
        </p:txBody>
      </p:sp>
      <p:graphicFrame>
        <p:nvGraphicFramePr>
          <p:cNvPr id="36867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381000" y="1219200"/>
          <a:ext cx="83058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Model" r:id="rId3" imgW="5695950" imgH="5353050" progId="PowerDesigner.ProcessAnalyst.6">
                  <p:embed/>
                </p:oleObj>
              </mc:Choice>
              <mc:Fallback>
                <p:oleObj name="Model" r:id="rId3" imgW="5695950" imgH="5353050" progId="PowerDesigner.ProcessAnalyst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19200"/>
                        <a:ext cx="8305800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57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3254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rgbClr val="11FF7D"/>
                </a:solidFill>
              </a:rPr>
              <a:t>DFD Level 2 proses 2</a:t>
            </a:r>
          </a:p>
        </p:txBody>
      </p:sp>
      <p:graphicFrame>
        <p:nvGraphicFramePr>
          <p:cNvPr id="37891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228600" y="1066800"/>
          <a:ext cx="85344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Model" r:id="rId3" imgW="6810375" imgH="4352925" progId="PowerDesigner.ProcessAnalyst.6">
                  <p:embed/>
                </p:oleObj>
              </mc:Choice>
              <mc:Fallback>
                <p:oleObj name="Model" r:id="rId3" imgW="6810375" imgH="4352925" progId="PowerDesigner.ProcessAnalyst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8534400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447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3730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rgbClr val="11FF7D"/>
                </a:solidFill>
              </a:rPr>
              <a:t>DFD level 2 proses 3</a:t>
            </a:r>
          </a:p>
        </p:txBody>
      </p:sp>
      <p:graphicFrame>
        <p:nvGraphicFramePr>
          <p:cNvPr id="38915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317364"/>
              </p:ext>
            </p:extLst>
          </p:nvPr>
        </p:nvGraphicFramePr>
        <p:xfrm>
          <a:off x="971600" y="1340768"/>
          <a:ext cx="72390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Model" r:id="rId4" imgW="4781550" imgH="4457700" progId="PowerDesigner.ProcessAnalyst.6">
                  <p:embed/>
                </p:oleObj>
              </mc:Choice>
              <mc:Fallback>
                <p:oleObj name="Model" r:id="rId4" imgW="4781550" imgH="4457700" progId="PowerDesigner.ProcessAnalyst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340768"/>
                        <a:ext cx="72390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592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05000"/>
            <a:ext cx="8153400" cy="1981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Persyaratan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rgbClr val="CC0000"/>
                </a:solidFill>
              </a:rPr>
              <a:t>Berorientasi</a:t>
            </a:r>
            <a:r>
              <a:rPr lang="en-US" dirty="0" smtClean="0">
                <a:solidFill>
                  <a:srgbClr val="CC0000"/>
                </a:solidFill>
              </a:rPr>
              <a:t> Data</a:t>
            </a:r>
            <a:br>
              <a:rPr lang="en-US" dirty="0" smtClean="0">
                <a:solidFill>
                  <a:srgbClr val="CC0000"/>
                </a:solidFill>
              </a:rPr>
            </a:br>
            <a:r>
              <a:rPr lang="en-US" dirty="0" err="1" smtClean="0">
                <a:solidFill>
                  <a:srgbClr val="CC0000"/>
                </a:solidFill>
              </a:rPr>
              <a:t>Sistem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err="1" smtClean="0">
                <a:solidFill>
                  <a:srgbClr val="CC0000"/>
                </a:solidFill>
              </a:rPr>
              <a:t>Informasi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err="1" smtClean="0">
                <a:solidFill>
                  <a:srgbClr val="CC0000"/>
                </a:solidFill>
              </a:rPr>
              <a:t>Perpustakaan</a:t>
            </a:r>
            <a:r>
              <a:rPr lang="en-US" dirty="0" smtClean="0">
                <a:solidFill>
                  <a:srgbClr val="CC0000"/>
                </a:solidFill>
              </a:rPr>
              <a:t> “X”</a:t>
            </a:r>
          </a:p>
        </p:txBody>
      </p:sp>
    </p:spTree>
    <p:extLst>
      <p:ext uri="{BB962C8B-B14F-4D97-AF65-F5344CB8AC3E}">
        <p14:creationId xmlns:p14="http://schemas.microsoft.com/office/powerpoint/2010/main" val="1383717944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rgbClr val="11FF7D"/>
                </a:solidFill>
              </a:rPr>
              <a:t>Perancangan</a:t>
            </a:r>
            <a:r>
              <a:rPr lang="en-US" b="1" dirty="0" smtClean="0">
                <a:solidFill>
                  <a:srgbClr val="11FF7D"/>
                </a:solidFill>
              </a:rPr>
              <a:t> </a:t>
            </a:r>
            <a:r>
              <a:rPr lang="en-US" b="1" dirty="0" err="1" smtClean="0">
                <a:solidFill>
                  <a:srgbClr val="11FF7D"/>
                </a:solidFill>
              </a:rPr>
              <a:t>Sistem</a:t>
            </a:r>
            <a:r>
              <a:rPr lang="en-US" b="1" dirty="0" smtClean="0">
                <a:solidFill>
                  <a:srgbClr val="11FF7D"/>
                </a:solidFill>
              </a:rPr>
              <a:t> </a:t>
            </a:r>
            <a:r>
              <a:rPr lang="en-US" b="1" dirty="0" err="1" smtClean="0">
                <a:solidFill>
                  <a:srgbClr val="11FF7D"/>
                </a:solidFill>
              </a:rPr>
              <a:t>Informasi</a:t>
            </a:r>
            <a:endParaRPr lang="en-US" b="1" dirty="0" smtClean="0">
              <a:solidFill>
                <a:srgbClr val="11FF7D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Rancangan Output</a:t>
            </a:r>
          </a:p>
          <a:p>
            <a:pPr eaLnBrk="1" hangingPunct="1">
              <a:defRPr/>
            </a:pPr>
            <a:r>
              <a:rPr lang="en-US" smtClean="0"/>
              <a:t>Rancangan Input</a:t>
            </a:r>
          </a:p>
          <a:p>
            <a:pPr eaLnBrk="1" hangingPunct="1">
              <a:defRPr/>
            </a:pPr>
            <a:r>
              <a:rPr lang="en-US" smtClean="0"/>
              <a:t>Rancangan User Interface</a:t>
            </a:r>
          </a:p>
          <a:p>
            <a:pPr eaLnBrk="1" hangingPunct="1">
              <a:defRPr/>
            </a:pPr>
            <a:r>
              <a:rPr lang="en-US" smtClean="0"/>
              <a:t>Rancangan Arsitektur Sistem</a:t>
            </a:r>
          </a:p>
          <a:p>
            <a:pPr eaLnBrk="1" hangingPunct="1">
              <a:defRPr/>
            </a:pPr>
            <a:r>
              <a:rPr lang="en-US" smtClean="0"/>
              <a:t>Rancangan Struktur Program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7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200400"/>
            <a:ext cx="7772400" cy="13716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sz="8800" smtClean="0">
                <a:solidFill>
                  <a:srgbClr val="99CC00"/>
                </a:solidFill>
                <a:latin typeface="Franklin Gothic Medium" pitchFamily="34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3072645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30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0"/>
            <a:ext cx="6840760" cy="764704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rgbClr val="11FF7D"/>
                </a:solidFill>
              </a:rPr>
              <a:t>Entitas</a:t>
            </a:r>
            <a:r>
              <a:rPr lang="en-US" b="1" dirty="0" smtClean="0">
                <a:solidFill>
                  <a:srgbClr val="11FF7D"/>
                </a:solidFill>
              </a:rPr>
              <a:t> </a:t>
            </a:r>
            <a:r>
              <a:rPr lang="en-US" b="1" dirty="0" err="1" smtClean="0">
                <a:solidFill>
                  <a:srgbClr val="11FF7D"/>
                </a:solidFill>
              </a:rPr>
              <a:t>Pembentuk</a:t>
            </a:r>
            <a:r>
              <a:rPr lang="en-US" b="1" dirty="0" smtClean="0">
                <a:solidFill>
                  <a:srgbClr val="11FF7D"/>
                </a:solidFill>
              </a:rPr>
              <a:t> </a:t>
            </a:r>
            <a:r>
              <a:rPr lang="en-US" b="1" dirty="0" err="1" smtClean="0">
                <a:solidFill>
                  <a:srgbClr val="11FF7D"/>
                </a:solidFill>
              </a:rPr>
              <a:t>Sistem</a:t>
            </a:r>
            <a:endParaRPr lang="en-US" b="1" dirty="0" smtClean="0">
              <a:solidFill>
                <a:srgbClr val="11FF7D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686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af-ZA" smtClean="0"/>
              <a:t>Contoh Kasus Perpustakan 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af-ZA" smtClean="0"/>
              <a:t>Entitas Anggota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af-ZA" smtClean="0"/>
              <a:t>Entias Koleksi Buku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af-ZA" smtClean="0"/>
              <a:t>Entitas Registri Buku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af-ZA" smtClean="0"/>
              <a:t>Entitas Rak Buku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af-ZA" smtClean="0"/>
              <a:t>Entitas Penerbit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af-ZA" smtClean="0"/>
              <a:t>Entitas Pengarang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af-ZA" smtClean="0"/>
              <a:t>Transaksi Peminjaman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32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0"/>
            <a:ext cx="6840760" cy="83671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11FF7D"/>
                </a:solidFill>
              </a:rPr>
              <a:t>ERD Key Based</a:t>
            </a:r>
          </a:p>
        </p:txBody>
      </p:sp>
      <p:pic>
        <p:nvPicPr>
          <p:cNvPr id="28675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47800"/>
            <a:ext cx="8077200" cy="4876800"/>
          </a:xfrm>
          <a:noFill/>
        </p:spPr>
      </p:pic>
    </p:spTree>
    <p:extLst>
      <p:ext uri="{BB962C8B-B14F-4D97-AF65-F5344CB8AC3E}">
        <p14:creationId xmlns:p14="http://schemas.microsoft.com/office/powerpoint/2010/main" val="239530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11FF7D"/>
                </a:solidFill>
              </a:rPr>
              <a:t>ERD Full Attribute (CDM)</a:t>
            </a:r>
          </a:p>
        </p:txBody>
      </p:sp>
      <p:pic>
        <p:nvPicPr>
          <p:cNvPr id="29699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371600"/>
            <a:ext cx="8077200" cy="5105400"/>
          </a:xfrm>
          <a:noFill/>
        </p:spPr>
      </p:pic>
      <p:sp>
        <p:nvSpPr>
          <p:cNvPr id="34824" name="AutoShape 8"/>
          <p:cNvSpPr>
            <a:spLocks noChangeArrowheads="1"/>
          </p:cNvSpPr>
          <p:nvPr/>
        </p:nvSpPr>
        <p:spPr bwMode="auto">
          <a:xfrm>
            <a:off x="990600" y="3581400"/>
            <a:ext cx="2514600" cy="1676400"/>
          </a:xfrm>
          <a:prstGeom prst="wedgeRoundRectCallout">
            <a:avLst>
              <a:gd name="adj1" fmla="val 79796"/>
              <a:gd name="adj2" fmla="val -12755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Data dilengkapi berdasarkan item-item data yang ada pada dokumen sumber 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56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0"/>
            <a:ext cx="6840760" cy="90872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11FF7D"/>
                </a:solidFill>
              </a:rPr>
              <a:t>Model </a:t>
            </a:r>
            <a:r>
              <a:rPr lang="en-US" b="1" dirty="0" err="1" smtClean="0">
                <a:solidFill>
                  <a:srgbClr val="11FF7D"/>
                </a:solidFill>
              </a:rPr>
              <a:t>Fisik</a:t>
            </a:r>
            <a:r>
              <a:rPr lang="en-US" b="1" dirty="0" smtClean="0">
                <a:solidFill>
                  <a:srgbClr val="11FF7D"/>
                </a:solidFill>
              </a:rPr>
              <a:t> (PDM)</a:t>
            </a:r>
          </a:p>
        </p:txBody>
      </p:sp>
      <p:pic>
        <p:nvPicPr>
          <p:cNvPr id="30723" name="Picture 8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12776"/>
            <a:ext cx="8382000" cy="5216624"/>
          </a:xfrm>
          <a:noFill/>
        </p:spPr>
      </p:pic>
      <p:sp>
        <p:nvSpPr>
          <p:cNvPr id="33801" name="AutoShape 9"/>
          <p:cNvSpPr>
            <a:spLocks noChangeArrowheads="1"/>
          </p:cNvSpPr>
          <p:nvPr/>
        </p:nvSpPr>
        <p:spPr bwMode="auto">
          <a:xfrm>
            <a:off x="533400" y="5181600"/>
            <a:ext cx="1905000" cy="457200"/>
          </a:xfrm>
          <a:prstGeom prst="wedgeRoundRectCallout">
            <a:avLst>
              <a:gd name="adj1" fmla="val 107750"/>
              <a:gd name="adj2" fmla="val -12604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Tabel bentukan</a:t>
            </a:r>
          </a:p>
        </p:txBody>
      </p:sp>
    </p:spTree>
    <p:extLst>
      <p:ext uri="{BB962C8B-B14F-4D97-AF65-F5344CB8AC3E}">
        <p14:creationId xmlns:p14="http://schemas.microsoft.com/office/powerpoint/2010/main" val="103477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rgbClr val="11FF7D"/>
                </a:solidFill>
              </a:rPr>
              <a:t>Mendapatkan</a:t>
            </a:r>
            <a:r>
              <a:rPr lang="en-US" b="1" dirty="0" smtClean="0">
                <a:solidFill>
                  <a:srgbClr val="11FF7D"/>
                </a:solidFill>
              </a:rPr>
              <a:t> PROSES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Bagaimana mengolah data 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Contoh 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Untuk mendapatkan data koleksi </a:t>
            </a:r>
            <a:r>
              <a:rPr lang="en-US" smtClean="0">
                <a:sym typeface="Wingdings" pitchFamily="2" charset="2"/>
              </a:rPr>
              <a:t> berarti ada proses entry data koleksi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>
                <a:sym typeface="Wingdings" pitchFamily="2" charset="2"/>
              </a:rPr>
              <a:t>Untuk mendapatkan data transaksi pinjam  berarti harus ada proses pencatatan peminjaman buku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>
                <a:sym typeface="Wingdings" pitchFamily="2" charset="2"/>
              </a:rPr>
              <a:t>Dst.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Dibuat dekomposisi fungsional</a:t>
            </a:r>
          </a:p>
        </p:txBody>
      </p:sp>
    </p:spTree>
    <p:extLst>
      <p:ext uri="{BB962C8B-B14F-4D97-AF65-F5344CB8AC3E}">
        <p14:creationId xmlns:p14="http://schemas.microsoft.com/office/powerpoint/2010/main" val="423569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rgbClr val="11FF7D"/>
                </a:solidFill>
              </a:rPr>
              <a:t>Dekomposisi</a:t>
            </a:r>
            <a:r>
              <a:rPr lang="en-US" b="1" dirty="0" smtClean="0">
                <a:solidFill>
                  <a:srgbClr val="11FF7D"/>
                </a:solidFill>
              </a:rPr>
              <a:t> </a:t>
            </a:r>
            <a:r>
              <a:rPr lang="en-US" b="1" dirty="0" err="1" smtClean="0">
                <a:solidFill>
                  <a:srgbClr val="11FF7D"/>
                </a:solidFill>
              </a:rPr>
              <a:t>Fungsional</a:t>
            </a:r>
            <a:endParaRPr lang="en-US" b="1" dirty="0" smtClean="0">
              <a:solidFill>
                <a:srgbClr val="11FF7D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21993116"/>
              </p:ext>
            </p:extLst>
          </p:nvPr>
        </p:nvGraphicFramePr>
        <p:xfrm>
          <a:off x="304800" y="1447800"/>
          <a:ext cx="8534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8963" name="AutoShape 51"/>
          <p:cNvSpPr>
            <a:spLocks noChangeArrowheads="1"/>
          </p:cNvSpPr>
          <p:nvPr/>
        </p:nvSpPr>
        <p:spPr bwMode="auto">
          <a:xfrm>
            <a:off x="6553200" y="2057400"/>
            <a:ext cx="1371600" cy="685800"/>
          </a:xfrm>
          <a:prstGeom prst="wedgeRoundRectCallout">
            <a:avLst>
              <a:gd name="adj1" fmla="val -53793"/>
              <a:gd name="adj2" fmla="val 32512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rgbClr val="0000FF"/>
                </a:solidFill>
              </a:rPr>
              <a:t>DFD PRIMITIF</a:t>
            </a:r>
          </a:p>
        </p:txBody>
      </p:sp>
      <p:sp>
        <p:nvSpPr>
          <p:cNvPr id="38964" name="AutoShape 52"/>
          <p:cNvSpPr>
            <a:spLocks noChangeArrowheads="1"/>
          </p:cNvSpPr>
          <p:nvPr/>
        </p:nvSpPr>
        <p:spPr bwMode="auto">
          <a:xfrm>
            <a:off x="3076207" y="1600200"/>
            <a:ext cx="1828800" cy="457200"/>
          </a:xfrm>
          <a:prstGeom prst="wedgeRoundRectCallout">
            <a:avLst>
              <a:gd name="adj1" fmla="val 46382"/>
              <a:gd name="adj2" fmla="val 213386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/>
              <a:t>DFD Context</a:t>
            </a:r>
          </a:p>
        </p:txBody>
      </p:sp>
      <p:sp>
        <p:nvSpPr>
          <p:cNvPr id="38965" name="AutoShape 53"/>
          <p:cNvSpPr>
            <a:spLocks noChangeArrowheads="1"/>
          </p:cNvSpPr>
          <p:nvPr/>
        </p:nvSpPr>
        <p:spPr bwMode="auto">
          <a:xfrm>
            <a:off x="914400" y="2286000"/>
            <a:ext cx="2133600" cy="381000"/>
          </a:xfrm>
          <a:prstGeom prst="wedgeRoundRectCallout">
            <a:avLst>
              <a:gd name="adj1" fmla="val 3648"/>
              <a:gd name="adj2" fmla="val 362917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DFD Level 1</a:t>
            </a:r>
          </a:p>
        </p:txBody>
      </p:sp>
    </p:spTree>
    <p:extLst>
      <p:ext uri="{BB962C8B-B14F-4D97-AF65-F5344CB8AC3E}">
        <p14:creationId xmlns:p14="http://schemas.microsoft.com/office/powerpoint/2010/main" val="49637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8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2000"/>
                                        <p:tgtEl>
                                          <p:spTgt spid="3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63" grpId="0" animBg="1"/>
      <p:bldP spid="38964" grpId="0" animBg="1"/>
      <p:bldP spid="389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6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11FF7D"/>
                </a:solidFill>
              </a:rPr>
              <a:t>Level 1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609600" y="1600200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5442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338</Words>
  <Application>Microsoft Office PowerPoint</Application>
  <PresentationFormat>On-screen Show (4:3)</PresentationFormat>
  <Paragraphs>104</Paragraphs>
  <Slides>21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Model</vt:lpstr>
      <vt:lpstr>PowerPoint Presentation</vt:lpstr>
      <vt:lpstr> Analisa Persyaratan Sistem Berorientasi Data Sistem Informasi Perpustakaan “X”</vt:lpstr>
      <vt:lpstr>Entitas Pembentuk Sistem</vt:lpstr>
      <vt:lpstr>ERD Key Based</vt:lpstr>
      <vt:lpstr>ERD Full Attribute (CDM)</vt:lpstr>
      <vt:lpstr>Model Fisik (PDM)</vt:lpstr>
      <vt:lpstr>Mendapatkan PROSES</vt:lpstr>
      <vt:lpstr>Dekomposisi Fungsional</vt:lpstr>
      <vt:lpstr>Level 1</vt:lpstr>
      <vt:lpstr>Level 2 Dari Setup Data</vt:lpstr>
      <vt:lpstr>Level 2 dari Proses Transaksi</vt:lpstr>
      <vt:lpstr>Level 2 dari Laporan</vt:lpstr>
      <vt:lpstr>Membuat Entitas Luar</vt:lpstr>
      <vt:lpstr>Membuat arus data (data flow)</vt:lpstr>
      <vt:lpstr>Analisis Persyaratan Sistem  (Proses : DFD - CD)</vt:lpstr>
      <vt:lpstr>DFD level 1</vt:lpstr>
      <vt:lpstr>DFD level 2 proses 1</vt:lpstr>
      <vt:lpstr>DFD Level 2 proses 2</vt:lpstr>
      <vt:lpstr>DFD level 2 proses 3</vt:lpstr>
      <vt:lpstr>Perancangan Sistem Informasi</vt:lpstr>
      <vt:lpstr>PowerPoint Presentation</vt:lpstr>
    </vt:vector>
  </TitlesOfParts>
  <Company>eXPerience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eXPerience</dc:creator>
  <cp:lastModifiedBy>Adil</cp:lastModifiedBy>
  <cp:revision>62</cp:revision>
  <dcterms:created xsi:type="dcterms:W3CDTF">2016-02-24T00:39:36Z</dcterms:created>
  <dcterms:modified xsi:type="dcterms:W3CDTF">2018-03-27T02:24:28Z</dcterms:modified>
</cp:coreProperties>
</file>