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82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916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8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29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75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702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582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2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36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73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BD69-1666-4D99-B645-6DBB023486DF}" type="datetimeFigureOut">
              <a:rPr lang="id-ID" smtClean="0"/>
              <a:t>31/03/2019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64B0-3E35-4E40-BEA2-C56E6075BEA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JUPYTER &amp; SEABORN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1642" y="3938923"/>
            <a:ext cx="4150895" cy="1655762"/>
          </a:xfrm>
        </p:spPr>
        <p:txBody>
          <a:bodyPr/>
          <a:lstStyle/>
          <a:p>
            <a:pPr algn="l"/>
            <a:r>
              <a:rPr lang="en-US" dirty="0" smtClean="0"/>
              <a:t>Nama	: Bagus Fajar Dwicahyo</a:t>
            </a:r>
          </a:p>
          <a:p>
            <a:pPr algn="l"/>
            <a:r>
              <a:rPr lang="en-US" dirty="0" err="1" smtClean="0"/>
              <a:t>Kelas</a:t>
            </a:r>
            <a:r>
              <a:rPr lang="en-US" dirty="0" smtClean="0"/>
              <a:t>	: 4IA11</a:t>
            </a:r>
          </a:p>
          <a:p>
            <a:pPr algn="l"/>
            <a:r>
              <a:rPr lang="en-US" dirty="0" smtClean="0"/>
              <a:t>NPM	: 51415251</a:t>
            </a:r>
          </a:p>
        </p:txBody>
      </p:sp>
    </p:spTree>
    <p:extLst>
      <p:ext uri="{BB962C8B-B14F-4D97-AF65-F5344CB8AC3E}">
        <p14:creationId xmlns:p14="http://schemas.microsoft.com/office/powerpoint/2010/main" val="5768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685"/>
            <a:ext cx="10515600" cy="572135"/>
          </a:xfrm>
        </p:spPr>
        <p:txBody>
          <a:bodyPr>
            <a:normAutofit fontScale="90000"/>
          </a:bodyPr>
          <a:lstStyle/>
          <a:p>
            <a:r>
              <a:rPr lang="en-US" dirty="0"/>
              <a:t>PENGGUNAAN SEABORN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844202"/>
            <a:ext cx="11955780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 plot (data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bongkatan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box)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df1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9375"/>
            <a:ext cx="11955780" cy="51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2155"/>
          </a:xfrm>
        </p:spPr>
        <p:txBody>
          <a:bodyPr>
            <a:noAutofit/>
          </a:bodyPr>
          <a:lstStyle/>
          <a:p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memanggil</a:t>
            </a:r>
            <a:r>
              <a:rPr lang="en-US" sz="2800" dirty="0"/>
              <a:t> </a:t>
            </a:r>
            <a:r>
              <a:rPr lang="en-US" sz="2800" dirty="0" err="1"/>
              <a:t>kolom</a:t>
            </a:r>
            <a:r>
              <a:rPr lang="en-US" sz="2800" dirty="0"/>
              <a:t> yang </a:t>
            </a:r>
            <a:r>
              <a:rPr lang="en-US" sz="2800" dirty="0" err="1"/>
              <a:t>dipilih</a:t>
            </a:r>
            <a:r>
              <a:rPr lang="en-US" sz="2800" dirty="0"/>
              <a:t>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datanya</a:t>
            </a:r>
            <a:r>
              <a:rPr lang="en-US" sz="2800" dirty="0"/>
              <a:t> yang </a:t>
            </a:r>
            <a:r>
              <a:rPr lang="en-US" sz="2800" dirty="0" err="1"/>
              <a:t>muncul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:</a:t>
            </a:r>
            <a:endParaRPr lang="id-ID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892175"/>
            <a:ext cx="11521440" cy="4731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" y="5623560"/>
            <a:ext cx="11353800" cy="99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muali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2008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2010.</a:t>
            </a:r>
            <a:endParaRPr lang="id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3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MENGINSTALL </a:t>
            </a:r>
            <a:r>
              <a:rPr lang="en-US" dirty="0"/>
              <a:t>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6195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mengetikan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“pip install </a:t>
            </a:r>
            <a:r>
              <a:rPr lang="en-US" dirty="0" err="1"/>
              <a:t>jupyter</a:t>
            </a:r>
            <a:r>
              <a:rPr lang="en-US" dirty="0"/>
              <a:t>”,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langkahnya</a:t>
            </a:r>
            <a:r>
              <a:rPr lang="en-US" dirty="0"/>
              <a:t> :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266757"/>
            <a:ext cx="10515600" cy="34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 smtClean="0"/>
              <a:t>MEMBUKA JUPYTER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1225"/>
            <a:ext cx="6423660" cy="4351338"/>
          </a:xfrm>
        </p:spPr>
        <p:txBody>
          <a:bodyPr/>
          <a:lstStyle/>
          <a:p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48827"/>
            <a:ext cx="5897880" cy="43519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05700" y="911225"/>
            <a:ext cx="468630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0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23660" y="1662200"/>
            <a:ext cx="5418454" cy="4738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6467" y="456406"/>
            <a:ext cx="208598" cy="6115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57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/>
              <a:t>Seaborn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39940" cy="8261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4434" y="2786697"/>
            <a:ext cx="10464165" cy="37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8385"/>
            <a:ext cx="12192000" cy="1260475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Seeaborn</a:t>
            </a:r>
            <a:r>
              <a:rPr lang="en-US" dirty="0"/>
              <a:t> klick New di website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Python 3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308860"/>
            <a:ext cx="11515725" cy="432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2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0100"/>
          </a:xfrm>
        </p:spPr>
        <p:txBody>
          <a:bodyPr/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0759"/>
            <a:ext cx="5943601" cy="764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13374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klick Python 3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diarahkan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jendela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library yang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26971"/>
            <a:ext cx="6096000" cy="7363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sebgai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fungsinya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68617" y="4074991"/>
            <a:ext cx="5727383" cy="6570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308" y="484368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plot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863840" y="491476"/>
            <a:ext cx="4112895" cy="12855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26580" y="1909420"/>
            <a:ext cx="5050155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2705" y="491476"/>
            <a:ext cx="203836" cy="6115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26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265"/>
            <a:ext cx="10515600" cy="526415"/>
          </a:xfrm>
        </p:spPr>
        <p:txBody>
          <a:bodyPr>
            <a:normAutofit fontScale="90000"/>
          </a:bodyPr>
          <a:lstStyle/>
          <a:p>
            <a:r>
              <a:rPr lang="en-US" dirty="0"/>
              <a:t>PENGGUNAAN SEABORN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680"/>
            <a:ext cx="5234940" cy="1257300"/>
          </a:xfrm>
        </p:spPr>
        <p:txBody>
          <a:bodyPr>
            <a:normAutofit/>
          </a:bodyPr>
          <a:lstStyle/>
          <a:p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file </a:t>
            </a:r>
            <a:r>
              <a:rPr lang="en-US" dirty="0" err="1"/>
              <a:t>berformat</a:t>
            </a:r>
            <a:r>
              <a:rPr lang="en-US" dirty="0"/>
              <a:t> .csv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8644" y="2313622"/>
            <a:ext cx="3686175" cy="6775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" y="3335336"/>
            <a:ext cx="637032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dataset file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pandas,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colom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0, 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1" y="5228384"/>
            <a:ext cx="5638800" cy="989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37960" y="1025206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csv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37961" y="2125980"/>
            <a:ext cx="5654040" cy="42570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29337" y="384492"/>
            <a:ext cx="203836" cy="6115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9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PENGGUNAAN SEABORN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685801"/>
            <a:ext cx="11612880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= 2008 </a:t>
            </a:r>
            <a:r>
              <a:rPr lang="en-US" sz="32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= 2010</a:t>
            </a:r>
            <a:endParaRPr lang="id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70" y="2125980"/>
            <a:ext cx="10313670" cy="43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9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PENGGUNAAN </a:t>
            </a:r>
            <a:r>
              <a:rPr lang="en-US" sz="4800" dirty="0" smtClean="0"/>
              <a:t>SEABORN</a:t>
            </a:r>
            <a:endParaRPr lang="id-ID" sz="4800" dirty="0"/>
          </a:p>
        </p:txBody>
      </p:sp>
      <p:sp>
        <p:nvSpPr>
          <p:cNvPr id="4" name="Rectangle 3"/>
          <p:cNvSpPr/>
          <p:nvPr/>
        </p:nvSpPr>
        <p:spPr>
          <a:xfrm>
            <a:off x="213360" y="1210946"/>
            <a:ext cx="11978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menghilangkan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garis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membrikan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24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" y="1672611"/>
            <a:ext cx="11582400" cy="49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JUPYTER &amp; SEABORN</vt:lpstr>
      <vt:lpstr>MENGINSTALL JUPYTER</vt:lpstr>
      <vt:lpstr>MEMBUKA JUPYTER</vt:lpstr>
      <vt:lpstr>Menginstall Seaborn </vt:lpstr>
      <vt:lpstr>Menggunakan Seaborn</vt:lpstr>
      <vt:lpstr>Menggunakan Seaborn</vt:lpstr>
      <vt:lpstr>PENGGUNAAN SEABORN </vt:lpstr>
      <vt:lpstr>PENGGUNAAN SEABORN</vt:lpstr>
      <vt:lpstr>PENGGUNAAN SEABORN</vt:lpstr>
      <vt:lpstr>PENGGUNAAN SEABORN </vt:lpstr>
      <vt:lpstr>Berikut adalah langkah untuk memanggil kolom yang dipilih, jadi tidak semua datanya yang muncul seperti sebelumnya. Langkah nya seperti berikut ini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&amp; SEABORN</dc:title>
  <dc:creator>Bagus Fajar Dwicahyo</dc:creator>
  <cp:lastModifiedBy>Bagus Fajar Dwicahyo</cp:lastModifiedBy>
  <cp:revision>2</cp:revision>
  <dcterms:created xsi:type="dcterms:W3CDTF">2019-03-31T15:01:45Z</dcterms:created>
  <dcterms:modified xsi:type="dcterms:W3CDTF">2019-03-31T15:07:16Z</dcterms:modified>
</cp:coreProperties>
</file>