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3585-50E6-43C6-A5BF-5B594E232BEC}" type="datetimeFigureOut">
              <a:rPr lang="id-ID" smtClean="0"/>
              <a:t>22/03/2019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C358-016D-4364-AD7E-E0131D540A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372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3585-50E6-43C6-A5BF-5B594E232BEC}" type="datetimeFigureOut">
              <a:rPr lang="id-ID" smtClean="0"/>
              <a:t>22/03/2019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C358-016D-4364-AD7E-E0131D540A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37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3585-50E6-43C6-A5BF-5B594E232BEC}" type="datetimeFigureOut">
              <a:rPr lang="id-ID" smtClean="0"/>
              <a:t>22/03/2019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C358-016D-4364-AD7E-E0131D540A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39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3585-50E6-43C6-A5BF-5B594E232BEC}" type="datetimeFigureOut">
              <a:rPr lang="id-ID" smtClean="0"/>
              <a:t>22/03/2019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C358-016D-4364-AD7E-E0131D540A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081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3585-50E6-43C6-A5BF-5B594E232BEC}" type="datetimeFigureOut">
              <a:rPr lang="id-ID" smtClean="0"/>
              <a:t>22/03/2019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C358-016D-4364-AD7E-E0131D540A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495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3585-50E6-43C6-A5BF-5B594E232BEC}" type="datetimeFigureOut">
              <a:rPr lang="id-ID" smtClean="0"/>
              <a:t>22/03/2019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C358-016D-4364-AD7E-E0131D540A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090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3585-50E6-43C6-A5BF-5B594E232BEC}" type="datetimeFigureOut">
              <a:rPr lang="id-ID" smtClean="0"/>
              <a:t>22/03/2019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C358-016D-4364-AD7E-E0131D540A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591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3585-50E6-43C6-A5BF-5B594E232BEC}" type="datetimeFigureOut">
              <a:rPr lang="id-ID" smtClean="0"/>
              <a:t>22/03/2019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C358-016D-4364-AD7E-E0131D540A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876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3585-50E6-43C6-A5BF-5B594E232BEC}" type="datetimeFigureOut">
              <a:rPr lang="id-ID" smtClean="0"/>
              <a:t>22/03/2019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C358-016D-4364-AD7E-E0131D540A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540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3585-50E6-43C6-A5BF-5B594E232BEC}" type="datetimeFigureOut">
              <a:rPr lang="id-ID" smtClean="0"/>
              <a:t>22/03/2019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C358-016D-4364-AD7E-E0131D540A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520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3585-50E6-43C6-A5BF-5B594E232BEC}" type="datetimeFigureOut">
              <a:rPr lang="id-ID" smtClean="0"/>
              <a:t>22/03/2019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C358-016D-4364-AD7E-E0131D540A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951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A3585-50E6-43C6-A5BF-5B594E232BEC}" type="datetimeFigureOut">
              <a:rPr lang="id-ID" smtClean="0"/>
              <a:t>22/03/2019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CC358-016D-4364-AD7E-E0131D540A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219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ypi.org/project/pi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165" y="411163"/>
            <a:ext cx="9144000" cy="2387600"/>
          </a:xfrm>
        </p:spPr>
        <p:txBody>
          <a:bodyPr/>
          <a:lstStyle/>
          <a:p>
            <a:r>
              <a:rPr lang="en-US" dirty="0" smtClean="0"/>
              <a:t>PENGANTAR ALGORITMA DEEP LEARNING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5660" y="3751738"/>
            <a:ext cx="6136640" cy="1894681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BAGUS FAJAR DWICAHYO</a:t>
            </a:r>
          </a:p>
          <a:p>
            <a:pPr algn="l"/>
            <a:r>
              <a:rPr lang="en-US" sz="32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4IA11</a:t>
            </a:r>
          </a:p>
          <a:p>
            <a:pPr algn="l"/>
            <a:r>
              <a:rPr lang="en-US" sz="32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51415251</a:t>
            </a:r>
            <a:endParaRPr lang="id-ID" sz="3200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335" y="3512819"/>
            <a:ext cx="21526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02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Pengecekan</a:t>
            </a:r>
            <a:r>
              <a:rPr lang="en-US" dirty="0" smtClean="0"/>
              <a:t> </a:t>
            </a:r>
            <a:r>
              <a:rPr lang="en-US" dirty="0" err="1" smtClean="0"/>
              <a:t>Installasi</a:t>
            </a: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" y="1459865"/>
            <a:ext cx="10515600" cy="1351915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mengecek</a:t>
            </a:r>
            <a:r>
              <a:rPr lang="en-US" dirty="0" smtClean="0"/>
              <a:t> </a:t>
            </a:r>
            <a:r>
              <a:rPr lang="en-US" dirty="0"/>
              <a:t>module yang </a:t>
            </a:r>
            <a:r>
              <a:rPr lang="en-US" dirty="0" err="1"/>
              <a:t>berhasil</a:t>
            </a:r>
            <a:r>
              <a:rPr lang="en-US" dirty="0"/>
              <a:t> di install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cmd</a:t>
            </a:r>
            <a:r>
              <a:rPr lang="en-US" dirty="0"/>
              <a:t>,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python </a:t>
            </a:r>
            <a:r>
              <a:rPr lang="en-US" dirty="0" err="1"/>
              <a:t>ketik</a:t>
            </a:r>
            <a:r>
              <a:rPr lang="en-US" dirty="0"/>
              <a:t> import </a:t>
            </a:r>
            <a:r>
              <a:rPr lang="en-US" dirty="0" err="1" smtClean="0"/>
              <a:t>tensorflow</a:t>
            </a:r>
            <a:r>
              <a:rPr lang="en-US" dirty="0" smtClean="0"/>
              <a:t> (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library) </a:t>
            </a:r>
            <a:r>
              <a:rPr lang="en-US" dirty="0" err="1"/>
              <a:t>lalu</a:t>
            </a:r>
            <a:r>
              <a:rPr lang="en-US" dirty="0"/>
              <a:t> enter.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0525" y="2811780"/>
            <a:ext cx="1141095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7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772900" cy="89154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String &amp; Input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" y="891541"/>
            <a:ext cx="8595360" cy="2743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60" y="3840480"/>
            <a:ext cx="8572129" cy="28117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0120" y="5097780"/>
            <a:ext cx="1813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OUTPUT -&gt;</a:t>
            </a:r>
            <a:endParaRPr lang="id-ID" sz="2800" b="1" dirty="0"/>
          </a:p>
        </p:txBody>
      </p:sp>
    </p:spTree>
    <p:extLst>
      <p:ext uri="{BB962C8B-B14F-4D97-AF65-F5344CB8AC3E}">
        <p14:creationId xmlns:p14="http://schemas.microsoft.com/office/powerpoint/2010/main" val="1729531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85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Type </a:t>
            </a:r>
            <a:r>
              <a:rPr lang="en-US" dirty="0" err="1" smtClean="0"/>
              <a:t>Int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57" y="849788"/>
            <a:ext cx="7388543" cy="2456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940" y="3789840"/>
            <a:ext cx="9220200" cy="24966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9666" y="4745782"/>
            <a:ext cx="20457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OUTPUT -&gt;</a:t>
            </a:r>
            <a:endParaRPr lang="id-ID" sz="3200" b="1" dirty="0"/>
          </a:p>
        </p:txBody>
      </p:sp>
    </p:spTree>
    <p:extLst>
      <p:ext uri="{BB962C8B-B14F-4D97-AF65-F5344CB8AC3E}">
        <p14:creationId xmlns:p14="http://schemas.microsoft.com/office/powerpoint/2010/main" val="3097889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61785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Type Float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72" y="945674"/>
            <a:ext cx="8533448" cy="26812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37" y="3954697"/>
            <a:ext cx="8460539" cy="26975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8246" y="4980312"/>
            <a:ext cx="22781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OUTPUT -&gt;</a:t>
            </a:r>
            <a:endParaRPr lang="id-ID" sz="3600" b="1" dirty="0"/>
          </a:p>
        </p:txBody>
      </p:sp>
    </p:spTree>
    <p:extLst>
      <p:ext uri="{BB962C8B-B14F-4D97-AF65-F5344CB8AC3E}">
        <p14:creationId xmlns:p14="http://schemas.microsoft.com/office/powerpoint/2010/main" val="3533954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866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Type Float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957" y="708661"/>
            <a:ext cx="9315103" cy="30632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60" y="3934777"/>
            <a:ext cx="11096667" cy="27632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3946" y="4993212"/>
            <a:ext cx="22781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OUTPUT -&gt;</a:t>
            </a:r>
            <a:endParaRPr lang="id-ID" sz="3600" b="1" dirty="0"/>
          </a:p>
        </p:txBody>
      </p:sp>
    </p:spTree>
    <p:extLst>
      <p:ext uri="{BB962C8B-B14F-4D97-AF65-F5344CB8AC3E}">
        <p14:creationId xmlns:p14="http://schemas.microsoft.com/office/powerpoint/2010/main" val="2887910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00100"/>
          </a:xfrm>
        </p:spPr>
        <p:txBody>
          <a:bodyPr/>
          <a:lstStyle/>
          <a:p>
            <a:r>
              <a:rPr lang="en-US" dirty="0" smtClean="0"/>
              <a:t>TIPS AND TRICK DI PYTHON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4900" y="4378560"/>
            <a:ext cx="7277100" cy="2479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" y="2348407"/>
            <a:ext cx="5706496" cy="20301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2882" y="1281866"/>
            <a:ext cx="3804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200" b="1" i="0" dirty="0" smtClean="0">
                <a:effectLst/>
                <a:latin typeface="Roboto"/>
              </a:rPr>
              <a:t>In-Place Swapping</a:t>
            </a:r>
            <a:endParaRPr lang="id-ID" sz="3200" dirty="0"/>
          </a:p>
        </p:txBody>
      </p:sp>
      <p:sp>
        <p:nvSpPr>
          <p:cNvPr id="7" name="Rectangle 6"/>
          <p:cNvSpPr/>
          <p:nvPr/>
        </p:nvSpPr>
        <p:spPr>
          <a:xfrm>
            <a:off x="873578" y="5248948"/>
            <a:ext cx="22781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OUTPUT -&gt;</a:t>
            </a:r>
            <a:endParaRPr lang="id-ID" sz="3600" b="1" dirty="0"/>
          </a:p>
        </p:txBody>
      </p:sp>
    </p:spTree>
    <p:extLst>
      <p:ext uri="{BB962C8B-B14F-4D97-AF65-F5344CB8AC3E}">
        <p14:creationId xmlns:p14="http://schemas.microsoft.com/office/powerpoint/2010/main" val="2890503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5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73868"/>
            <a:ext cx="10515600" cy="914400"/>
          </a:xfrm>
        </p:spPr>
        <p:txBody>
          <a:bodyPr/>
          <a:lstStyle/>
          <a:p>
            <a:r>
              <a:rPr lang="en-US" b="1" dirty="0"/>
              <a:t> Reversing a </a:t>
            </a:r>
            <a:r>
              <a:rPr lang="en-US" b="1" dirty="0" smtClean="0"/>
              <a:t>string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802" y="4755832"/>
            <a:ext cx="8962210" cy="10734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" y="1674494"/>
            <a:ext cx="9107892" cy="15944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1106" y="5000178"/>
            <a:ext cx="20457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OUTPUT -&gt;</a:t>
            </a:r>
            <a:endParaRPr lang="id-ID" sz="3200" b="1" dirty="0"/>
          </a:p>
        </p:txBody>
      </p:sp>
    </p:spTree>
    <p:extLst>
      <p:ext uri="{BB962C8B-B14F-4D97-AF65-F5344CB8AC3E}">
        <p14:creationId xmlns:p14="http://schemas.microsoft.com/office/powerpoint/2010/main" val="4091463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id-ID" b="1" dirty="0"/>
              <a:t>Chaining Of Comparison Operators.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67" y="1325563"/>
            <a:ext cx="5666707" cy="26984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780" y="4657090"/>
            <a:ext cx="9694545" cy="13849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86" y="4934058"/>
            <a:ext cx="29770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/>
              <a:t>OUTPUT -&gt;</a:t>
            </a:r>
            <a:endParaRPr lang="id-ID" sz="4800" b="1" dirty="0"/>
          </a:p>
        </p:txBody>
      </p:sp>
    </p:spTree>
    <p:extLst>
      <p:ext uri="{BB962C8B-B14F-4D97-AF65-F5344CB8AC3E}">
        <p14:creationId xmlns:p14="http://schemas.microsoft.com/office/powerpoint/2010/main" val="424230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9640" cy="1325563"/>
          </a:xfrm>
        </p:spPr>
        <p:txBody>
          <a:bodyPr/>
          <a:lstStyle/>
          <a:p>
            <a:r>
              <a:rPr lang="en-US" dirty="0" smtClean="0"/>
              <a:t>DOWNLOAD PYTHON VER. 3.6.8 </a:t>
            </a:r>
            <a:r>
              <a:rPr lang="en-US" dirty="0" err="1" smtClean="0"/>
              <a:t>Untuk</a:t>
            </a:r>
            <a:r>
              <a:rPr lang="en-US" dirty="0" smtClean="0"/>
              <a:t> Windows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Website/link : </a:t>
            </a:r>
            <a:r>
              <a:rPr lang="id-ID" u="sng" dirty="0">
                <a:hlinkClick r:id="rId2"/>
              </a:rPr>
              <a:t>https://www.python.org/downloads/windows</a:t>
            </a:r>
            <a:r>
              <a:rPr lang="id-ID" u="sng" dirty="0" smtClean="0">
                <a:hlinkClick r:id="rId2"/>
              </a:rPr>
              <a:t>/</a:t>
            </a:r>
            <a:endParaRPr lang="en-US" u="sng" dirty="0" smtClean="0"/>
          </a:p>
          <a:p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</a:t>
            </a:r>
          </a:p>
          <a:p>
            <a:r>
              <a:rPr lang="en-US" dirty="0" smtClean="0"/>
              <a:t>3.6.8 </a:t>
            </a:r>
            <a:r>
              <a:rPr lang="en-US" dirty="0" err="1" smtClean="0"/>
              <a:t>dan</a:t>
            </a:r>
            <a:r>
              <a:rPr lang="en-US" dirty="0" smtClean="0"/>
              <a:t> klick Download</a:t>
            </a:r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40" y="2506345"/>
            <a:ext cx="6835140" cy="36706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94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Installasinya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9825"/>
            <a:ext cx="10515600" cy="4351338"/>
          </a:xfrm>
        </p:spPr>
        <p:txBody>
          <a:bodyPr/>
          <a:lstStyle/>
          <a:p>
            <a:r>
              <a:rPr lang="en-US" dirty="0" smtClean="0"/>
              <a:t>Double Klick </a:t>
            </a:r>
            <a:r>
              <a:rPr lang="en-US" dirty="0" err="1" smtClean="0"/>
              <a:t>pada</a:t>
            </a:r>
            <a:r>
              <a:rPr lang="en-US" dirty="0" smtClean="0"/>
              <a:t> file Python yang </a:t>
            </a:r>
            <a:r>
              <a:rPr lang="en-US" dirty="0" err="1" smtClean="0"/>
              <a:t>Didownload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Run </a:t>
            </a:r>
          </a:p>
          <a:p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8610" y="1844040"/>
            <a:ext cx="11670030" cy="478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1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Installasinya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32351"/>
            <a:ext cx="6652260" cy="4351338"/>
          </a:xfrm>
        </p:spPr>
        <p:txBody>
          <a:bodyPr/>
          <a:lstStyle/>
          <a:p>
            <a:r>
              <a:rPr lang="en-US" dirty="0" smtClean="0"/>
              <a:t>Klick </a:t>
            </a:r>
            <a:r>
              <a:rPr lang="en-US" dirty="0"/>
              <a:t>Check Add Python 3.6 to the PATH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PATH </a:t>
            </a:r>
            <a:r>
              <a:rPr lang="en-US" dirty="0" err="1"/>
              <a:t>dari</a:t>
            </a:r>
            <a:r>
              <a:rPr lang="en-US" dirty="0"/>
              <a:t> file Python, </a:t>
            </a:r>
            <a:r>
              <a:rPr lang="en-US" dirty="0" err="1"/>
              <a:t>lalu</a:t>
            </a:r>
            <a:r>
              <a:rPr lang="en-US" dirty="0"/>
              <a:t> klick Install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 smtClean="0"/>
              <a:t>.</a:t>
            </a:r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92888"/>
            <a:ext cx="6652260" cy="406511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311390" y="213768"/>
            <a:ext cx="3680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Proses Install</a:t>
            </a:r>
            <a:endParaRPr lang="id-ID" sz="4400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364" y="1032351"/>
            <a:ext cx="5080635" cy="58256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6736080" y="285453"/>
            <a:ext cx="259080" cy="6298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578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2331720"/>
          </a:xfrm>
        </p:spPr>
        <p:txBody>
          <a:bodyPr>
            <a:normAutofit/>
          </a:bodyPr>
          <a:lstStyle/>
          <a:p>
            <a:r>
              <a:rPr lang="en-US" dirty="0" err="1" smtClean="0"/>
              <a:t>Berikutnya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mengaktifkan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PATH (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file) </a:t>
            </a:r>
            <a:r>
              <a:rPr lang="en-US" dirty="0" err="1"/>
              <a:t>dari</a:t>
            </a:r>
            <a:r>
              <a:rPr lang="en-US" dirty="0"/>
              <a:t> Python. </a:t>
            </a:r>
            <a:r>
              <a:rPr lang="en-US" dirty="0" err="1"/>
              <a:t>Pilih</a:t>
            </a:r>
            <a:r>
              <a:rPr lang="en-US" dirty="0"/>
              <a:t> Disable path length limit </a:t>
            </a:r>
            <a:r>
              <a:rPr lang="en-US" dirty="0" err="1"/>
              <a:t>dan</a:t>
            </a:r>
            <a:r>
              <a:rPr lang="en-US" dirty="0"/>
              <a:t> close.</a:t>
            </a:r>
            <a:endParaRPr lang="id-ID" dirty="0"/>
          </a:p>
          <a:p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" y="1348740"/>
            <a:ext cx="11674793" cy="5303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515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982980"/>
          </a:xfrm>
        </p:spPr>
        <p:txBody>
          <a:bodyPr/>
          <a:lstStyle/>
          <a:p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membuktikan</a:t>
            </a:r>
            <a:r>
              <a:rPr lang="en-US" dirty="0"/>
              <a:t> proses </a:t>
            </a:r>
            <a:r>
              <a:rPr lang="en-US" dirty="0" err="1"/>
              <a:t>installasi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CMD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ketikan</a:t>
            </a:r>
            <a:r>
              <a:rPr lang="en-US" dirty="0"/>
              <a:t> python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:</a:t>
            </a:r>
            <a:endParaRPr lang="id-ID" dirty="0"/>
          </a:p>
          <a:p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93432" y="982980"/>
            <a:ext cx="10605136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2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91540"/>
          </a:xfrm>
        </p:spPr>
        <p:txBody>
          <a:bodyPr/>
          <a:lstStyle/>
          <a:p>
            <a:r>
              <a:rPr lang="en-US" dirty="0" smtClean="0"/>
              <a:t>DOWNLOAD </a:t>
            </a:r>
            <a:r>
              <a:rPr lang="en-US" dirty="0"/>
              <a:t>PIP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620"/>
            <a:ext cx="7178040" cy="4351338"/>
          </a:xfrm>
        </p:spPr>
        <p:txBody>
          <a:bodyPr/>
          <a:lstStyle/>
          <a:p>
            <a:r>
              <a:rPr lang="en-US" dirty="0" smtClean="0"/>
              <a:t>Link/Website Download </a:t>
            </a:r>
            <a:r>
              <a:rPr lang="id-ID" u="sng" dirty="0" smtClean="0">
                <a:hlinkClick r:id="rId2"/>
              </a:rPr>
              <a:t>https</a:t>
            </a:r>
            <a:r>
              <a:rPr lang="id-ID" u="sng" dirty="0">
                <a:hlinkClick r:id="rId2"/>
              </a:rPr>
              <a:t>://pypi.org/project/pip/</a:t>
            </a:r>
            <a:r>
              <a:rPr lang="en-US" dirty="0"/>
              <a:t>. </a:t>
            </a:r>
          </a:p>
          <a:p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</a:t>
            </a:r>
            <a:r>
              <a:rPr lang="en-US" dirty="0"/>
              <a:t>Link Download Files :</a:t>
            </a:r>
            <a:endParaRPr lang="id-ID" dirty="0"/>
          </a:p>
          <a:p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2148840"/>
            <a:ext cx="6225540" cy="43205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842760" y="206482"/>
            <a:ext cx="5349240" cy="12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Download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bagian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ditandai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oleh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kotak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bewarna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merah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dibawah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file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berupa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rar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21780" y="38781"/>
            <a:ext cx="213360" cy="66363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2022965"/>
            <a:ext cx="4785360" cy="249942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7124700" y="4685004"/>
            <a:ext cx="478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didownoad</a:t>
            </a:r>
            <a:r>
              <a:rPr lang="en-US" dirty="0" smtClean="0"/>
              <a:t> extract file </a:t>
            </a:r>
            <a:r>
              <a:rPr lang="en-US" dirty="0" err="1" smtClean="0"/>
              <a:t>tersebut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5534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82296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Buka</a:t>
            </a:r>
            <a:r>
              <a:rPr lang="en-US" dirty="0" smtClean="0"/>
              <a:t> folder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klick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err="1"/>
              <a:t>ganti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cmd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enter.</a:t>
            </a:r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" y="822960"/>
            <a:ext cx="11099483" cy="5326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771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68680"/>
          </a:xfrm>
        </p:spPr>
        <p:txBody>
          <a:bodyPr/>
          <a:lstStyle/>
          <a:p>
            <a:r>
              <a:rPr lang="en-US" dirty="0" err="1" smtClean="0"/>
              <a:t>Installasi</a:t>
            </a:r>
            <a:r>
              <a:rPr lang="en-US" dirty="0" smtClean="0"/>
              <a:t> PIP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8681"/>
            <a:ext cx="4846320" cy="116586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Ketik</a:t>
            </a:r>
            <a:r>
              <a:rPr lang="en-US" dirty="0" smtClean="0"/>
              <a:t> </a:t>
            </a:r>
            <a:r>
              <a:rPr lang="en-US" dirty="0"/>
              <a:t>setup.py </a:t>
            </a:r>
            <a:r>
              <a:rPr lang="en-US" dirty="0" err="1"/>
              <a:t>dan</a:t>
            </a:r>
            <a:r>
              <a:rPr lang="en-US" dirty="0"/>
              <a:t> klick enter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pip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menginstall</a:t>
            </a:r>
            <a:r>
              <a:rPr lang="en-US" dirty="0"/>
              <a:t>. </a:t>
            </a:r>
            <a:endParaRPr lang="id-ID" dirty="0"/>
          </a:p>
          <a:p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034541"/>
            <a:ext cx="4663440" cy="46634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46320" y="388620"/>
            <a:ext cx="182880" cy="60578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5404360" y="388619"/>
            <a:ext cx="6459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Proses install pip </a:t>
            </a:r>
            <a:r>
              <a:rPr lang="en-US" sz="2400" b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US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dibawah</a:t>
            </a:r>
            <a:r>
              <a:rPr lang="en-US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id-ID" sz="2400" b="1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404360" y="1080134"/>
            <a:ext cx="6459980" cy="561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3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281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Adobe Gothic Std B</vt:lpstr>
      <vt:lpstr>Arial</vt:lpstr>
      <vt:lpstr>Calibri</vt:lpstr>
      <vt:lpstr>Calibri Light</vt:lpstr>
      <vt:lpstr>Roboto</vt:lpstr>
      <vt:lpstr>Times New Roman</vt:lpstr>
      <vt:lpstr>Office Theme</vt:lpstr>
      <vt:lpstr>PENGANTAR ALGORITMA DEEP LEARNING</vt:lpstr>
      <vt:lpstr>DOWNLOAD PYTHON VER. 3.6.8 Untuk Windows</vt:lpstr>
      <vt:lpstr>Cara Installasinya</vt:lpstr>
      <vt:lpstr>Cara Installasinya</vt:lpstr>
      <vt:lpstr>PowerPoint Presentation</vt:lpstr>
      <vt:lpstr>PowerPoint Presentation</vt:lpstr>
      <vt:lpstr>DOWNLOAD PIP</vt:lpstr>
      <vt:lpstr>PowerPoint Presentation</vt:lpstr>
      <vt:lpstr>Installasi PIP</vt:lpstr>
      <vt:lpstr>Pengecekan Installasi </vt:lpstr>
      <vt:lpstr>Contoh Pemrograman Sederhana String &amp; Input</vt:lpstr>
      <vt:lpstr>Contoh Pemrograman Sederhana Type Int</vt:lpstr>
      <vt:lpstr>Contoh Pemrograman Sederhana Type Float</vt:lpstr>
      <vt:lpstr>Contoh Pemrograman Sederhana Type Float</vt:lpstr>
      <vt:lpstr>TIPS AND TRICK DI PYTHON</vt:lpstr>
      <vt:lpstr> Reversing a string</vt:lpstr>
      <vt:lpstr>Chaining Of Comparison Operators.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ALGORITMA DEEP LEARNING</dc:title>
  <dc:creator>Bagus Fajar Dwicahyo</dc:creator>
  <cp:lastModifiedBy>Bagus Fajar Dwicahyo</cp:lastModifiedBy>
  <cp:revision>8</cp:revision>
  <dcterms:created xsi:type="dcterms:W3CDTF">2019-03-21T17:37:08Z</dcterms:created>
  <dcterms:modified xsi:type="dcterms:W3CDTF">2019-03-21T18:26:29Z</dcterms:modified>
</cp:coreProperties>
</file>