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 id="2147483670" r:id="rId2"/>
  </p:sldMasterIdLst>
  <p:notesMasterIdLst>
    <p:notesMasterId r:id="rId1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9144000" cy="5143500" type="screen16x9"/>
  <p:notesSz cx="6858000" cy="9144000"/>
  <p:embeddedFontLst>
    <p:embeddedFont>
      <p:font typeface="Josefin Sans" pitchFamily="2" charset="0"/>
      <p:regular r:id="rId19"/>
      <p:bold r:id="rId20"/>
      <p:italic r:id="rId21"/>
      <p:boldItalic r:id="rId22"/>
    </p:embeddedFont>
    <p:embeddedFont>
      <p:font typeface="Josefin Sans ExtraLight" panose="020B0604020202020204" charset="0"/>
      <p:regular r:id="rId23"/>
      <p:bold r:id="rId24"/>
      <p:italic r:id="rId25"/>
      <p:boldItalic r:id="rId26"/>
    </p:embeddedFont>
    <p:embeddedFont>
      <p:font typeface="Josefin Sans Light" pitchFamily="2" charset="0"/>
      <p:regular r:id="rId27"/>
      <p:bold r:id="rId28"/>
      <p:italic r:id="rId29"/>
      <p:boldItalic r:id="rId30"/>
    </p:embeddedFont>
    <p:embeddedFont>
      <p:font typeface="Josefin Sans Medium" panose="020B0604020202020204" charset="0"/>
      <p:regular r:id="rId31"/>
      <p:bold r:id="rId32"/>
      <p:italic r:id="rId33"/>
      <p:boldItalic r:id="rId34"/>
    </p:embeddedFont>
    <p:embeddedFont>
      <p:font typeface="Open Sans" panose="020B0606030504020204" pitchFamily="34" charset="0"/>
      <p:regular r:id="rId35"/>
      <p:bold r:id="rId36"/>
      <p:italic r:id="rId37"/>
      <p:boldItalic r:id="rId38"/>
    </p:embeddedFont>
    <p:embeddedFont>
      <p:font typeface="Roboto Condensed Light" panose="02000000000000000000" pitchFamily="2" charset="0"/>
      <p:regular r:id="rId39"/>
      <p: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956" autoAdjust="0"/>
  </p:normalViewPr>
  <p:slideViewPr>
    <p:cSldViewPr snapToGrid="0">
      <p:cViewPr varScale="1">
        <p:scale>
          <a:sx n="83" d="100"/>
          <a:sy n="83" d="100"/>
        </p:scale>
        <p:origin x="1378"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font" Target="fonts/font21.fntdata"/><Relationship Id="rId3" Type="http://schemas.openxmlformats.org/officeDocument/2006/relationships/slide" Target="slides/slide1.xml"/><Relationship Id="rId21" Type="http://schemas.openxmlformats.org/officeDocument/2006/relationships/font" Target="fonts/font3.fntdata"/><Relationship Id="rId34" Type="http://schemas.openxmlformats.org/officeDocument/2006/relationships/font" Target="fonts/font16.fntdata"/><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font" Target="fonts/font20.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2.fntdata"/><Relationship Id="rId29" Type="http://schemas.openxmlformats.org/officeDocument/2006/relationships/font" Target="fonts/font11.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font" Target="fonts/font22.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8.xml"/><Relationship Id="rId19" Type="http://schemas.openxmlformats.org/officeDocument/2006/relationships/font" Target="fonts/font1.fntdata"/><Relationship Id="rId31" Type="http://schemas.openxmlformats.org/officeDocument/2006/relationships/font" Target="fonts/font13.fntdata"/><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26d914ff74_2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g226d914ff74_2_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52cc3e229f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4" name="Google Shape;224;g252cc3e229f_0_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226d914ff74_2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2" name="Google Shape;242;g226d914ff74_2_1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26d914ff74_2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4" name="Google Shape;254;g226d914ff74_2_18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26d914ff74_2_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6" name="Google Shape;266;g226d914ff74_2_2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26d914ff74_2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1" name="Google Shape;281;g226d914ff74_2_2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252cc3e229f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0" name="Google Shape;290;g252cc3e229f_0_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26d914ff74_2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g226d914ff74_2_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Hal ini membantu lembaga keuangan untuk menentukan apakah pelanggan potensial dapat memenuhi kewajiban pembayaran pinjaman atau tidak.</a:t>
            </a:r>
            <a:endParaRPr/>
          </a:p>
          <a:p>
            <a:pPr marL="0" lvl="0" indent="0" algn="l" rtl="0">
              <a:lnSpc>
                <a:spcPct val="100000"/>
              </a:lnSpc>
              <a:spcBef>
                <a:spcPts val="0"/>
              </a:spcBef>
              <a:spcAft>
                <a:spcPts val="0"/>
              </a:spcAft>
              <a:buSzPts val="1100"/>
              <a:buNone/>
            </a:pPr>
            <a:r>
              <a:rPr lang="en"/>
              <a:t>Dengan memahami profil pelanggan dan preferensi mereka, lembaga keuangan dapat mengarahkan upaya pemasaran dan penawaran produk yang lebih sesuai dengan kebutuhan dan keinginan pelanggan potensial.</a:t>
            </a: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26d914ff74_2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g226d914ff74_2_8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26d914ff74_2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D" dirty="0"/>
              <a:t>613 data, missing </a:t>
            </a:r>
            <a:r>
              <a:rPr lang="en-ID" dirty="0" err="1"/>
              <a:t>tiap</a:t>
            </a:r>
            <a:r>
              <a:rPr lang="en-ID" dirty="0"/>
              <a:t> </a:t>
            </a:r>
            <a:r>
              <a:rPr lang="en-ID" dirty="0" err="1"/>
              <a:t>kolomnya</a:t>
            </a:r>
            <a:r>
              <a:rPr lang="en-ID" dirty="0"/>
              <a:t> </a:t>
            </a:r>
            <a:r>
              <a:rPr lang="en-ID" dirty="0" err="1"/>
              <a:t>kurang</a:t>
            </a:r>
            <a:r>
              <a:rPr lang="en-ID" dirty="0"/>
              <a:t> </a:t>
            </a:r>
            <a:r>
              <a:rPr lang="en-ID" dirty="0" err="1"/>
              <a:t>dari</a:t>
            </a:r>
            <a:r>
              <a:rPr lang="en-ID" dirty="0"/>
              <a:t> 10% </a:t>
            </a:r>
            <a:r>
              <a:rPr lang="en-ID" dirty="0" err="1"/>
              <a:t>sehingga</a:t>
            </a:r>
            <a:r>
              <a:rPr lang="en-ID" dirty="0"/>
              <a:t> di drop missing values</a:t>
            </a:r>
            <a:endParaRPr dirty="0"/>
          </a:p>
        </p:txBody>
      </p:sp>
      <p:sp>
        <p:nvSpPr>
          <p:cNvPr id="140" name="Google Shape;140;g226d914ff74_2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26d914ff74_2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226d914ff74_2_1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26d914ff74_2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g226d914ff74_2_1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26d914ff74_2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g226d914ff74_2_1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52cc3e229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 name="Google Shape;188;g252cc3e229f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26d914ff74_2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 name="Google Shape;206;g226d914ff74_2_1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3"/>
        <p:cNvGrpSpPr/>
        <p:nvPr/>
      </p:nvGrpSpPr>
      <p:grpSpPr>
        <a:xfrm>
          <a:off x="0" y="0"/>
          <a:ext cx="0" cy="0"/>
          <a:chOff x="0" y="0"/>
          <a:chExt cx="0" cy="0"/>
        </a:xfrm>
      </p:grpSpPr>
      <p:sp>
        <p:nvSpPr>
          <p:cNvPr id="54" name="Google Shape;54;p14"/>
          <p:cNvSpPr txBox="1">
            <a:spLocks noGrp="1"/>
          </p:cNvSpPr>
          <p:nvPr>
            <p:ph type="ctrTitle"/>
          </p:nvPr>
        </p:nvSpPr>
        <p:spPr>
          <a:xfrm>
            <a:off x="894500" y="588600"/>
            <a:ext cx="5392800" cy="1983300"/>
          </a:xfrm>
          <a:prstGeom prst="rect">
            <a:avLst/>
          </a:prstGeom>
          <a:noFill/>
          <a:ln>
            <a:noFill/>
          </a:ln>
        </p:spPr>
        <p:txBody>
          <a:bodyPr spcFirstLastPara="1" wrap="square" lIns="91425" tIns="201150" rIns="91425" bIns="91425" anchor="t" anchorCtr="0">
            <a:noAutofit/>
          </a:bodyPr>
          <a:lstStyle>
            <a:lvl1pPr lvl="0" algn="l">
              <a:lnSpc>
                <a:spcPct val="100000"/>
              </a:lnSpc>
              <a:spcBef>
                <a:spcPts val="0"/>
              </a:spcBef>
              <a:spcAft>
                <a:spcPts val="0"/>
              </a:spcAft>
              <a:buSzPts val="5200"/>
              <a:buFont typeface="Josefin Sans"/>
              <a:buNone/>
              <a:defRPr sz="5200" b="1">
                <a:latin typeface="Josefin Sans"/>
                <a:ea typeface="Josefin Sans"/>
                <a:cs typeface="Josefin Sans"/>
                <a:sym typeface="Josefin Sans"/>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55" name="Google Shape;55;p14"/>
          <p:cNvSpPr txBox="1">
            <a:spLocks noGrp="1"/>
          </p:cNvSpPr>
          <p:nvPr>
            <p:ph type="subTitle" idx="1"/>
          </p:nvPr>
        </p:nvSpPr>
        <p:spPr>
          <a:xfrm>
            <a:off x="894500" y="2499325"/>
            <a:ext cx="3335700" cy="79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Font typeface="Josefin Sans Light"/>
              <a:buNone/>
              <a:defRPr sz="1800" b="1">
                <a:solidFill>
                  <a:schemeClr val="dk2"/>
                </a:solidFill>
                <a:latin typeface="Josefin Sans"/>
                <a:ea typeface="Josefin Sans"/>
                <a:cs typeface="Josefin Sans"/>
                <a:sym typeface="Josefin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cxnSp>
        <p:nvCxnSpPr>
          <p:cNvPr id="56" name="Google Shape;56;p14"/>
          <p:cNvCxnSpPr/>
          <p:nvPr/>
        </p:nvCxnSpPr>
        <p:spPr>
          <a:xfrm>
            <a:off x="542275" y="758250"/>
            <a:ext cx="0" cy="2878500"/>
          </a:xfrm>
          <a:prstGeom prst="straightConnector1">
            <a:avLst/>
          </a:prstGeom>
          <a:noFill/>
          <a:ln w="114300" cap="flat" cmpd="sng">
            <a:solidFill>
              <a:schemeClr val="accent1"/>
            </a:solidFill>
            <a:prstDash val="solid"/>
            <a:round/>
            <a:headEnd type="none" w="sm" len="sm"/>
            <a:tailEnd type="none" w="sm" len="sm"/>
          </a:ln>
        </p:spPr>
      </p:cxnSp>
      <p:cxnSp>
        <p:nvCxnSpPr>
          <p:cNvPr id="57" name="Google Shape;57;p14"/>
          <p:cNvCxnSpPr/>
          <p:nvPr/>
        </p:nvCxnSpPr>
        <p:spPr>
          <a:xfrm>
            <a:off x="6481100" y="4609950"/>
            <a:ext cx="2544000" cy="0"/>
          </a:xfrm>
          <a:prstGeom prst="straightConnector1">
            <a:avLst/>
          </a:prstGeom>
          <a:noFill/>
          <a:ln w="9525" cap="flat" cmpd="sng">
            <a:solidFill>
              <a:schemeClr val="accent1"/>
            </a:solidFill>
            <a:prstDash val="solid"/>
            <a:round/>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SECTION_HEADER_1">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925750" y="1786400"/>
            <a:ext cx="5151600" cy="940500"/>
          </a:xfrm>
          <a:prstGeom prst="rect">
            <a:avLst/>
          </a:prstGeom>
          <a:solidFill>
            <a:schemeClr val="lt1"/>
          </a:solidFill>
          <a:ln>
            <a:noFill/>
          </a:ln>
        </p:spPr>
        <p:txBody>
          <a:bodyPr spcFirstLastPara="1" wrap="square" lIns="91425" tIns="0" rIns="91425" bIns="91425" anchor="b" anchorCtr="0">
            <a:noAutofit/>
          </a:bodyPr>
          <a:lstStyle>
            <a:lvl1pPr lvl="0" algn="l">
              <a:lnSpc>
                <a:spcPct val="100000"/>
              </a:lnSpc>
              <a:spcBef>
                <a:spcPts val="0"/>
              </a:spcBef>
              <a:spcAft>
                <a:spcPts val="0"/>
              </a:spcAft>
              <a:buSzPts val="3600"/>
              <a:buNone/>
              <a:defRPr sz="6800">
                <a:solidFill>
                  <a:schemeClr val="accen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60" name="Google Shape;60;p15"/>
          <p:cNvSpPr txBox="1">
            <a:spLocks noGrp="1"/>
          </p:cNvSpPr>
          <p:nvPr>
            <p:ph type="subTitle" idx="1"/>
          </p:nvPr>
        </p:nvSpPr>
        <p:spPr>
          <a:xfrm>
            <a:off x="925748" y="2726900"/>
            <a:ext cx="5151600" cy="1025400"/>
          </a:xfrm>
          <a:prstGeom prst="rect">
            <a:avLst/>
          </a:prstGeom>
          <a:solidFill>
            <a:schemeClr val="lt1"/>
          </a:solidFill>
          <a:ln>
            <a:noFill/>
          </a:ln>
        </p:spPr>
        <p:txBody>
          <a:bodyPr spcFirstLastPara="1" wrap="square" lIns="91425" tIns="0" rIns="91425" bIns="0" anchor="t" anchorCtr="0">
            <a:noAutofit/>
          </a:bodyPr>
          <a:lstStyle>
            <a:lvl1pPr marR="0" lvl="0" algn="l">
              <a:lnSpc>
                <a:spcPct val="100000"/>
              </a:lnSpc>
              <a:spcBef>
                <a:spcPts val="0"/>
              </a:spcBef>
              <a:spcAft>
                <a:spcPts val="0"/>
              </a:spcAft>
              <a:buClr>
                <a:schemeClr val="dk1"/>
              </a:buClr>
              <a:buSzPts val="3600"/>
              <a:buFont typeface="Josefin Sans"/>
              <a:buNone/>
              <a:defRPr sz="2100" b="1">
                <a:solidFill>
                  <a:schemeClr val="dk1"/>
                </a:solidFill>
                <a:latin typeface="Josefin Sans"/>
                <a:ea typeface="Josefin Sans"/>
                <a:cs typeface="Josefin Sans"/>
                <a:sym typeface="Josefin Sans"/>
              </a:defRPr>
            </a:lvl1pPr>
            <a:lvl2pPr lvl="1" algn="l">
              <a:lnSpc>
                <a:spcPct val="100000"/>
              </a:lnSpc>
              <a:spcBef>
                <a:spcPts val="0"/>
              </a:spcBef>
              <a:spcAft>
                <a:spcPts val="0"/>
              </a:spcAft>
              <a:buClr>
                <a:schemeClr val="dk1"/>
              </a:buClr>
              <a:buSzPts val="1400"/>
              <a:buNone/>
              <a:defRPr>
                <a:solidFill>
                  <a:schemeClr val="dk1"/>
                </a:solidFill>
              </a:defRPr>
            </a:lvl2pPr>
            <a:lvl3pPr lvl="2" algn="l">
              <a:lnSpc>
                <a:spcPct val="100000"/>
              </a:lnSpc>
              <a:spcBef>
                <a:spcPts val="0"/>
              </a:spcBef>
              <a:spcAft>
                <a:spcPts val="0"/>
              </a:spcAft>
              <a:buClr>
                <a:schemeClr val="dk1"/>
              </a:buClr>
              <a:buSzPts val="1400"/>
              <a:buNone/>
              <a:defRPr>
                <a:solidFill>
                  <a:schemeClr val="dk1"/>
                </a:solidFill>
              </a:defRPr>
            </a:lvl3pPr>
            <a:lvl4pPr lvl="3" algn="l">
              <a:lnSpc>
                <a:spcPct val="100000"/>
              </a:lnSpc>
              <a:spcBef>
                <a:spcPts val="0"/>
              </a:spcBef>
              <a:spcAft>
                <a:spcPts val="0"/>
              </a:spcAft>
              <a:buClr>
                <a:schemeClr val="dk1"/>
              </a:buClr>
              <a:buSzPts val="1400"/>
              <a:buNone/>
              <a:defRPr>
                <a:solidFill>
                  <a:schemeClr val="dk1"/>
                </a:solidFill>
              </a:defRPr>
            </a:lvl4pPr>
            <a:lvl5pPr lvl="4" algn="l">
              <a:lnSpc>
                <a:spcPct val="100000"/>
              </a:lnSpc>
              <a:spcBef>
                <a:spcPts val="0"/>
              </a:spcBef>
              <a:spcAft>
                <a:spcPts val="0"/>
              </a:spcAft>
              <a:buClr>
                <a:schemeClr val="dk1"/>
              </a:buClr>
              <a:buSzPts val="1400"/>
              <a:buNone/>
              <a:defRPr>
                <a:solidFill>
                  <a:schemeClr val="dk1"/>
                </a:solidFill>
              </a:defRPr>
            </a:lvl5pPr>
            <a:lvl6pPr lvl="5" algn="l">
              <a:lnSpc>
                <a:spcPct val="100000"/>
              </a:lnSpc>
              <a:spcBef>
                <a:spcPts val="0"/>
              </a:spcBef>
              <a:spcAft>
                <a:spcPts val="0"/>
              </a:spcAft>
              <a:buClr>
                <a:schemeClr val="dk1"/>
              </a:buClr>
              <a:buSzPts val="1400"/>
              <a:buNone/>
              <a:defRPr>
                <a:solidFill>
                  <a:schemeClr val="dk1"/>
                </a:solidFill>
              </a:defRPr>
            </a:lvl6pPr>
            <a:lvl7pPr lvl="6" algn="l">
              <a:lnSpc>
                <a:spcPct val="100000"/>
              </a:lnSpc>
              <a:spcBef>
                <a:spcPts val="0"/>
              </a:spcBef>
              <a:spcAft>
                <a:spcPts val="0"/>
              </a:spcAft>
              <a:buClr>
                <a:schemeClr val="dk1"/>
              </a:buClr>
              <a:buSzPts val="1400"/>
              <a:buNone/>
              <a:defRPr>
                <a:solidFill>
                  <a:schemeClr val="dk1"/>
                </a:solidFill>
              </a:defRPr>
            </a:lvl7pPr>
            <a:lvl8pPr lvl="7" algn="l">
              <a:lnSpc>
                <a:spcPct val="100000"/>
              </a:lnSpc>
              <a:spcBef>
                <a:spcPts val="0"/>
              </a:spcBef>
              <a:spcAft>
                <a:spcPts val="0"/>
              </a:spcAft>
              <a:buClr>
                <a:schemeClr val="dk1"/>
              </a:buClr>
              <a:buSzPts val="1400"/>
              <a:buNone/>
              <a:defRPr>
                <a:solidFill>
                  <a:schemeClr val="dk1"/>
                </a:solidFill>
              </a:defRPr>
            </a:lvl8pPr>
            <a:lvl9pPr lvl="8" algn="l">
              <a:lnSpc>
                <a:spcPct val="100000"/>
              </a:lnSpc>
              <a:spcBef>
                <a:spcPts val="0"/>
              </a:spcBef>
              <a:spcAft>
                <a:spcPts val="0"/>
              </a:spcAft>
              <a:buClr>
                <a:schemeClr val="dk1"/>
              </a:buClr>
              <a:buSzPts val="1400"/>
              <a:buNone/>
              <a:defRPr>
                <a:solidFill>
                  <a:schemeClr val="dk1"/>
                </a:solidFill>
              </a:defRPr>
            </a:lvl9pPr>
          </a:lstStyle>
          <a:p>
            <a:endParaRPr/>
          </a:p>
        </p:txBody>
      </p:sp>
      <p:cxnSp>
        <p:nvCxnSpPr>
          <p:cNvPr id="61" name="Google Shape;61;p15"/>
          <p:cNvCxnSpPr/>
          <p:nvPr/>
        </p:nvCxnSpPr>
        <p:spPr>
          <a:xfrm>
            <a:off x="542275" y="1625200"/>
            <a:ext cx="0" cy="2710500"/>
          </a:xfrm>
          <a:prstGeom prst="straightConnector1">
            <a:avLst/>
          </a:prstGeom>
          <a:noFill/>
          <a:ln w="76200" cap="flat" cmpd="sng">
            <a:solidFill>
              <a:schemeClr val="accent1"/>
            </a:solidFill>
            <a:prstDash val="solid"/>
            <a:round/>
            <a:headEnd type="none" w="sm" len="sm"/>
            <a:tailEnd type="none" w="sm" len="sm"/>
          </a:ln>
        </p:spPr>
      </p:cxnSp>
      <p:cxnSp>
        <p:nvCxnSpPr>
          <p:cNvPr id="62" name="Google Shape;62;p15"/>
          <p:cNvCxnSpPr/>
          <p:nvPr/>
        </p:nvCxnSpPr>
        <p:spPr>
          <a:xfrm>
            <a:off x="6481100" y="4609950"/>
            <a:ext cx="2544000" cy="0"/>
          </a:xfrm>
          <a:prstGeom prst="straightConnector1">
            <a:avLst/>
          </a:prstGeom>
          <a:noFill/>
          <a:ln w="9525" cap="flat" cmpd="sng">
            <a:solidFill>
              <a:schemeClr val="accent1"/>
            </a:solidFill>
            <a:prstDash val="solid"/>
            <a:round/>
            <a:headEnd type="none" w="sm" len="sm"/>
            <a:tailEnd type="none" w="sm" len="sm"/>
          </a:ln>
        </p:spPr>
      </p:cxnSp>
      <p:sp>
        <p:nvSpPr>
          <p:cNvPr id="63" name="Google Shape;63;p15"/>
          <p:cNvSpPr txBox="1"/>
          <p:nvPr/>
        </p:nvSpPr>
        <p:spPr>
          <a:xfrm>
            <a:off x="8439900" y="4609950"/>
            <a:ext cx="585300" cy="3936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 sz="1100" b="1" i="0" u="none" strike="noStrike" cap="none">
                <a:solidFill>
                  <a:schemeClr val="accent1"/>
                </a:solidFill>
                <a:latin typeface="Josefin Sans"/>
                <a:ea typeface="Josefin Sans"/>
                <a:cs typeface="Josefin Sans"/>
                <a:sym typeface="Josefin Sans"/>
              </a:rPr>
              <a:t>‹#›</a:t>
            </a:fld>
            <a:endParaRPr sz="1100" b="1" i="0" u="none" strike="noStrike" cap="none">
              <a:solidFill>
                <a:schemeClr val="accent1"/>
              </a:solidFill>
              <a:latin typeface="Josefin Sans"/>
              <a:ea typeface="Josefin Sans"/>
              <a:cs typeface="Josefin Sans"/>
              <a:sym typeface="Josefin San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4"/>
        <p:cNvGrpSpPr/>
        <p:nvPr/>
      </p:nvGrpSpPr>
      <p:grpSpPr>
        <a:xfrm>
          <a:off x="0" y="0"/>
          <a:ext cx="0" cy="0"/>
          <a:chOff x="0" y="0"/>
          <a:chExt cx="0" cy="0"/>
        </a:xfrm>
      </p:grpSpPr>
      <p:sp>
        <p:nvSpPr>
          <p:cNvPr id="65" name="Google Shape;65;p16"/>
          <p:cNvSpPr txBox="1">
            <a:spLocks noGrp="1"/>
          </p:cNvSpPr>
          <p:nvPr>
            <p:ph type="title"/>
          </p:nvPr>
        </p:nvSpPr>
        <p:spPr>
          <a:xfrm>
            <a:off x="925750" y="2130662"/>
            <a:ext cx="3173400" cy="1104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600"/>
              <a:buFont typeface="Josefin Sans"/>
              <a:buNone/>
              <a:defRPr sz="3600" b="1">
                <a:latin typeface="Josefin Sans"/>
                <a:ea typeface="Josefin Sans"/>
                <a:cs typeface="Josefin Sans"/>
                <a:sym typeface="Josefin Sans"/>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66" name="Google Shape;66;p16"/>
          <p:cNvSpPr txBox="1">
            <a:spLocks noGrp="1"/>
          </p:cNvSpPr>
          <p:nvPr>
            <p:ph type="title" idx="2"/>
          </p:nvPr>
        </p:nvSpPr>
        <p:spPr>
          <a:xfrm>
            <a:off x="925751" y="1640525"/>
            <a:ext cx="1724100" cy="841800"/>
          </a:xfrm>
          <a:prstGeom prst="rect">
            <a:avLst/>
          </a:prstGeom>
          <a:noFill/>
          <a:ln>
            <a:noFill/>
          </a:ln>
        </p:spPr>
        <p:txBody>
          <a:bodyPr spcFirstLastPara="1" wrap="square" lIns="91425" tIns="0" rIns="91425" bIns="91425" anchor="b" anchorCtr="0">
            <a:noAutofit/>
          </a:bodyPr>
          <a:lstStyle>
            <a:lvl1pPr lvl="0" algn="l">
              <a:lnSpc>
                <a:spcPct val="100000"/>
              </a:lnSpc>
              <a:spcBef>
                <a:spcPts val="0"/>
              </a:spcBef>
              <a:spcAft>
                <a:spcPts val="0"/>
              </a:spcAft>
              <a:buClr>
                <a:schemeClr val="accent1"/>
              </a:buClr>
              <a:buSzPts val="6000"/>
              <a:buFont typeface="Josefin Sans"/>
              <a:buNone/>
              <a:defRPr sz="6000" b="1">
                <a:solidFill>
                  <a:schemeClr val="accent1"/>
                </a:solidFill>
                <a:latin typeface="Josefin Sans"/>
                <a:ea typeface="Josefin Sans"/>
                <a:cs typeface="Josefin Sans"/>
                <a:sym typeface="Josefin Sans"/>
              </a:defRPr>
            </a:lvl1pPr>
            <a:lvl2pPr lvl="1" algn="l">
              <a:lnSpc>
                <a:spcPct val="100000"/>
              </a:lnSpc>
              <a:spcBef>
                <a:spcPts val="0"/>
              </a:spcBef>
              <a:spcAft>
                <a:spcPts val="0"/>
              </a:spcAft>
              <a:buClr>
                <a:srgbClr val="FD0000"/>
              </a:buClr>
              <a:buSzPts val="6000"/>
              <a:buFont typeface="Josefin Sans"/>
              <a:buNone/>
              <a:defRPr sz="6000" b="1">
                <a:solidFill>
                  <a:srgbClr val="FD0000"/>
                </a:solidFill>
                <a:latin typeface="Josefin Sans"/>
                <a:ea typeface="Josefin Sans"/>
                <a:cs typeface="Josefin Sans"/>
                <a:sym typeface="Josefin Sans"/>
              </a:defRPr>
            </a:lvl2pPr>
            <a:lvl3pPr lvl="2" algn="l">
              <a:lnSpc>
                <a:spcPct val="100000"/>
              </a:lnSpc>
              <a:spcBef>
                <a:spcPts val="0"/>
              </a:spcBef>
              <a:spcAft>
                <a:spcPts val="0"/>
              </a:spcAft>
              <a:buClr>
                <a:srgbClr val="FD0000"/>
              </a:buClr>
              <a:buSzPts val="6000"/>
              <a:buFont typeface="Josefin Sans"/>
              <a:buNone/>
              <a:defRPr sz="6000" b="1">
                <a:solidFill>
                  <a:srgbClr val="FD0000"/>
                </a:solidFill>
                <a:latin typeface="Josefin Sans"/>
                <a:ea typeface="Josefin Sans"/>
                <a:cs typeface="Josefin Sans"/>
                <a:sym typeface="Josefin Sans"/>
              </a:defRPr>
            </a:lvl3pPr>
            <a:lvl4pPr lvl="3" algn="l">
              <a:lnSpc>
                <a:spcPct val="100000"/>
              </a:lnSpc>
              <a:spcBef>
                <a:spcPts val="0"/>
              </a:spcBef>
              <a:spcAft>
                <a:spcPts val="0"/>
              </a:spcAft>
              <a:buClr>
                <a:srgbClr val="FD0000"/>
              </a:buClr>
              <a:buSzPts val="6000"/>
              <a:buFont typeface="Josefin Sans"/>
              <a:buNone/>
              <a:defRPr sz="6000" b="1">
                <a:solidFill>
                  <a:srgbClr val="FD0000"/>
                </a:solidFill>
                <a:latin typeface="Josefin Sans"/>
                <a:ea typeface="Josefin Sans"/>
                <a:cs typeface="Josefin Sans"/>
                <a:sym typeface="Josefin Sans"/>
              </a:defRPr>
            </a:lvl4pPr>
            <a:lvl5pPr lvl="4" algn="l">
              <a:lnSpc>
                <a:spcPct val="100000"/>
              </a:lnSpc>
              <a:spcBef>
                <a:spcPts val="0"/>
              </a:spcBef>
              <a:spcAft>
                <a:spcPts val="0"/>
              </a:spcAft>
              <a:buClr>
                <a:srgbClr val="FD0000"/>
              </a:buClr>
              <a:buSzPts val="6000"/>
              <a:buFont typeface="Josefin Sans"/>
              <a:buNone/>
              <a:defRPr sz="6000" b="1">
                <a:solidFill>
                  <a:srgbClr val="FD0000"/>
                </a:solidFill>
                <a:latin typeface="Josefin Sans"/>
                <a:ea typeface="Josefin Sans"/>
                <a:cs typeface="Josefin Sans"/>
                <a:sym typeface="Josefin Sans"/>
              </a:defRPr>
            </a:lvl5pPr>
            <a:lvl6pPr lvl="5" algn="l">
              <a:lnSpc>
                <a:spcPct val="100000"/>
              </a:lnSpc>
              <a:spcBef>
                <a:spcPts val="0"/>
              </a:spcBef>
              <a:spcAft>
                <a:spcPts val="0"/>
              </a:spcAft>
              <a:buClr>
                <a:srgbClr val="FD0000"/>
              </a:buClr>
              <a:buSzPts val="6000"/>
              <a:buFont typeface="Josefin Sans"/>
              <a:buNone/>
              <a:defRPr sz="6000" b="1">
                <a:solidFill>
                  <a:srgbClr val="FD0000"/>
                </a:solidFill>
                <a:latin typeface="Josefin Sans"/>
                <a:ea typeface="Josefin Sans"/>
                <a:cs typeface="Josefin Sans"/>
                <a:sym typeface="Josefin Sans"/>
              </a:defRPr>
            </a:lvl6pPr>
            <a:lvl7pPr lvl="6" algn="l">
              <a:lnSpc>
                <a:spcPct val="100000"/>
              </a:lnSpc>
              <a:spcBef>
                <a:spcPts val="0"/>
              </a:spcBef>
              <a:spcAft>
                <a:spcPts val="0"/>
              </a:spcAft>
              <a:buClr>
                <a:srgbClr val="FD0000"/>
              </a:buClr>
              <a:buSzPts val="6000"/>
              <a:buFont typeface="Josefin Sans"/>
              <a:buNone/>
              <a:defRPr sz="6000" b="1">
                <a:solidFill>
                  <a:srgbClr val="FD0000"/>
                </a:solidFill>
                <a:latin typeface="Josefin Sans"/>
                <a:ea typeface="Josefin Sans"/>
                <a:cs typeface="Josefin Sans"/>
                <a:sym typeface="Josefin Sans"/>
              </a:defRPr>
            </a:lvl7pPr>
            <a:lvl8pPr lvl="7" algn="l">
              <a:lnSpc>
                <a:spcPct val="100000"/>
              </a:lnSpc>
              <a:spcBef>
                <a:spcPts val="0"/>
              </a:spcBef>
              <a:spcAft>
                <a:spcPts val="0"/>
              </a:spcAft>
              <a:buClr>
                <a:srgbClr val="FD0000"/>
              </a:buClr>
              <a:buSzPts val="6000"/>
              <a:buFont typeface="Josefin Sans"/>
              <a:buNone/>
              <a:defRPr sz="6000" b="1">
                <a:solidFill>
                  <a:srgbClr val="FD0000"/>
                </a:solidFill>
                <a:latin typeface="Josefin Sans"/>
                <a:ea typeface="Josefin Sans"/>
                <a:cs typeface="Josefin Sans"/>
                <a:sym typeface="Josefin Sans"/>
              </a:defRPr>
            </a:lvl8pPr>
            <a:lvl9pPr lvl="8" algn="l">
              <a:lnSpc>
                <a:spcPct val="100000"/>
              </a:lnSpc>
              <a:spcBef>
                <a:spcPts val="0"/>
              </a:spcBef>
              <a:spcAft>
                <a:spcPts val="0"/>
              </a:spcAft>
              <a:buClr>
                <a:srgbClr val="FD0000"/>
              </a:buClr>
              <a:buSzPts val="6000"/>
              <a:buFont typeface="Josefin Sans"/>
              <a:buNone/>
              <a:defRPr sz="6000" b="1">
                <a:solidFill>
                  <a:srgbClr val="FD0000"/>
                </a:solidFill>
                <a:latin typeface="Josefin Sans"/>
                <a:ea typeface="Josefin Sans"/>
                <a:cs typeface="Josefin Sans"/>
                <a:sym typeface="Josefin Sans"/>
              </a:defRPr>
            </a:lvl9pPr>
          </a:lstStyle>
          <a:p>
            <a:endParaRPr/>
          </a:p>
        </p:txBody>
      </p:sp>
      <p:sp>
        <p:nvSpPr>
          <p:cNvPr id="67" name="Google Shape;67;p16"/>
          <p:cNvSpPr txBox="1">
            <a:spLocks noGrp="1"/>
          </p:cNvSpPr>
          <p:nvPr>
            <p:ph type="subTitle" idx="1"/>
          </p:nvPr>
        </p:nvSpPr>
        <p:spPr>
          <a:xfrm>
            <a:off x="925750" y="3471400"/>
            <a:ext cx="3027300" cy="558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1400"/>
              <a:buFont typeface="Josefin Sans Light"/>
              <a:buNone/>
              <a:defRPr>
                <a:solidFill>
                  <a:schemeClr val="dk1"/>
                </a:solidFill>
                <a:latin typeface="Josefin Sans"/>
                <a:ea typeface="Josefin Sans"/>
                <a:cs typeface="Josefin Sans"/>
                <a:sym typeface="Josefi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68" name="Google Shape;68;p16"/>
          <p:cNvCxnSpPr/>
          <p:nvPr/>
        </p:nvCxnSpPr>
        <p:spPr>
          <a:xfrm>
            <a:off x="542275" y="1625200"/>
            <a:ext cx="0" cy="2961300"/>
          </a:xfrm>
          <a:prstGeom prst="straightConnector1">
            <a:avLst/>
          </a:prstGeom>
          <a:noFill/>
          <a:ln w="76200" cap="flat" cmpd="sng">
            <a:solidFill>
              <a:schemeClr val="accent1"/>
            </a:solidFill>
            <a:prstDash val="solid"/>
            <a:round/>
            <a:headEnd type="none" w="sm" len="sm"/>
            <a:tailEnd type="none" w="sm" len="sm"/>
          </a:ln>
        </p:spPr>
      </p:cxnSp>
      <p:cxnSp>
        <p:nvCxnSpPr>
          <p:cNvPr id="69" name="Google Shape;69;p16"/>
          <p:cNvCxnSpPr/>
          <p:nvPr/>
        </p:nvCxnSpPr>
        <p:spPr>
          <a:xfrm>
            <a:off x="6481100" y="4609950"/>
            <a:ext cx="2544000" cy="0"/>
          </a:xfrm>
          <a:prstGeom prst="straightConnector1">
            <a:avLst/>
          </a:prstGeom>
          <a:noFill/>
          <a:ln w="9525" cap="flat" cmpd="sng">
            <a:solidFill>
              <a:schemeClr val="accent1"/>
            </a:solidFill>
            <a:prstDash val="solid"/>
            <a:round/>
            <a:headEnd type="none" w="sm" len="sm"/>
            <a:tailEnd type="none" w="sm" len="sm"/>
          </a:ln>
        </p:spPr>
      </p:cxnSp>
      <p:sp>
        <p:nvSpPr>
          <p:cNvPr id="70" name="Google Shape;70;p16"/>
          <p:cNvSpPr txBox="1"/>
          <p:nvPr/>
        </p:nvSpPr>
        <p:spPr>
          <a:xfrm>
            <a:off x="8439900" y="4609950"/>
            <a:ext cx="585300" cy="3936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 sz="1100" b="1" i="0" u="none" strike="noStrike" cap="none">
                <a:solidFill>
                  <a:schemeClr val="accent1"/>
                </a:solidFill>
                <a:latin typeface="Josefin Sans"/>
                <a:ea typeface="Josefin Sans"/>
                <a:cs typeface="Josefin Sans"/>
                <a:sym typeface="Josefin Sans"/>
              </a:rPr>
              <a:t>‹#›</a:t>
            </a:fld>
            <a:endParaRPr sz="1100" b="1" i="0" u="none" strike="noStrike" cap="none">
              <a:solidFill>
                <a:schemeClr val="accent1"/>
              </a:solidFill>
              <a:latin typeface="Josefin Sans"/>
              <a:ea typeface="Josefin Sans"/>
              <a:cs typeface="Josefin Sans"/>
              <a:sym typeface="Josefin San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1"/>
        <p:cNvGrpSpPr/>
        <p:nvPr/>
      </p:nvGrpSpPr>
      <p:grpSpPr>
        <a:xfrm>
          <a:off x="0" y="0"/>
          <a:ext cx="0" cy="0"/>
          <a:chOff x="0" y="0"/>
          <a:chExt cx="0" cy="0"/>
        </a:xfrm>
      </p:grpSpPr>
      <p:sp>
        <p:nvSpPr>
          <p:cNvPr id="72" name="Google Shape;72;p17"/>
          <p:cNvSpPr txBox="1">
            <a:spLocks noGrp="1"/>
          </p:cNvSpPr>
          <p:nvPr>
            <p:ph type="title"/>
          </p:nvPr>
        </p:nvSpPr>
        <p:spPr>
          <a:xfrm>
            <a:off x="692450" y="913800"/>
            <a:ext cx="3796500" cy="490500"/>
          </a:xfrm>
          <a:prstGeom prst="rect">
            <a:avLst/>
          </a:prstGeom>
          <a:noFill/>
          <a:ln>
            <a:noFill/>
          </a:ln>
        </p:spPr>
        <p:txBody>
          <a:bodyPr spcFirstLastPara="1" wrap="square" lIns="91425" tIns="0" rIns="91425" bIns="91425" anchor="t" anchorCtr="0">
            <a:noAutofit/>
          </a:bodyPr>
          <a:lstStyle>
            <a:lvl1pPr lvl="0" algn="l">
              <a:lnSpc>
                <a:spcPct val="100000"/>
              </a:lnSpc>
              <a:spcBef>
                <a:spcPts val="0"/>
              </a:spcBef>
              <a:spcAft>
                <a:spcPts val="0"/>
              </a:spcAft>
              <a:buSzPts val="3600"/>
              <a:buFont typeface="Josefin Sans"/>
              <a:buNone/>
              <a:defRPr sz="3600" b="1">
                <a:latin typeface="Josefin Sans"/>
                <a:ea typeface="Josefin Sans"/>
                <a:cs typeface="Josefin Sans"/>
                <a:sym typeface="Josefin Sans"/>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73" name="Google Shape;73;p17"/>
          <p:cNvSpPr txBox="1">
            <a:spLocks noGrp="1"/>
          </p:cNvSpPr>
          <p:nvPr>
            <p:ph type="subTitle" idx="1"/>
          </p:nvPr>
        </p:nvSpPr>
        <p:spPr>
          <a:xfrm>
            <a:off x="3644450" y="1652275"/>
            <a:ext cx="3384000" cy="2350800"/>
          </a:xfrm>
          <a:prstGeom prst="rect">
            <a:avLst/>
          </a:prstGeom>
          <a:solidFill>
            <a:schemeClr val="lt1"/>
          </a:solidFill>
          <a:ln>
            <a:noFill/>
          </a:ln>
        </p:spPr>
        <p:txBody>
          <a:bodyPr spcFirstLastPara="1" wrap="square" lIns="91425" tIns="0" rIns="91425" bIns="91425" anchor="t" anchorCtr="0">
            <a:noAutofit/>
          </a:bodyPr>
          <a:lstStyle>
            <a:lvl1pPr lvl="0" algn="l">
              <a:lnSpc>
                <a:spcPct val="100000"/>
              </a:lnSpc>
              <a:spcBef>
                <a:spcPts val="0"/>
              </a:spcBef>
              <a:spcAft>
                <a:spcPts val="0"/>
              </a:spcAft>
              <a:buClr>
                <a:schemeClr val="dk1"/>
              </a:buClr>
              <a:buSzPts val="1200"/>
              <a:buFont typeface="Open Sans"/>
              <a:buAutoNum type="arabicPeriod"/>
              <a:defRPr sz="1600">
                <a:solidFill>
                  <a:schemeClr val="dk1"/>
                </a:solidFill>
                <a:latin typeface="Josefin Sans"/>
                <a:ea typeface="Josefin Sans"/>
                <a:cs typeface="Josefin Sans"/>
                <a:sym typeface="Josefin Sans"/>
              </a:defRPr>
            </a:lvl1pPr>
            <a:lvl2pPr lvl="1" algn="l">
              <a:lnSpc>
                <a:spcPct val="100000"/>
              </a:lnSpc>
              <a:spcBef>
                <a:spcPts val="0"/>
              </a:spcBef>
              <a:spcAft>
                <a:spcPts val="0"/>
              </a:spcAft>
              <a:buClr>
                <a:srgbClr val="434343"/>
              </a:buClr>
              <a:buSzPts val="1200"/>
              <a:buFont typeface="Roboto Condensed Light"/>
              <a:buAutoNum type="alphaLcPeriod"/>
              <a:defRPr/>
            </a:lvl2pPr>
            <a:lvl3pPr lvl="2" algn="l">
              <a:lnSpc>
                <a:spcPct val="100000"/>
              </a:lnSpc>
              <a:spcBef>
                <a:spcPts val="0"/>
              </a:spcBef>
              <a:spcAft>
                <a:spcPts val="0"/>
              </a:spcAft>
              <a:buClr>
                <a:srgbClr val="434343"/>
              </a:buClr>
              <a:buSzPts val="1200"/>
              <a:buFont typeface="Roboto Condensed Light"/>
              <a:buAutoNum type="romanLcPeriod"/>
              <a:defRPr/>
            </a:lvl3pPr>
            <a:lvl4pPr lvl="3" algn="l">
              <a:lnSpc>
                <a:spcPct val="100000"/>
              </a:lnSpc>
              <a:spcBef>
                <a:spcPts val="0"/>
              </a:spcBef>
              <a:spcAft>
                <a:spcPts val="0"/>
              </a:spcAft>
              <a:buClr>
                <a:srgbClr val="434343"/>
              </a:buClr>
              <a:buSzPts val="1200"/>
              <a:buFont typeface="Roboto Condensed Light"/>
              <a:buAutoNum type="arabicPeriod"/>
              <a:defRPr/>
            </a:lvl4pPr>
            <a:lvl5pPr lvl="4" algn="l">
              <a:lnSpc>
                <a:spcPct val="100000"/>
              </a:lnSpc>
              <a:spcBef>
                <a:spcPts val="0"/>
              </a:spcBef>
              <a:spcAft>
                <a:spcPts val="0"/>
              </a:spcAft>
              <a:buClr>
                <a:srgbClr val="434343"/>
              </a:buClr>
              <a:buSzPts val="1200"/>
              <a:buFont typeface="Roboto Condensed Light"/>
              <a:buAutoNum type="alphaLcPeriod"/>
              <a:defRPr/>
            </a:lvl5pPr>
            <a:lvl6pPr lvl="5" algn="l">
              <a:lnSpc>
                <a:spcPct val="100000"/>
              </a:lnSpc>
              <a:spcBef>
                <a:spcPts val="0"/>
              </a:spcBef>
              <a:spcAft>
                <a:spcPts val="0"/>
              </a:spcAft>
              <a:buClr>
                <a:srgbClr val="434343"/>
              </a:buClr>
              <a:buSzPts val="1200"/>
              <a:buFont typeface="Roboto Condensed Light"/>
              <a:buAutoNum type="romanLcPeriod"/>
              <a:defRPr/>
            </a:lvl6pPr>
            <a:lvl7pPr lvl="6" algn="l">
              <a:lnSpc>
                <a:spcPct val="100000"/>
              </a:lnSpc>
              <a:spcBef>
                <a:spcPts val="0"/>
              </a:spcBef>
              <a:spcAft>
                <a:spcPts val="0"/>
              </a:spcAft>
              <a:buClr>
                <a:srgbClr val="434343"/>
              </a:buClr>
              <a:buSzPts val="1200"/>
              <a:buFont typeface="Roboto Condensed Light"/>
              <a:buAutoNum type="arabicPeriod"/>
              <a:defRPr/>
            </a:lvl7pPr>
            <a:lvl8pPr lvl="7" algn="l">
              <a:lnSpc>
                <a:spcPct val="100000"/>
              </a:lnSpc>
              <a:spcBef>
                <a:spcPts val="0"/>
              </a:spcBef>
              <a:spcAft>
                <a:spcPts val="0"/>
              </a:spcAft>
              <a:buClr>
                <a:srgbClr val="434343"/>
              </a:buClr>
              <a:buSzPts val="1200"/>
              <a:buFont typeface="Roboto Condensed Light"/>
              <a:buAutoNum type="alphaLcPeriod"/>
              <a:defRPr/>
            </a:lvl8pPr>
            <a:lvl9pPr lvl="8" algn="l">
              <a:lnSpc>
                <a:spcPct val="100000"/>
              </a:lnSpc>
              <a:spcBef>
                <a:spcPts val="0"/>
              </a:spcBef>
              <a:spcAft>
                <a:spcPts val="0"/>
              </a:spcAft>
              <a:buClr>
                <a:srgbClr val="434343"/>
              </a:buClr>
              <a:buSzPts val="1200"/>
              <a:buFont typeface="Roboto Condensed Light"/>
              <a:buAutoNum type="romanLcPeriod"/>
              <a:defRPr/>
            </a:lvl9pPr>
          </a:lstStyle>
          <a:p>
            <a:endParaRPr/>
          </a:p>
        </p:txBody>
      </p:sp>
      <p:sp>
        <p:nvSpPr>
          <p:cNvPr id="74" name="Google Shape;74;p17"/>
          <p:cNvSpPr txBox="1">
            <a:spLocks noGrp="1"/>
          </p:cNvSpPr>
          <p:nvPr>
            <p:ph type="title" idx="2"/>
          </p:nvPr>
        </p:nvSpPr>
        <p:spPr>
          <a:xfrm>
            <a:off x="146725" y="4789139"/>
            <a:ext cx="3027300" cy="229200"/>
          </a:xfrm>
          <a:prstGeom prst="rect">
            <a:avLst/>
          </a:prstGeom>
          <a:noFill/>
          <a:ln>
            <a:noFill/>
          </a:ln>
        </p:spPr>
        <p:txBody>
          <a:bodyPr spcFirstLastPara="1" wrap="square" lIns="91425" tIns="0" rIns="91425" bIns="0" anchor="ctr" anchorCtr="0">
            <a:noAutofit/>
          </a:bodyPr>
          <a:lstStyle>
            <a:lvl1pPr lvl="0" algn="l">
              <a:lnSpc>
                <a:spcPct val="100000"/>
              </a:lnSpc>
              <a:spcBef>
                <a:spcPts val="0"/>
              </a:spcBef>
              <a:spcAft>
                <a:spcPts val="0"/>
              </a:spcAft>
              <a:buSzPts val="800"/>
              <a:buFont typeface="Josefin Sans"/>
              <a:buNone/>
              <a:defRPr sz="800" b="1">
                <a:latin typeface="Josefin Sans"/>
                <a:ea typeface="Josefin Sans"/>
                <a:cs typeface="Josefin Sans"/>
                <a:sym typeface="Josefin Sans"/>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75" name="Google Shape;75;p17"/>
          <p:cNvSpPr txBox="1">
            <a:spLocks noGrp="1"/>
          </p:cNvSpPr>
          <p:nvPr>
            <p:ph type="title" idx="3"/>
          </p:nvPr>
        </p:nvSpPr>
        <p:spPr>
          <a:xfrm>
            <a:off x="146725" y="4719850"/>
            <a:ext cx="1689000" cy="160500"/>
          </a:xfrm>
          <a:prstGeom prst="rect">
            <a:avLst/>
          </a:prstGeom>
          <a:noFill/>
          <a:ln>
            <a:noFill/>
          </a:ln>
        </p:spPr>
        <p:txBody>
          <a:bodyPr spcFirstLastPara="1" wrap="square" lIns="91425" tIns="0" rIns="91425" bIns="0" anchor="b" anchorCtr="0">
            <a:noAutofit/>
          </a:bodyPr>
          <a:lstStyle>
            <a:lvl1pPr lvl="0" algn="l">
              <a:lnSpc>
                <a:spcPct val="100000"/>
              </a:lnSpc>
              <a:spcBef>
                <a:spcPts val="0"/>
              </a:spcBef>
              <a:spcAft>
                <a:spcPts val="0"/>
              </a:spcAft>
              <a:buClr>
                <a:schemeClr val="accent1"/>
              </a:buClr>
              <a:buSzPts val="1900"/>
              <a:buFont typeface="Josefin Sans"/>
              <a:buNone/>
              <a:defRPr sz="1900" b="1">
                <a:solidFill>
                  <a:schemeClr val="accent1"/>
                </a:solidFill>
                <a:latin typeface="Josefin Sans"/>
                <a:ea typeface="Josefin Sans"/>
                <a:cs typeface="Josefin Sans"/>
                <a:sym typeface="Josefin Sans"/>
              </a:defRPr>
            </a:lvl1pPr>
            <a:lvl2pPr lvl="1" algn="l">
              <a:lnSpc>
                <a:spcPct val="100000"/>
              </a:lnSpc>
              <a:spcBef>
                <a:spcPts val="0"/>
              </a:spcBef>
              <a:spcAft>
                <a:spcPts val="0"/>
              </a:spcAft>
              <a:buClr>
                <a:srgbClr val="FD0000"/>
              </a:buClr>
              <a:buSzPts val="4000"/>
              <a:buFont typeface="Josefin Sans"/>
              <a:buNone/>
              <a:defRPr sz="4000" b="1">
                <a:solidFill>
                  <a:srgbClr val="FD0000"/>
                </a:solidFill>
                <a:latin typeface="Josefin Sans"/>
                <a:ea typeface="Josefin Sans"/>
                <a:cs typeface="Josefin Sans"/>
                <a:sym typeface="Josefin Sans"/>
              </a:defRPr>
            </a:lvl2pPr>
            <a:lvl3pPr lvl="2" algn="l">
              <a:lnSpc>
                <a:spcPct val="100000"/>
              </a:lnSpc>
              <a:spcBef>
                <a:spcPts val="0"/>
              </a:spcBef>
              <a:spcAft>
                <a:spcPts val="0"/>
              </a:spcAft>
              <a:buClr>
                <a:srgbClr val="FD0000"/>
              </a:buClr>
              <a:buSzPts val="4000"/>
              <a:buFont typeface="Josefin Sans"/>
              <a:buNone/>
              <a:defRPr sz="4000" b="1">
                <a:solidFill>
                  <a:srgbClr val="FD0000"/>
                </a:solidFill>
                <a:latin typeface="Josefin Sans"/>
                <a:ea typeface="Josefin Sans"/>
                <a:cs typeface="Josefin Sans"/>
                <a:sym typeface="Josefin Sans"/>
              </a:defRPr>
            </a:lvl3pPr>
            <a:lvl4pPr lvl="3" algn="l">
              <a:lnSpc>
                <a:spcPct val="100000"/>
              </a:lnSpc>
              <a:spcBef>
                <a:spcPts val="0"/>
              </a:spcBef>
              <a:spcAft>
                <a:spcPts val="0"/>
              </a:spcAft>
              <a:buClr>
                <a:srgbClr val="FD0000"/>
              </a:buClr>
              <a:buSzPts val="4000"/>
              <a:buFont typeface="Josefin Sans"/>
              <a:buNone/>
              <a:defRPr sz="4000" b="1">
                <a:solidFill>
                  <a:srgbClr val="FD0000"/>
                </a:solidFill>
                <a:latin typeface="Josefin Sans"/>
                <a:ea typeface="Josefin Sans"/>
                <a:cs typeface="Josefin Sans"/>
                <a:sym typeface="Josefin Sans"/>
              </a:defRPr>
            </a:lvl4pPr>
            <a:lvl5pPr lvl="4" algn="l">
              <a:lnSpc>
                <a:spcPct val="100000"/>
              </a:lnSpc>
              <a:spcBef>
                <a:spcPts val="0"/>
              </a:spcBef>
              <a:spcAft>
                <a:spcPts val="0"/>
              </a:spcAft>
              <a:buClr>
                <a:srgbClr val="FD0000"/>
              </a:buClr>
              <a:buSzPts val="4000"/>
              <a:buFont typeface="Josefin Sans"/>
              <a:buNone/>
              <a:defRPr sz="4000" b="1">
                <a:solidFill>
                  <a:srgbClr val="FD0000"/>
                </a:solidFill>
                <a:latin typeface="Josefin Sans"/>
                <a:ea typeface="Josefin Sans"/>
                <a:cs typeface="Josefin Sans"/>
                <a:sym typeface="Josefin Sans"/>
              </a:defRPr>
            </a:lvl5pPr>
            <a:lvl6pPr lvl="5" algn="l">
              <a:lnSpc>
                <a:spcPct val="100000"/>
              </a:lnSpc>
              <a:spcBef>
                <a:spcPts val="0"/>
              </a:spcBef>
              <a:spcAft>
                <a:spcPts val="0"/>
              </a:spcAft>
              <a:buClr>
                <a:srgbClr val="FD0000"/>
              </a:buClr>
              <a:buSzPts val="4000"/>
              <a:buFont typeface="Josefin Sans"/>
              <a:buNone/>
              <a:defRPr sz="4000" b="1">
                <a:solidFill>
                  <a:srgbClr val="FD0000"/>
                </a:solidFill>
                <a:latin typeface="Josefin Sans"/>
                <a:ea typeface="Josefin Sans"/>
                <a:cs typeface="Josefin Sans"/>
                <a:sym typeface="Josefin Sans"/>
              </a:defRPr>
            </a:lvl6pPr>
            <a:lvl7pPr lvl="6" algn="l">
              <a:lnSpc>
                <a:spcPct val="100000"/>
              </a:lnSpc>
              <a:spcBef>
                <a:spcPts val="0"/>
              </a:spcBef>
              <a:spcAft>
                <a:spcPts val="0"/>
              </a:spcAft>
              <a:buClr>
                <a:srgbClr val="FD0000"/>
              </a:buClr>
              <a:buSzPts val="4000"/>
              <a:buFont typeface="Josefin Sans"/>
              <a:buNone/>
              <a:defRPr sz="4000" b="1">
                <a:solidFill>
                  <a:srgbClr val="FD0000"/>
                </a:solidFill>
                <a:latin typeface="Josefin Sans"/>
                <a:ea typeface="Josefin Sans"/>
                <a:cs typeface="Josefin Sans"/>
                <a:sym typeface="Josefin Sans"/>
              </a:defRPr>
            </a:lvl7pPr>
            <a:lvl8pPr lvl="7" algn="l">
              <a:lnSpc>
                <a:spcPct val="100000"/>
              </a:lnSpc>
              <a:spcBef>
                <a:spcPts val="0"/>
              </a:spcBef>
              <a:spcAft>
                <a:spcPts val="0"/>
              </a:spcAft>
              <a:buClr>
                <a:srgbClr val="FD0000"/>
              </a:buClr>
              <a:buSzPts val="4000"/>
              <a:buFont typeface="Josefin Sans"/>
              <a:buNone/>
              <a:defRPr sz="4000" b="1">
                <a:solidFill>
                  <a:srgbClr val="FD0000"/>
                </a:solidFill>
                <a:latin typeface="Josefin Sans"/>
                <a:ea typeface="Josefin Sans"/>
                <a:cs typeface="Josefin Sans"/>
                <a:sym typeface="Josefin Sans"/>
              </a:defRPr>
            </a:lvl8pPr>
            <a:lvl9pPr lvl="8" algn="l">
              <a:lnSpc>
                <a:spcPct val="100000"/>
              </a:lnSpc>
              <a:spcBef>
                <a:spcPts val="0"/>
              </a:spcBef>
              <a:spcAft>
                <a:spcPts val="0"/>
              </a:spcAft>
              <a:buClr>
                <a:srgbClr val="FD0000"/>
              </a:buClr>
              <a:buSzPts val="4000"/>
              <a:buFont typeface="Josefin Sans"/>
              <a:buNone/>
              <a:defRPr sz="4000" b="1">
                <a:solidFill>
                  <a:srgbClr val="FD0000"/>
                </a:solidFill>
                <a:latin typeface="Josefin Sans"/>
                <a:ea typeface="Josefin Sans"/>
                <a:cs typeface="Josefin Sans"/>
                <a:sym typeface="Josefin Sans"/>
              </a:defRPr>
            </a:lvl9pPr>
          </a:lstStyle>
          <a:p>
            <a:endParaRPr/>
          </a:p>
        </p:txBody>
      </p:sp>
      <p:cxnSp>
        <p:nvCxnSpPr>
          <p:cNvPr id="76" name="Google Shape;76;p17"/>
          <p:cNvCxnSpPr/>
          <p:nvPr/>
        </p:nvCxnSpPr>
        <p:spPr>
          <a:xfrm rot="10800000">
            <a:off x="241206" y="4608973"/>
            <a:ext cx="1209600" cy="0"/>
          </a:xfrm>
          <a:prstGeom prst="straightConnector1">
            <a:avLst/>
          </a:prstGeom>
          <a:noFill/>
          <a:ln w="9525" cap="flat" cmpd="sng">
            <a:solidFill>
              <a:schemeClr val="accent1"/>
            </a:solidFill>
            <a:prstDash val="solid"/>
            <a:round/>
            <a:headEnd type="none" w="sm" len="sm"/>
            <a:tailEnd type="none" w="sm" len="sm"/>
          </a:ln>
        </p:spPr>
      </p:cxnSp>
      <p:cxnSp>
        <p:nvCxnSpPr>
          <p:cNvPr id="77" name="Google Shape;77;p17"/>
          <p:cNvCxnSpPr/>
          <p:nvPr/>
        </p:nvCxnSpPr>
        <p:spPr>
          <a:xfrm>
            <a:off x="6481100" y="4609950"/>
            <a:ext cx="2544000" cy="0"/>
          </a:xfrm>
          <a:prstGeom prst="straightConnector1">
            <a:avLst/>
          </a:prstGeom>
          <a:noFill/>
          <a:ln w="9525" cap="flat" cmpd="sng">
            <a:solidFill>
              <a:schemeClr val="accent1"/>
            </a:solidFill>
            <a:prstDash val="solid"/>
            <a:round/>
            <a:headEnd type="none" w="sm" len="sm"/>
            <a:tailEnd type="none" w="sm" len="sm"/>
          </a:ln>
        </p:spPr>
      </p:cxnSp>
      <p:sp>
        <p:nvSpPr>
          <p:cNvPr id="78" name="Google Shape;78;p17"/>
          <p:cNvSpPr txBox="1"/>
          <p:nvPr/>
        </p:nvSpPr>
        <p:spPr>
          <a:xfrm>
            <a:off x="8439900" y="4609950"/>
            <a:ext cx="585300" cy="3936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 sz="1100" b="1" i="0" u="none" strike="noStrike" cap="none">
                <a:solidFill>
                  <a:schemeClr val="accent1"/>
                </a:solidFill>
                <a:latin typeface="Josefin Sans"/>
                <a:ea typeface="Josefin Sans"/>
                <a:cs typeface="Josefin Sans"/>
                <a:sym typeface="Josefin Sans"/>
              </a:rPr>
              <a:t>‹#›</a:t>
            </a:fld>
            <a:endParaRPr sz="1100" b="1" i="0" u="none" strike="noStrike" cap="none">
              <a:solidFill>
                <a:schemeClr val="accent1"/>
              </a:solidFill>
              <a:latin typeface="Josefin Sans"/>
              <a:ea typeface="Josefin Sans"/>
              <a:cs typeface="Josefin Sans"/>
              <a:sym typeface="Josefin Sans"/>
            </a:endParaRPr>
          </a:p>
        </p:txBody>
      </p:sp>
      <p:cxnSp>
        <p:nvCxnSpPr>
          <p:cNvPr id="79" name="Google Shape;79;p17"/>
          <p:cNvCxnSpPr/>
          <p:nvPr/>
        </p:nvCxnSpPr>
        <p:spPr>
          <a:xfrm>
            <a:off x="737600" y="701450"/>
            <a:ext cx="2710500" cy="0"/>
          </a:xfrm>
          <a:prstGeom prst="straightConnector1">
            <a:avLst/>
          </a:prstGeom>
          <a:noFill/>
          <a:ln w="76200" cap="flat" cmpd="sng">
            <a:solidFill>
              <a:schemeClr val="accent1"/>
            </a:solidFill>
            <a:prstDash val="solid"/>
            <a:round/>
            <a:headEnd type="none" w="sm" len="sm"/>
            <a:tailEnd type="none" w="sm" len="sm"/>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0"/>
        <p:cNvGrpSpPr/>
        <p:nvPr/>
      </p:nvGrpSpPr>
      <p:grpSpPr>
        <a:xfrm>
          <a:off x="0" y="0"/>
          <a:ext cx="0" cy="0"/>
          <a:chOff x="0" y="0"/>
          <a:chExt cx="0" cy="0"/>
        </a:xfrm>
      </p:grpSpPr>
      <p:sp>
        <p:nvSpPr>
          <p:cNvPr id="81" name="Google Shape;81;p18"/>
          <p:cNvSpPr/>
          <p:nvPr/>
        </p:nvSpPr>
        <p:spPr>
          <a:xfrm>
            <a:off x="1155750" y="1242000"/>
            <a:ext cx="6832500" cy="22404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D0000"/>
              </a:solidFill>
              <a:latin typeface="Arial"/>
              <a:ea typeface="Arial"/>
              <a:cs typeface="Arial"/>
              <a:sym typeface="Arial"/>
            </a:endParaRPr>
          </a:p>
        </p:txBody>
      </p:sp>
      <p:sp>
        <p:nvSpPr>
          <p:cNvPr id="82" name="Google Shape;82;p18"/>
          <p:cNvSpPr txBox="1">
            <a:spLocks noGrp="1"/>
          </p:cNvSpPr>
          <p:nvPr>
            <p:ph type="title"/>
          </p:nvPr>
        </p:nvSpPr>
        <p:spPr>
          <a:xfrm>
            <a:off x="2062125" y="1914000"/>
            <a:ext cx="5609400" cy="896400"/>
          </a:xfrm>
          <a:prstGeom prst="rect">
            <a:avLst/>
          </a:prstGeom>
          <a:noFill/>
          <a:ln>
            <a:noFill/>
          </a:ln>
        </p:spPr>
        <p:txBody>
          <a:bodyPr spcFirstLastPara="1" wrap="square" lIns="91425" tIns="201150" rIns="91425" bIns="91425" anchor="t" anchorCtr="0">
            <a:noAutofit/>
          </a:bodyPr>
          <a:lstStyle>
            <a:lvl1pPr lvl="0" algn="l">
              <a:lnSpc>
                <a:spcPct val="100000"/>
              </a:lnSpc>
              <a:spcBef>
                <a:spcPts val="0"/>
              </a:spcBef>
              <a:spcAft>
                <a:spcPts val="0"/>
              </a:spcAft>
              <a:buSzPts val="2800"/>
              <a:buFont typeface="Josefin Sans"/>
              <a:buNone/>
              <a:defRPr sz="5200" b="1">
                <a:latin typeface="Josefin Sans"/>
                <a:ea typeface="Josefin Sans"/>
                <a:cs typeface="Josefin Sans"/>
                <a:sym typeface="Josefin Sans"/>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83" name="Google Shape;83;p18"/>
          <p:cNvSpPr txBox="1">
            <a:spLocks noGrp="1"/>
          </p:cNvSpPr>
          <p:nvPr>
            <p:ph type="title" idx="2"/>
          </p:nvPr>
        </p:nvSpPr>
        <p:spPr>
          <a:xfrm>
            <a:off x="146725" y="4789139"/>
            <a:ext cx="3027300" cy="229200"/>
          </a:xfrm>
          <a:prstGeom prst="rect">
            <a:avLst/>
          </a:prstGeom>
          <a:noFill/>
          <a:ln>
            <a:noFill/>
          </a:ln>
        </p:spPr>
        <p:txBody>
          <a:bodyPr spcFirstLastPara="1" wrap="square" lIns="91425" tIns="0" rIns="91425" bIns="0" anchor="ctr" anchorCtr="0">
            <a:noAutofit/>
          </a:bodyPr>
          <a:lstStyle>
            <a:lvl1pPr lvl="0" algn="l">
              <a:lnSpc>
                <a:spcPct val="100000"/>
              </a:lnSpc>
              <a:spcBef>
                <a:spcPts val="0"/>
              </a:spcBef>
              <a:spcAft>
                <a:spcPts val="0"/>
              </a:spcAft>
              <a:buSzPts val="800"/>
              <a:buFont typeface="Josefin Sans"/>
              <a:buNone/>
              <a:defRPr sz="800" b="1">
                <a:latin typeface="Josefin Sans"/>
                <a:ea typeface="Josefin Sans"/>
                <a:cs typeface="Josefin Sans"/>
                <a:sym typeface="Josefin Sans"/>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84" name="Google Shape;84;p18"/>
          <p:cNvSpPr txBox="1">
            <a:spLocks noGrp="1"/>
          </p:cNvSpPr>
          <p:nvPr>
            <p:ph type="title" idx="3"/>
          </p:nvPr>
        </p:nvSpPr>
        <p:spPr>
          <a:xfrm>
            <a:off x="146725" y="4719850"/>
            <a:ext cx="1689000" cy="160500"/>
          </a:xfrm>
          <a:prstGeom prst="rect">
            <a:avLst/>
          </a:prstGeom>
          <a:noFill/>
          <a:ln>
            <a:noFill/>
          </a:ln>
        </p:spPr>
        <p:txBody>
          <a:bodyPr spcFirstLastPara="1" wrap="square" lIns="91425" tIns="0" rIns="91425" bIns="0" anchor="b" anchorCtr="0">
            <a:noAutofit/>
          </a:bodyPr>
          <a:lstStyle>
            <a:lvl1pPr lvl="0" algn="l">
              <a:lnSpc>
                <a:spcPct val="100000"/>
              </a:lnSpc>
              <a:spcBef>
                <a:spcPts val="0"/>
              </a:spcBef>
              <a:spcAft>
                <a:spcPts val="0"/>
              </a:spcAft>
              <a:buClr>
                <a:schemeClr val="accent1"/>
              </a:buClr>
              <a:buSzPts val="1900"/>
              <a:buFont typeface="Josefin Sans"/>
              <a:buNone/>
              <a:defRPr sz="1900" b="1">
                <a:solidFill>
                  <a:schemeClr val="accent1"/>
                </a:solidFill>
                <a:latin typeface="Josefin Sans"/>
                <a:ea typeface="Josefin Sans"/>
                <a:cs typeface="Josefin Sans"/>
                <a:sym typeface="Josefin Sans"/>
              </a:defRPr>
            </a:lvl1pPr>
            <a:lvl2pPr lvl="1" algn="l">
              <a:lnSpc>
                <a:spcPct val="100000"/>
              </a:lnSpc>
              <a:spcBef>
                <a:spcPts val="0"/>
              </a:spcBef>
              <a:spcAft>
                <a:spcPts val="0"/>
              </a:spcAft>
              <a:buClr>
                <a:srgbClr val="FD0000"/>
              </a:buClr>
              <a:buSzPts val="4000"/>
              <a:buFont typeface="Josefin Sans"/>
              <a:buNone/>
              <a:defRPr sz="4000" b="1">
                <a:solidFill>
                  <a:srgbClr val="FD0000"/>
                </a:solidFill>
                <a:latin typeface="Josefin Sans"/>
                <a:ea typeface="Josefin Sans"/>
                <a:cs typeface="Josefin Sans"/>
                <a:sym typeface="Josefin Sans"/>
              </a:defRPr>
            </a:lvl2pPr>
            <a:lvl3pPr lvl="2" algn="l">
              <a:lnSpc>
                <a:spcPct val="100000"/>
              </a:lnSpc>
              <a:spcBef>
                <a:spcPts val="0"/>
              </a:spcBef>
              <a:spcAft>
                <a:spcPts val="0"/>
              </a:spcAft>
              <a:buClr>
                <a:srgbClr val="FD0000"/>
              </a:buClr>
              <a:buSzPts val="4000"/>
              <a:buFont typeface="Josefin Sans"/>
              <a:buNone/>
              <a:defRPr sz="4000" b="1">
                <a:solidFill>
                  <a:srgbClr val="FD0000"/>
                </a:solidFill>
                <a:latin typeface="Josefin Sans"/>
                <a:ea typeface="Josefin Sans"/>
                <a:cs typeface="Josefin Sans"/>
                <a:sym typeface="Josefin Sans"/>
              </a:defRPr>
            </a:lvl3pPr>
            <a:lvl4pPr lvl="3" algn="l">
              <a:lnSpc>
                <a:spcPct val="100000"/>
              </a:lnSpc>
              <a:spcBef>
                <a:spcPts val="0"/>
              </a:spcBef>
              <a:spcAft>
                <a:spcPts val="0"/>
              </a:spcAft>
              <a:buClr>
                <a:srgbClr val="FD0000"/>
              </a:buClr>
              <a:buSzPts val="4000"/>
              <a:buFont typeface="Josefin Sans"/>
              <a:buNone/>
              <a:defRPr sz="4000" b="1">
                <a:solidFill>
                  <a:srgbClr val="FD0000"/>
                </a:solidFill>
                <a:latin typeface="Josefin Sans"/>
                <a:ea typeface="Josefin Sans"/>
                <a:cs typeface="Josefin Sans"/>
                <a:sym typeface="Josefin Sans"/>
              </a:defRPr>
            </a:lvl4pPr>
            <a:lvl5pPr lvl="4" algn="l">
              <a:lnSpc>
                <a:spcPct val="100000"/>
              </a:lnSpc>
              <a:spcBef>
                <a:spcPts val="0"/>
              </a:spcBef>
              <a:spcAft>
                <a:spcPts val="0"/>
              </a:spcAft>
              <a:buClr>
                <a:srgbClr val="FD0000"/>
              </a:buClr>
              <a:buSzPts val="4000"/>
              <a:buFont typeface="Josefin Sans"/>
              <a:buNone/>
              <a:defRPr sz="4000" b="1">
                <a:solidFill>
                  <a:srgbClr val="FD0000"/>
                </a:solidFill>
                <a:latin typeface="Josefin Sans"/>
                <a:ea typeface="Josefin Sans"/>
                <a:cs typeface="Josefin Sans"/>
                <a:sym typeface="Josefin Sans"/>
              </a:defRPr>
            </a:lvl5pPr>
            <a:lvl6pPr lvl="5" algn="l">
              <a:lnSpc>
                <a:spcPct val="100000"/>
              </a:lnSpc>
              <a:spcBef>
                <a:spcPts val="0"/>
              </a:spcBef>
              <a:spcAft>
                <a:spcPts val="0"/>
              </a:spcAft>
              <a:buClr>
                <a:srgbClr val="FD0000"/>
              </a:buClr>
              <a:buSzPts val="4000"/>
              <a:buFont typeface="Josefin Sans"/>
              <a:buNone/>
              <a:defRPr sz="4000" b="1">
                <a:solidFill>
                  <a:srgbClr val="FD0000"/>
                </a:solidFill>
                <a:latin typeface="Josefin Sans"/>
                <a:ea typeface="Josefin Sans"/>
                <a:cs typeface="Josefin Sans"/>
                <a:sym typeface="Josefin Sans"/>
              </a:defRPr>
            </a:lvl6pPr>
            <a:lvl7pPr lvl="6" algn="l">
              <a:lnSpc>
                <a:spcPct val="100000"/>
              </a:lnSpc>
              <a:spcBef>
                <a:spcPts val="0"/>
              </a:spcBef>
              <a:spcAft>
                <a:spcPts val="0"/>
              </a:spcAft>
              <a:buClr>
                <a:srgbClr val="FD0000"/>
              </a:buClr>
              <a:buSzPts val="4000"/>
              <a:buFont typeface="Josefin Sans"/>
              <a:buNone/>
              <a:defRPr sz="4000" b="1">
                <a:solidFill>
                  <a:srgbClr val="FD0000"/>
                </a:solidFill>
                <a:latin typeface="Josefin Sans"/>
                <a:ea typeface="Josefin Sans"/>
                <a:cs typeface="Josefin Sans"/>
                <a:sym typeface="Josefin Sans"/>
              </a:defRPr>
            </a:lvl7pPr>
            <a:lvl8pPr lvl="7" algn="l">
              <a:lnSpc>
                <a:spcPct val="100000"/>
              </a:lnSpc>
              <a:spcBef>
                <a:spcPts val="0"/>
              </a:spcBef>
              <a:spcAft>
                <a:spcPts val="0"/>
              </a:spcAft>
              <a:buClr>
                <a:srgbClr val="FD0000"/>
              </a:buClr>
              <a:buSzPts val="4000"/>
              <a:buFont typeface="Josefin Sans"/>
              <a:buNone/>
              <a:defRPr sz="4000" b="1">
                <a:solidFill>
                  <a:srgbClr val="FD0000"/>
                </a:solidFill>
                <a:latin typeface="Josefin Sans"/>
                <a:ea typeface="Josefin Sans"/>
                <a:cs typeface="Josefin Sans"/>
                <a:sym typeface="Josefin Sans"/>
              </a:defRPr>
            </a:lvl8pPr>
            <a:lvl9pPr lvl="8" algn="l">
              <a:lnSpc>
                <a:spcPct val="100000"/>
              </a:lnSpc>
              <a:spcBef>
                <a:spcPts val="0"/>
              </a:spcBef>
              <a:spcAft>
                <a:spcPts val="0"/>
              </a:spcAft>
              <a:buClr>
                <a:srgbClr val="FD0000"/>
              </a:buClr>
              <a:buSzPts val="4000"/>
              <a:buFont typeface="Josefin Sans"/>
              <a:buNone/>
              <a:defRPr sz="4000" b="1">
                <a:solidFill>
                  <a:srgbClr val="FD0000"/>
                </a:solidFill>
                <a:latin typeface="Josefin Sans"/>
                <a:ea typeface="Josefin Sans"/>
                <a:cs typeface="Josefin Sans"/>
                <a:sym typeface="Josefin Sans"/>
              </a:defRPr>
            </a:lvl9pPr>
          </a:lstStyle>
          <a:p>
            <a:endParaRPr/>
          </a:p>
        </p:txBody>
      </p:sp>
      <p:cxnSp>
        <p:nvCxnSpPr>
          <p:cNvPr id="85" name="Google Shape;85;p18"/>
          <p:cNvCxnSpPr/>
          <p:nvPr/>
        </p:nvCxnSpPr>
        <p:spPr>
          <a:xfrm rot="10800000">
            <a:off x="241206" y="4608973"/>
            <a:ext cx="1209600" cy="0"/>
          </a:xfrm>
          <a:prstGeom prst="straightConnector1">
            <a:avLst/>
          </a:prstGeom>
          <a:noFill/>
          <a:ln w="9525" cap="flat" cmpd="sng">
            <a:solidFill>
              <a:schemeClr val="accent1"/>
            </a:solidFill>
            <a:prstDash val="solid"/>
            <a:round/>
            <a:headEnd type="none" w="sm" len="sm"/>
            <a:tailEnd type="none" w="sm" len="sm"/>
          </a:ln>
        </p:spPr>
      </p:cxnSp>
      <p:cxnSp>
        <p:nvCxnSpPr>
          <p:cNvPr id="86" name="Google Shape;86;p18"/>
          <p:cNvCxnSpPr/>
          <p:nvPr/>
        </p:nvCxnSpPr>
        <p:spPr>
          <a:xfrm rot="10800000">
            <a:off x="2184088" y="1867800"/>
            <a:ext cx="312900" cy="0"/>
          </a:xfrm>
          <a:prstGeom prst="straightConnector1">
            <a:avLst/>
          </a:prstGeom>
          <a:noFill/>
          <a:ln w="76200" cap="flat" cmpd="sng">
            <a:solidFill>
              <a:schemeClr val="accent1"/>
            </a:solidFill>
            <a:prstDash val="solid"/>
            <a:round/>
            <a:headEnd type="none" w="sm" len="sm"/>
            <a:tailEnd type="none" w="sm" len="sm"/>
          </a:ln>
        </p:spPr>
      </p:cxnSp>
      <p:cxnSp>
        <p:nvCxnSpPr>
          <p:cNvPr id="87" name="Google Shape;87;p18"/>
          <p:cNvCxnSpPr/>
          <p:nvPr/>
        </p:nvCxnSpPr>
        <p:spPr>
          <a:xfrm>
            <a:off x="6481100" y="4609950"/>
            <a:ext cx="2544000" cy="0"/>
          </a:xfrm>
          <a:prstGeom prst="straightConnector1">
            <a:avLst/>
          </a:prstGeom>
          <a:noFill/>
          <a:ln w="9525" cap="flat" cmpd="sng">
            <a:solidFill>
              <a:schemeClr val="accent1"/>
            </a:solidFill>
            <a:prstDash val="solid"/>
            <a:round/>
            <a:headEnd type="none" w="sm" len="sm"/>
            <a:tailEnd type="none" w="sm" len="sm"/>
          </a:ln>
        </p:spPr>
      </p:cxnSp>
      <p:sp>
        <p:nvSpPr>
          <p:cNvPr id="88" name="Google Shape;88;p18"/>
          <p:cNvSpPr txBox="1"/>
          <p:nvPr/>
        </p:nvSpPr>
        <p:spPr>
          <a:xfrm>
            <a:off x="8439900" y="4609950"/>
            <a:ext cx="585300" cy="3936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 sz="1100" b="1" i="0" u="none" strike="noStrike" cap="none">
                <a:solidFill>
                  <a:schemeClr val="accent1"/>
                </a:solidFill>
                <a:latin typeface="Josefin Sans"/>
                <a:ea typeface="Josefin Sans"/>
                <a:cs typeface="Josefin Sans"/>
                <a:sym typeface="Josefin Sans"/>
              </a:rPr>
              <a:t>‹#›</a:t>
            </a:fld>
            <a:endParaRPr sz="1100" b="1" i="0" u="none" strike="noStrike" cap="none">
              <a:solidFill>
                <a:schemeClr val="accent1"/>
              </a:solidFill>
              <a:latin typeface="Josefin Sans"/>
              <a:ea typeface="Josefin Sans"/>
              <a:cs typeface="Josefin Sans"/>
              <a:sym typeface="Josefin San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89"/>
        <p:cNvGrpSpPr/>
        <p:nvPr/>
      </p:nvGrpSpPr>
      <p:grpSpPr>
        <a:xfrm>
          <a:off x="0" y="0"/>
          <a:ext cx="0" cy="0"/>
          <a:chOff x="0" y="0"/>
          <a:chExt cx="0" cy="0"/>
        </a:xfrm>
      </p:grpSpPr>
      <p:sp>
        <p:nvSpPr>
          <p:cNvPr id="90" name="Google Shape;90;p19"/>
          <p:cNvSpPr/>
          <p:nvPr/>
        </p:nvSpPr>
        <p:spPr>
          <a:xfrm>
            <a:off x="6481100" y="-39600"/>
            <a:ext cx="2701200" cy="25374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D0000"/>
              </a:solidFill>
              <a:latin typeface="Arial"/>
              <a:ea typeface="Arial"/>
              <a:cs typeface="Arial"/>
              <a:sym typeface="Arial"/>
            </a:endParaRPr>
          </a:p>
        </p:txBody>
      </p:sp>
      <p:cxnSp>
        <p:nvCxnSpPr>
          <p:cNvPr id="91" name="Google Shape;91;p19"/>
          <p:cNvCxnSpPr/>
          <p:nvPr/>
        </p:nvCxnSpPr>
        <p:spPr>
          <a:xfrm>
            <a:off x="525225" y="441500"/>
            <a:ext cx="0" cy="2710500"/>
          </a:xfrm>
          <a:prstGeom prst="straightConnector1">
            <a:avLst/>
          </a:prstGeom>
          <a:noFill/>
          <a:ln w="76200" cap="flat" cmpd="sng">
            <a:solidFill>
              <a:schemeClr val="accent1"/>
            </a:solidFill>
            <a:prstDash val="solid"/>
            <a:round/>
            <a:headEnd type="none" w="sm" len="sm"/>
            <a:tailEnd type="none" w="sm" len="sm"/>
          </a:ln>
        </p:spPr>
      </p:cxnSp>
      <p:cxnSp>
        <p:nvCxnSpPr>
          <p:cNvPr id="92" name="Google Shape;92;p19"/>
          <p:cNvCxnSpPr/>
          <p:nvPr/>
        </p:nvCxnSpPr>
        <p:spPr>
          <a:xfrm>
            <a:off x="6481100" y="4609950"/>
            <a:ext cx="2544000" cy="0"/>
          </a:xfrm>
          <a:prstGeom prst="straightConnector1">
            <a:avLst/>
          </a:prstGeom>
          <a:noFill/>
          <a:ln w="9525" cap="flat" cmpd="sng">
            <a:solidFill>
              <a:schemeClr val="accent1"/>
            </a:solidFill>
            <a:prstDash val="solid"/>
            <a:round/>
            <a:headEnd type="none" w="sm" len="sm"/>
            <a:tailEnd type="none" w="sm" len="sm"/>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20"/>
          <p:cNvSpPr txBox="1">
            <a:spLocks noGrp="1"/>
          </p:cNvSpPr>
          <p:nvPr>
            <p:ph type="title"/>
          </p:nvPr>
        </p:nvSpPr>
        <p:spPr>
          <a:xfrm>
            <a:off x="146725" y="4789139"/>
            <a:ext cx="3027300" cy="229200"/>
          </a:xfrm>
          <a:prstGeom prst="rect">
            <a:avLst/>
          </a:prstGeom>
          <a:noFill/>
          <a:ln>
            <a:noFill/>
          </a:ln>
        </p:spPr>
        <p:txBody>
          <a:bodyPr spcFirstLastPara="1" wrap="square" lIns="91425" tIns="0" rIns="91425" bIns="0" anchor="ctr" anchorCtr="0">
            <a:noAutofit/>
          </a:bodyPr>
          <a:lstStyle>
            <a:lvl1pPr lvl="0" algn="l">
              <a:lnSpc>
                <a:spcPct val="100000"/>
              </a:lnSpc>
              <a:spcBef>
                <a:spcPts val="0"/>
              </a:spcBef>
              <a:spcAft>
                <a:spcPts val="0"/>
              </a:spcAft>
              <a:buSzPts val="800"/>
              <a:buFont typeface="Josefin Sans"/>
              <a:buNone/>
              <a:defRPr sz="800" b="1">
                <a:latin typeface="Josefin Sans"/>
                <a:ea typeface="Josefin Sans"/>
                <a:cs typeface="Josefin Sans"/>
                <a:sym typeface="Josefin Sans"/>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95" name="Google Shape;95;p20"/>
          <p:cNvSpPr txBox="1">
            <a:spLocks noGrp="1"/>
          </p:cNvSpPr>
          <p:nvPr>
            <p:ph type="title" idx="2"/>
          </p:nvPr>
        </p:nvSpPr>
        <p:spPr>
          <a:xfrm>
            <a:off x="146725" y="4719850"/>
            <a:ext cx="1689000" cy="160500"/>
          </a:xfrm>
          <a:prstGeom prst="rect">
            <a:avLst/>
          </a:prstGeom>
          <a:noFill/>
          <a:ln>
            <a:noFill/>
          </a:ln>
        </p:spPr>
        <p:txBody>
          <a:bodyPr spcFirstLastPara="1" wrap="square" lIns="91425" tIns="0" rIns="91425" bIns="0" anchor="b" anchorCtr="0">
            <a:noAutofit/>
          </a:bodyPr>
          <a:lstStyle>
            <a:lvl1pPr lvl="0" algn="l">
              <a:lnSpc>
                <a:spcPct val="100000"/>
              </a:lnSpc>
              <a:spcBef>
                <a:spcPts val="0"/>
              </a:spcBef>
              <a:spcAft>
                <a:spcPts val="0"/>
              </a:spcAft>
              <a:buClr>
                <a:schemeClr val="accent1"/>
              </a:buClr>
              <a:buSzPts val="1900"/>
              <a:buFont typeface="Josefin Sans"/>
              <a:buNone/>
              <a:defRPr sz="1900" b="1">
                <a:solidFill>
                  <a:schemeClr val="accent1"/>
                </a:solidFill>
                <a:latin typeface="Josefin Sans"/>
                <a:ea typeface="Josefin Sans"/>
                <a:cs typeface="Josefin Sans"/>
                <a:sym typeface="Josefin Sans"/>
              </a:defRPr>
            </a:lvl1pPr>
            <a:lvl2pPr lvl="1" algn="l">
              <a:lnSpc>
                <a:spcPct val="100000"/>
              </a:lnSpc>
              <a:spcBef>
                <a:spcPts val="0"/>
              </a:spcBef>
              <a:spcAft>
                <a:spcPts val="0"/>
              </a:spcAft>
              <a:buClr>
                <a:srgbClr val="FD0000"/>
              </a:buClr>
              <a:buSzPts val="4000"/>
              <a:buFont typeface="Josefin Sans"/>
              <a:buNone/>
              <a:defRPr sz="4000" b="1">
                <a:solidFill>
                  <a:srgbClr val="FD0000"/>
                </a:solidFill>
                <a:latin typeface="Josefin Sans"/>
                <a:ea typeface="Josefin Sans"/>
                <a:cs typeface="Josefin Sans"/>
                <a:sym typeface="Josefin Sans"/>
              </a:defRPr>
            </a:lvl2pPr>
            <a:lvl3pPr lvl="2" algn="l">
              <a:lnSpc>
                <a:spcPct val="100000"/>
              </a:lnSpc>
              <a:spcBef>
                <a:spcPts val="0"/>
              </a:spcBef>
              <a:spcAft>
                <a:spcPts val="0"/>
              </a:spcAft>
              <a:buClr>
                <a:srgbClr val="FD0000"/>
              </a:buClr>
              <a:buSzPts val="4000"/>
              <a:buFont typeface="Josefin Sans"/>
              <a:buNone/>
              <a:defRPr sz="4000" b="1">
                <a:solidFill>
                  <a:srgbClr val="FD0000"/>
                </a:solidFill>
                <a:latin typeface="Josefin Sans"/>
                <a:ea typeface="Josefin Sans"/>
                <a:cs typeface="Josefin Sans"/>
                <a:sym typeface="Josefin Sans"/>
              </a:defRPr>
            </a:lvl3pPr>
            <a:lvl4pPr lvl="3" algn="l">
              <a:lnSpc>
                <a:spcPct val="100000"/>
              </a:lnSpc>
              <a:spcBef>
                <a:spcPts val="0"/>
              </a:spcBef>
              <a:spcAft>
                <a:spcPts val="0"/>
              </a:spcAft>
              <a:buClr>
                <a:srgbClr val="FD0000"/>
              </a:buClr>
              <a:buSzPts val="4000"/>
              <a:buFont typeface="Josefin Sans"/>
              <a:buNone/>
              <a:defRPr sz="4000" b="1">
                <a:solidFill>
                  <a:srgbClr val="FD0000"/>
                </a:solidFill>
                <a:latin typeface="Josefin Sans"/>
                <a:ea typeface="Josefin Sans"/>
                <a:cs typeface="Josefin Sans"/>
                <a:sym typeface="Josefin Sans"/>
              </a:defRPr>
            </a:lvl4pPr>
            <a:lvl5pPr lvl="4" algn="l">
              <a:lnSpc>
                <a:spcPct val="100000"/>
              </a:lnSpc>
              <a:spcBef>
                <a:spcPts val="0"/>
              </a:spcBef>
              <a:spcAft>
                <a:spcPts val="0"/>
              </a:spcAft>
              <a:buClr>
                <a:srgbClr val="FD0000"/>
              </a:buClr>
              <a:buSzPts val="4000"/>
              <a:buFont typeface="Josefin Sans"/>
              <a:buNone/>
              <a:defRPr sz="4000" b="1">
                <a:solidFill>
                  <a:srgbClr val="FD0000"/>
                </a:solidFill>
                <a:latin typeface="Josefin Sans"/>
                <a:ea typeface="Josefin Sans"/>
                <a:cs typeface="Josefin Sans"/>
                <a:sym typeface="Josefin Sans"/>
              </a:defRPr>
            </a:lvl5pPr>
            <a:lvl6pPr lvl="5" algn="l">
              <a:lnSpc>
                <a:spcPct val="100000"/>
              </a:lnSpc>
              <a:spcBef>
                <a:spcPts val="0"/>
              </a:spcBef>
              <a:spcAft>
                <a:spcPts val="0"/>
              </a:spcAft>
              <a:buClr>
                <a:srgbClr val="FD0000"/>
              </a:buClr>
              <a:buSzPts val="4000"/>
              <a:buFont typeface="Josefin Sans"/>
              <a:buNone/>
              <a:defRPr sz="4000" b="1">
                <a:solidFill>
                  <a:srgbClr val="FD0000"/>
                </a:solidFill>
                <a:latin typeface="Josefin Sans"/>
                <a:ea typeface="Josefin Sans"/>
                <a:cs typeface="Josefin Sans"/>
                <a:sym typeface="Josefin Sans"/>
              </a:defRPr>
            </a:lvl6pPr>
            <a:lvl7pPr lvl="6" algn="l">
              <a:lnSpc>
                <a:spcPct val="100000"/>
              </a:lnSpc>
              <a:spcBef>
                <a:spcPts val="0"/>
              </a:spcBef>
              <a:spcAft>
                <a:spcPts val="0"/>
              </a:spcAft>
              <a:buClr>
                <a:srgbClr val="FD0000"/>
              </a:buClr>
              <a:buSzPts val="4000"/>
              <a:buFont typeface="Josefin Sans"/>
              <a:buNone/>
              <a:defRPr sz="4000" b="1">
                <a:solidFill>
                  <a:srgbClr val="FD0000"/>
                </a:solidFill>
                <a:latin typeface="Josefin Sans"/>
                <a:ea typeface="Josefin Sans"/>
                <a:cs typeface="Josefin Sans"/>
                <a:sym typeface="Josefin Sans"/>
              </a:defRPr>
            </a:lvl7pPr>
            <a:lvl8pPr lvl="7" algn="l">
              <a:lnSpc>
                <a:spcPct val="100000"/>
              </a:lnSpc>
              <a:spcBef>
                <a:spcPts val="0"/>
              </a:spcBef>
              <a:spcAft>
                <a:spcPts val="0"/>
              </a:spcAft>
              <a:buClr>
                <a:srgbClr val="FD0000"/>
              </a:buClr>
              <a:buSzPts val="4000"/>
              <a:buFont typeface="Josefin Sans"/>
              <a:buNone/>
              <a:defRPr sz="4000" b="1">
                <a:solidFill>
                  <a:srgbClr val="FD0000"/>
                </a:solidFill>
                <a:latin typeface="Josefin Sans"/>
                <a:ea typeface="Josefin Sans"/>
                <a:cs typeface="Josefin Sans"/>
                <a:sym typeface="Josefin Sans"/>
              </a:defRPr>
            </a:lvl8pPr>
            <a:lvl9pPr lvl="8" algn="l">
              <a:lnSpc>
                <a:spcPct val="100000"/>
              </a:lnSpc>
              <a:spcBef>
                <a:spcPts val="0"/>
              </a:spcBef>
              <a:spcAft>
                <a:spcPts val="0"/>
              </a:spcAft>
              <a:buClr>
                <a:srgbClr val="FD0000"/>
              </a:buClr>
              <a:buSzPts val="4000"/>
              <a:buFont typeface="Josefin Sans"/>
              <a:buNone/>
              <a:defRPr sz="4000" b="1">
                <a:solidFill>
                  <a:srgbClr val="FD0000"/>
                </a:solidFill>
                <a:latin typeface="Josefin Sans"/>
                <a:ea typeface="Josefin Sans"/>
                <a:cs typeface="Josefin Sans"/>
                <a:sym typeface="Josefin Sans"/>
              </a:defRPr>
            </a:lvl9pPr>
          </a:lstStyle>
          <a:p>
            <a:endParaRPr/>
          </a:p>
        </p:txBody>
      </p:sp>
      <p:cxnSp>
        <p:nvCxnSpPr>
          <p:cNvPr id="96" name="Google Shape;96;p20"/>
          <p:cNvCxnSpPr/>
          <p:nvPr/>
        </p:nvCxnSpPr>
        <p:spPr>
          <a:xfrm rot="10800000">
            <a:off x="241206" y="4608973"/>
            <a:ext cx="1209600" cy="0"/>
          </a:xfrm>
          <a:prstGeom prst="straightConnector1">
            <a:avLst/>
          </a:prstGeom>
          <a:noFill/>
          <a:ln w="9525" cap="flat" cmpd="sng">
            <a:solidFill>
              <a:schemeClr val="accent1"/>
            </a:solidFill>
            <a:prstDash val="solid"/>
            <a:round/>
            <a:headEnd type="none" w="sm" len="sm"/>
            <a:tailEnd type="none" w="sm" len="sm"/>
          </a:ln>
        </p:spPr>
      </p:cxnSp>
      <p:sp>
        <p:nvSpPr>
          <p:cNvPr id="97" name="Google Shape;97;p20"/>
          <p:cNvSpPr txBox="1">
            <a:spLocks noGrp="1"/>
          </p:cNvSpPr>
          <p:nvPr>
            <p:ph type="title" idx="3"/>
          </p:nvPr>
        </p:nvSpPr>
        <p:spPr>
          <a:xfrm>
            <a:off x="1470900" y="476534"/>
            <a:ext cx="62022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Font typeface="Josefin Sans"/>
              <a:buNone/>
              <a:defRPr b="1">
                <a:latin typeface="Josefin Sans"/>
                <a:ea typeface="Josefin Sans"/>
                <a:cs typeface="Josefin Sans"/>
                <a:sym typeface="Josefin Sans"/>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cxnSp>
        <p:nvCxnSpPr>
          <p:cNvPr id="98" name="Google Shape;98;p20"/>
          <p:cNvCxnSpPr/>
          <p:nvPr/>
        </p:nvCxnSpPr>
        <p:spPr>
          <a:xfrm>
            <a:off x="6481100" y="4609950"/>
            <a:ext cx="2544000" cy="0"/>
          </a:xfrm>
          <a:prstGeom prst="straightConnector1">
            <a:avLst/>
          </a:prstGeom>
          <a:noFill/>
          <a:ln w="9525" cap="flat" cmpd="sng">
            <a:solidFill>
              <a:schemeClr val="accent1"/>
            </a:solidFill>
            <a:prstDash val="solid"/>
            <a:round/>
            <a:headEnd type="none" w="sm" len="sm"/>
            <a:tailEnd type="none" w="sm" len="sm"/>
          </a:ln>
        </p:spPr>
      </p:cxnSp>
      <p:sp>
        <p:nvSpPr>
          <p:cNvPr id="99" name="Google Shape;99;p20"/>
          <p:cNvSpPr txBox="1"/>
          <p:nvPr/>
        </p:nvSpPr>
        <p:spPr>
          <a:xfrm>
            <a:off x="8439900" y="4609950"/>
            <a:ext cx="585300" cy="3936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 sz="1100" b="1" i="0" u="none" strike="noStrike" cap="none">
                <a:solidFill>
                  <a:schemeClr val="accent1"/>
                </a:solidFill>
                <a:latin typeface="Josefin Sans"/>
                <a:ea typeface="Josefin Sans"/>
                <a:cs typeface="Josefin Sans"/>
                <a:sym typeface="Josefin Sans"/>
              </a:rPr>
              <a:t>‹#›</a:t>
            </a:fld>
            <a:endParaRPr sz="1100" b="1" i="0" u="none" strike="noStrike" cap="none">
              <a:solidFill>
                <a:schemeClr val="accent1"/>
              </a:solidFill>
              <a:latin typeface="Josefin Sans"/>
              <a:ea typeface="Josefin Sans"/>
              <a:cs typeface="Josefin Sans"/>
              <a:sym typeface="Josefin San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5">
  <p:cSld name="TITLE_ONLY_1_2_1">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xfrm>
            <a:off x="146725" y="4789139"/>
            <a:ext cx="3027300" cy="229200"/>
          </a:xfrm>
          <a:prstGeom prst="rect">
            <a:avLst/>
          </a:prstGeom>
          <a:noFill/>
          <a:ln>
            <a:noFill/>
          </a:ln>
        </p:spPr>
        <p:txBody>
          <a:bodyPr spcFirstLastPara="1" wrap="square" lIns="91425" tIns="0" rIns="91425" bIns="0" anchor="ctr" anchorCtr="0">
            <a:noAutofit/>
          </a:bodyPr>
          <a:lstStyle>
            <a:lvl1pPr lvl="0" algn="l">
              <a:lnSpc>
                <a:spcPct val="100000"/>
              </a:lnSpc>
              <a:spcBef>
                <a:spcPts val="0"/>
              </a:spcBef>
              <a:spcAft>
                <a:spcPts val="0"/>
              </a:spcAft>
              <a:buSzPts val="800"/>
              <a:buFont typeface="Josefin Sans"/>
              <a:buNone/>
              <a:defRPr sz="800" b="1">
                <a:latin typeface="Josefin Sans"/>
                <a:ea typeface="Josefin Sans"/>
                <a:cs typeface="Josefin Sans"/>
                <a:sym typeface="Josefin Sans"/>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1"/>
          <p:cNvSpPr txBox="1">
            <a:spLocks noGrp="1"/>
          </p:cNvSpPr>
          <p:nvPr>
            <p:ph type="title" idx="2"/>
          </p:nvPr>
        </p:nvSpPr>
        <p:spPr>
          <a:xfrm>
            <a:off x="146725" y="4719850"/>
            <a:ext cx="1689000" cy="160500"/>
          </a:xfrm>
          <a:prstGeom prst="rect">
            <a:avLst/>
          </a:prstGeom>
          <a:noFill/>
          <a:ln>
            <a:noFill/>
          </a:ln>
        </p:spPr>
        <p:txBody>
          <a:bodyPr spcFirstLastPara="1" wrap="square" lIns="91425" tIns="0" rIns="91425" bIns="0" anchor="b" anchorCtr="0">
            <a:noAutofit/>
          </a:bodyPr>
          <a:lstStyle>
            <a:lvl1pPr lvl="0" algn="l">
              <a:lnSpc>
                <a:spcPct val="100000"/>
              </a:lnSpc>
              <a:spcBef>
                <a:spcPts val="0"/>
              </a:spcBef>
              <a:spcAft>
                <a:spcPts val="0"/>
              </a:spcAft>
              <a:buClr>
                <a:schemeClr val="accent1"/>
              </a:buClr>
              <a:buSzPts val="1900"/>
              <a:buFont typeface="Josefin Sans"/>
              <a:buNone/>
              <a:defRPr sz="1900" b="1">
                <a:solidFill>
                  <a:schemeClr val="accent1"/>
                </a:solidFill>
                <a:latin typeface="Josefin Sans"/>
                <a:ea typeface="Josefin Sans"/>
                <a:cs typeface="Josefin Sans"/>
                <a:sym typeface="Josefin Sans"/>
              </a:defRPr>
            </a:lvl1pPr>
            <a:lvl2pPr lvl="1" algn="l">
              <a:lnSpc>
                <a:spcPct val="100000"/>
              </a:lnSpc>
              <a:spcBef>
                <a:spcPts val="0"/>
              </a:spcBef>
              <a:spcAft>
                <a:spcPts val="0"/>
              </a:spcAft>
              <a:buClr>
                <a:srgbClr val="FD0000"/>
              </a:buClr>
              <a:buSzPts val="4000"/>
              <a:buFont typeface="Josefin Sans"/>
              <a:buNone/>
              <a:defRPr sz="4000" b="1">
                <a:solidFill>
                  <a:srgbClr val="FD0000"/>
                </a:solidFill>
                <a:latin typeface="Josefin Sans"/>
                <a:ea typeface="Josefin Sans"/>
                <a:cs typeface="Josefin Sans"/>
                <a:sym typeface="Josefin Sans"/>
              </a:defRPr>
            </a:lvl2pPr>
            <a:lvl3pPr lvl="2" algn="l">
              <a:lnSpc>
                <a:spcPct val="100000"/>
              </a:lnSpc>
              <a:spcBef>
                <a:spcPts val="0"/>
              </a:spcBef>
              <a:spcAft>
                <a:spcPts val="0"/>
              </a:spcAft>
              <a:buClr>
                <a:srgbClr val="FD0000"/>
              </a:buClr>
              <a:buSzPts val="4000"/>
              <a:buFont typeface="Josefin Sans"/>
              <a:buNone/>
              <a:defRPr sz="4000" b="1">
                <a:solidFill>
                  <a:srgbClr val="FD0000"/>
                </a:solidFill>
                <a:latin typeface="Josefin Sans"/>
                <a:ea typeface="Josefin Sans"/>
                <a:cs typeface="Josefin Sans"/>
                <a:sym typeface="Josefin Sans"/>
              </a:defRPr>
            </a:lvl3pPr>
            <a:lvl4pPr lvl="3" algn="l">
              <a:lnSpc>
                <a:spcPct val="100000"/>
              </a:lnSpc>
              <a:spcBef>
                <a:spcPts val="0"/>
              </a:spcBef>
              <a:spcAft>
                <a:spcPts val="0"/>
              </a:spcAft>
              <a:buClr>
                <a:srgbClr val="FD0000"/>
              </a:buClr>
              <a:buSzPts val="4000"/>
              <a:buFont typeface="Josefin Sans"/>
              <a:buNone/>
              <a:defRPr sz="4000" b="1">
                <a:solidFill>
                  <a:srgbClr val="FD0000"/>
                </a:solidFill>
                <a:latin typeface="Josefin Sans"/>
                <a:ea typeface="Josefin Sans"/>
                <a:cs typeface="Josefin Sans"/>
                <a:sym typeface="Josefin Sans"/>
              </a:defRPr>
            </a:lvl4pPr>
            <a:lvl5pPr lvl="4" algn="l">
              <a:lnSpc>
                <a:spcPct val="100000"/>
              </a:lnSpc>
              <a:spcBef>
                <a:spcPts val="0"/>
              </a:spcBef>
              <a:spcAft>
                <a:spcPts val="0"/>
              </a:spcAft>
              <a:buClr>
                <a:srgbClr val="FD0000"/>
              </a:buClr>
              <a:buSzPts val="4000"/>
              <a:buFont typeface="Josefin Sans"/>
              <a:buNone/>
              <a:defRPr sz="4000" b="1">
                <a:solidFill>
                  <a:srgbClr val="FD0000"/>
                </a:solidFill>
                <a:latin typeface="Josefin Sans"/>
                <a:ea typeface="Josefin Sans"/>
                <a:cs typeface="Josefin Sans"/>
                <a:sym typeface="Josefin Sans"/>
              </a:defRPr>
            </a:lvl5pPr>
            <a:lvl6pPr lvl="5" algn="l">
              <a:lnSpc>
                <a:spcPct val="100000"/>
              </a:lnSpc>
              <a:spcBef>
                <a:spcPts val="0"/>
              </a:spcBef>
              <a:spcAft>
                <a:spcPts val="0"/>
              </a:spcAft>
              <a:buClr>
                <a:srgbClr val="FD0000"/>
              </a:buClr>
              <a:buSzPts val="4000"/>
              <a:buFont typeface="Josefin Sans"/>
              <a:buNone/>
              <a:defRPr sz="4000" b="1">
                <a:solidFill>
                  <a:srgbClr val="FD0000"/>
                </a:solidFill>
                <a:latin typeface="Josefin Sans"/>
                <a:ea typeface="Josefin Sans"/>
                <a:cs typeface="Josefin Sans"/>
                <a:sym typeface="Josefin Sans"/>
              </a:defRPr>
            </a:lvl6pPr>
            <a:lvl7pPr lvl="6" algn="l">
              <a:lnSpc>
                <a:spcPct val="100000"/>
              </a:lnSpc>
              <a:spcBef>
                <a:spcPts val="0"/>
              </a:spcBef>
              <a:spcAft>
                <a:spcPts val="0"/>
              </a:spcAft>
              <a:buClr>
                <a:srgbClr val="FD0000"/>
              </a:buClr>
              <a:buSzPts val="4000"/>
              <a:buFont typeface="Josefin Sans"/>
              <a:buNone/>
              <a:defRPr sz="4000" b="1">
                <a:solidFill>
                  <a:srgbClr val="FD0000"/>
                </a:solidFill>
                <a:latin typeface="Josefin Sans"/>
                <a:ea typeface="Josefin Sans"/>
                <a:cs typeface="Josefin Sans"/>
                <a:sym typeface="Josefin Sans"/>
              </a:defRPr>
            </a:lvl7pPr>
            <a:lvl8pPr lvl="7" algn="l">
              <a:lnSpc>
                <a:spcPct val="100000"/>
              </a:lnSpc>
              <a:spcBef>
                <a:spcPts val="0"/>
              </a:spcBef>
              <a:spcAft>
                <a:spcPts val="0"/>
              </a:spcAft>
              <a:buClr>
                <a:srgbClr val="FD0000"/>
              </a:buClr>
              <a:buSzPts val="4000"/>
              <a:buFont typeface="Josefin Sans"/>
              <a:buNone/>
              <a:defRPr sz="4000" b="1">
                <a:solidFill>
                  <a:srgbClr val="FD0000"/>
                </a:solidFill>
                <a:latin typeface="Josefin Sans"/>
                <a:ea typeface="Josefin Sans"/>
                <a:cs typeface="Josefin Sans"/>
                <a:sym typeface="Josefin Sans"/>
              </a:defRPr>
            </a:lvl8pPr>
            <a:lvl9pPr lvl="8" algn="l">
              <a:lnSpc>
                <a:spcPct val="100000"/>
              </a:lnSpc>
              <a:spcBef>
                <a:spcPts val="0"/>
              </a:spcBef>
              <a:spcAft>
                <a:spcPts val="0"/>
              </a:spcAft>
              <a:buClr>
                <a:srgbClr val="FD0000"/>
              </a:buClr>
              <a:buSzPts val="4000"/>
              <a:buFont typeface="Josefin Sans"/>
              <a:buNone/>
              <a:defRPr sz="4000" b="1">
                <a:solidFill>
                  <a:srgbClr val="FD0000"/>
                </a:solidFill>
                <a:latin typeface="Josefin Sans"/>
                <a:ea typeface="Josefin Sans"/>
                <a:cs typeface="Josefin Sans"/>
                <a:sym typeface="Josefin Sans"/>
              </a:defRPr>
            </a:lvl9pPr>
          </a:lstStyle>
          <a:p>
            <a:endParaRPr/>
          </a:p>
        </p:txBody>
      </p:sp>
      <p:cxnSp>
        <p:nvCxnSpPr>
          <p:cNvPr id="103" name="Google Shape;103;p21"/>
          <p:cNvCxnSpPr/>
          <p:nvPr/>
        </p:nvCxnSpPr>
        <p:spPr>
          <a:xfrm rot="10800000">
            <a:off x="241206" y="4608973"/>
            <a:ext cx="1209600" cy="0"/>
          </a:xfrm>
          <a:prstGeom prst="straightConnector1">
            <a:avLst/>
          </a:prstGeom>
          <a:noFill/>
          <a:ln w="9525" cap="flat" cmpd="sng">
            <a:solidFill>
              <a:schemeClr val="accent1"/>
            </a:solidFill>
            <a:prstDash val="solid"/>
            <a:round/>
            <a:headEnd type="none" w="sm" len="sm"/>
            <a:tailEnd type="none" w="sm" len="sm"/>
          </a:ln>
        </p:spPr>
      </p:cxnSp>
      <p:sp>
        <p:nvSpPr>
          <p:cNvPr id="104" name="Google Shape;104;p21"/>
          <p:cNvSpPr txBox="1">
            <a:spLocks noGrp="1"/>
          </p:cNvSpPr>
          <p:nvPr>
            <p:ph type="subTitle" idx="1"/>
          </p:nvPr>
        </p:nvSpPr>
        <p:spPr>
          <a:xfrm>
            <a:off x="3241650" y="2094288"/>
            <a:ext cx="4125600" cy="1587000"/>
          </a:xfrm>
          <a:prstGeom prst="rect">
            <a:avLst/>
          </a:prstGeom>
          <a:solidFill>
            <a:schemeClr val="lt1"/>
          </a:solidFill>
          <a:ln>
            <a:noFill/>
          </a:ln>
        </p:spPr>
        <p:txBody>
          <a:bodyPr spcFirstLastPara="1" wrap="square" lIns="91425" tIns="182875" rIns="91425" bIns="0" anchor="ctr" anchorCtr="0">
            <a:noAutofit/>
          </a:bodyPr>
          <a:lstStyle>
            <a:lvl1pPr lvl="0" algn="l">
              <a:lnSpc>
                <a:spcPct val="100000"/>
              </a:lnSpc>
              <a:spcBef>
                <a:spcPts val="0"/>
              </a:spcBef>
              <a:spcAft>
                <a:spcPts val="0"/>
              </a:spcAft>
              <a:buClr>
                <a:schemeClr val="dk1"/>
              </a:buClr>
              <a:buSzPts val="1600"/>
              <a:buFont typeface="Josefin Sans Light"/>
              <a:buChar char="●"/>
              <a:defRPr sz="1600">
                <a:solidFill>
                  <a:schemeClr val="dk1"/>
                </a:solidFill>
                <a:latin typeface="Josefin Sans"/>
                <a:ea typeface="Josefin Sans"/>
                <a:cs typeface="Josefin Sans"/>
                <a:sym typeface="Josefin Sans"/>
              </a:defRPr>
            </a:lvl1pPr>
            <a:lvl2pPr lvl="1" algn="l">
              <a:lnSpc>
                <a:spcPct val="100000"/>
              </a:lnSpc>
              <a:spcBef>
                <a:spcPts val="0"/>
              </a:spcBef>
              <a:spcAft>
                <a:spcPts val="0"/>
              </a:spcAft>
              <a:buClr>
                <a:schemeClr val="dk1"/>
              </a:buClr>
              <a:buSzPts val="1400"/>
              <a:buChar char="○"/>
              <a:defRPr>
                <a:solidFill>
                  <a:schemeClr val="dk1"/>
                </a:solidFill>
              </a:defRPr>
            </a:lvl2pPr>
            <a:lvl3pPr lvl="2" algn="l">
              <a:lnSpc>
                <a:spcPct val="100000"/>
              </a:lnSpc>
              <a:spcBef>
                <a:spcPts val="0"/>
              </a:spcBef>
              <a:spcAft>
                <a:spcPts val="0"/>
              </a:spcAft>
              <a:buClr>
                <a:schemeClr val="dk1"/>
              </a:buClr>
              <a:buSzPts val="1400"/>
              <a:buChar char="■"/>
              <a:defRPr>
                <a:solidFill>
                  <a:schemeClr val="dk1"/>
                </a:solidFill>
              </a:defRPr>
            </a:lvl3pPr>
            <a:lvl4pPr lvl="3" algn="l">
              <a:lnSpc>
                <a:spcPct val="100000"/>
              </a:lnSpc>
              <a:spcBef>
                <a:spcPts val="0"/>
              </a:spcBef>
              <a:spcAft>
                <a:spcPts val="0"/>
              </a:spcAft>
              <a:buClr>
                <a:schemeClr val="dk1"/>
              </a:buClr>
              <a:buSzPts val="1400"/>
              <a:buChar char="●"/>
              <a:defRPr>
                <a:solidFill>
                  <a:schemeClr val="dk1"/>
                </a:solidFill>
              </a:defRPr>
            </a:lvl4pPr>
            <a:lvl5pPr lvl="4" algn="l">
              <a:lnSpc>
                <a:spcPct val="100000"/>
              </a:lnSpc>
              <a:spcBef>
                <a:spcPts val="0"/>
              </a:spcBef>
              <a:spcAft>
                <a:spcPts val="0"/>
              </a:spcAft>
              <a:buClr>
                <a:schemeClr val="dk1"/>
              </a:buClr>
              <a:buSzPts val="1400"/>
              <a:buChar char="○"/>
              <a:defRPr>
                <a:solidFill>
                  <a:schemeClr val="dk1"/>
                </a:solidFill>
              </a:defRPr>
            </a:lvl5pPr>
            <a:lvl6pPr lvl="5" algn="l">
              <a:lnSpc>
                <a:spcPct val="100000"/>
              </a:lnSpc>
              <a:spcBef>
                <a:spcPts val="0"/>
              </a:spcBef>
              <a:spcAft>
                <a:spcPts val="0"/>
              </a:spcAft>
              <a:buClr>
                <a:schemeClr val="dk1"/>
              </a:buClr>
              <a:buSzPts val="1400"/>
              <a:buChar char="■"/>
              <a:defRPr>
                <a:solidFill>
                  <a:schemeClr val="dk1"/>
                </a:solidFill>
              </a:defRPr>
            </a:lvl6pPr>
            <a:lvl7pPr lvl="6" algn="l">
              <a:lnSpc>
                <a:spcPct val="100000"/>
              </a:lnSpc>
              <a:spcBef>
                <a:spcPts val="0"/>
              </a:spcBef>
              <a:spcAft>
                <a:spcPts val="0"/>
              </a:spcAft>
              <a:buClr>
                <a:schemeClr val="dk1"/>
              </a:buClr>
              <a:buSzPts val="1400"/>
              <a:buChar char="●"/>
              <a:defRPr>
                <a:solidFill>
                  <a:schemeClr val="dk1"/>
                </a:solidFill>
              </a:defRPr>
            </a:lvl7pPr>
            <a:lvl8pPr lvl="7" algn="l">
              <a:lnSpc>
                <a:spcPct val="100000"/>
              </a:lnSpc>
              <a:spcBef>
                <a:spcPts val="0"/>
              </a:spcBef>
              <a:spcAft>
                <a:spcPts val="0"/>
              </a:spcAft>
              <a:buClr>
                <a:schemeClr val="dk1"/>
              </a:buClr>
              <a:buSzPts val="1400"/>
              <a:buChar char="○"/>
              <a:defRPr>
                <a:solidFill>
                  <a:schemeClr val="dk1"/>
                </a:solidFill>
              </a:defRPr>
            </a:lvl8pPr>
            <a:lvl9pPr lvl="8" algn="l">
              <a:lnSpc>
                <a:spcPct val="100000"/>
              </a:lnSpc>
              <a:spcBef>
                <a:spcPts val="0"/>
              </a:spcBef>
              <a:spcAft>
                <a:spcPts val="0"/>
              </a:spcAft>
              <a:buClr>
                <a:schemeClr val="dk1"/>
              </a:buClr>
              <a:buSzPts val="1400"/>
              <a:buChar char="■"/>
              <a:defRPr>
                <a:solidFill>
                  <a:schemeClr val="dk1"/>
                </a:solidFill>
              </a:defRPr>
            </a:lvl9pPr>
          </a:lstStyle>
          <a:p>
            <a:endParaRPr/>
          </a:p>
        </p:txBody>
      </p:sp>
      <p:sp>
        <p:nvSpPr>
          <p:cNvPr id="105" name="Google Shape;105;p21"/>
          <p:cNvSpPr txBox="1">
            <a:spLocks noGrp="1"/>
          </p:cNvSpPr>
          <p:nvPr>
            <p:ph type="title" idx="3"/>
          </p:nvPr>
        </p:nvSpPr>
        <p:spPr>
          <a:xfrm>
            <a:off x="713225" y="476525"/>
            <a:ext cx="6960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Font typeface="Josefin Sans"/>
              <a:buNone/>
              <a:defRPr b="1">
                <a:latin typeface="Josefin Sans"/>
                <a:ea typeface="Josefin Sans"/>
                <a:cs typeface="Josefin Sans"/>
                <a:sym typeface="Josefin Sans"/>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cxnSp>
        <p:nvCxnSpPr>
          <p:cNvPr id="106" name="Google Shape;106;p21"/>
          <p:cNvCxnSpPr/>
          <p:nvPr/>
        </p:nvCxnSpPr>
        <p:spPr>
          <a:xfrm>
            <a:off x="6481100" y="4609950"/>
            <a:ext cx="2544000" cy="0"/>
          </a:xfrm>
          <a:prstGeom prst="straightConnector1">
            <a:avLst/>
          </a:prstGeom>
          <a:noFill/>
          <a:ln w="9525" cap="flat" cmpd="sng">
            <a:solidFill>
              <a:schemeClr val="accent1"/>
            </a:solidFill>
            <a:prstDash val="solid"/>
            <a:round/>
            <a:headEnd type="none" w="sm" len="sm"/>
            <a:tailEnd type="none" w="sm" len="sm"/>
          </a:ln>
        </p:spPr>
      </p:cxnSp>
      <p:sp>
        <p:nvSpPr>
          <p:cNvPr id="107" name="Google Shape;107;p21"/>
          <p:cNvSpPr txBox="1"/>
          <p:nvPr/>
        </p:nvSpPr>
        <p:spPr>
          <a:xfrm>
            <a:off x="8439900" y="4609950"/>
            <a:ext cx="585300" cy="3936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 sz="1100" b="1" i="0" u="none" strike="noStrike" cap="none">
                <a:solidFill>
                  <a:schemeClr val="accent1"/>
                </a:solidFill>
                <a:latin typeface="Josefin Sans"/>
                <a:ea typeface="Josefin Sans"/>
                <a:cs typeface="Josefin Sans"/>
                <a:sym typeface="Josefin Sans"/>
              </a:rPr>
              <a:t>‹#›</a:t>
            </a:fld>
            <a:endParaRPr sz="1100" b="1" i="0" u="none" strike="noStrike" cap="none">
              <a:solidFill>
                <a:schemeClr val="accent1"/>
              </a:solidFill>
              <a:latin typeface="Josefin Sans"/>
              <a:ea typeface="Josefin Sans"/>
              <a:cs typeface="Josefin Sans"/>
              <a:sym typeface="Josefin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08"/>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109"/>
        <p:cNvGrpSpPr/>
        <p:nvPr/>
      </p:nvGrpSpPr>
      <p:grpSpPr>
        <a:xfrm>
          <a:off x="0" y="0"/>
          <a:ext cx="0" cy="0"/>
          <a:chOff x="0" y="0"/>
          <a:chExt cx="0" cy="0"/>
        </a:xfrm>
      </p:grpSpPr>
      <p:sp>
        <p:nvSpPr>
          <p:cNvPr id="110" name="Google Shape;110;p23"/>
          <p:cNvSpPr/>
          <p:nvPr/>
        </p:nvSpPr>
        <p:spPr>
          <a:xfrm>
            <a:off x="-159275" y="1563300"/>
            <a:ext cx="1591500" cy="39621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D0000"/>
              </a:solidFill>
              <a:latin typeface="Arial"/>
              <a:ea typeface="Arial"/>
              <a:cs typeface="Arial"/>
              <a:sym typeface="Arial"/>
            </a:endParaRPr>
          </a:p>
        </p:txBody>
      </p:sp>
      <p:cxnSp>
        <p:nvCxnSpPr>
          <p:cNvPr id="111" name="Google Shape;111;p23"/>
          <p:cNvCxnSpPr/>
          <p:nvPr/>
        </p:nvCxnSpPr>
        <p:spPr>
          <a:xfrm rot="10800000">
            <a:off x="986725" y="1327650"/>
            <a:ext cx="445500" cy="0"/>
          </a:xfrm>
          <a:prstGeom prst="straightConnector1">
            <a:avLst/>
          </a:prstGeom>
          <a:noFill/>
          <a:ln w="76200" cap="flat" cmpd="sng">
            <a:solidFill>
              <a:schemeClr val="accent1"/>
            </a:solidFill>
            <a:prstDash val="solid"/>
            <a:round/>
            <a:headEnd type="none" w="sm" len="sm"/>
            <a:tailEnd type="none" w="sm" len="sm"/>
          </a:ln>
        </p:spPr>
      </p:cxnSp>
      <p:cxnSp>
        <p:nvCxnSpPr>
          <p:cNvPr id="112" name="Google Shape;112;p23"/>
          <p:cNvCxnSpPr/>
          <p:nvPr/>
        </p:nvCxnSpPr>
        <p:spPr>
          <a:xfrm>
            <a:off x="6481100" y="4609950"/>
            <a:ext cx="2544000" cy="0"/>
          </a:xfrm>
          <a:prstGeom prst="straightConnector1">
            <a:avLst/>
          </a:prstGeom>
          <a:noFill/>
          <a:ln w="9525" cap="flat" cmpd="sng">
            <a:solidFill>
              <a:schemeClr val="accent1"/>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79200" rIns="91425" bIns="91425" anchor="t" anchorCtr="0">
            <a:noAutofit/>
          </a:bodyPr>
          <a:lstStyle>
            <a:lvl1pPr marR="0" lvl="0" algn="l" rtl="0">
              <a:lnSpc>
                <a:spcPct val="100000"/>
              </a:lnSpc>
              <a:spcBef>
                <a:spcPts val="0"/>
              </a:spcBef>
              <a:spcAft>
                <a:spcPts val="0"/>
              </a:spcAft>
              <a:buClr>
                <a:schemeClr val="dk1"/>
              </a:buClr>
              <a:buSzPts val="2800"/>
              <a:buFont typeface="Josefin Sans"/>
              <a:buNone/>
              <a:defRPr sz="2800" b="1" i="0" u="none" strike="noStrike" cap="none">
                <a:solidFill>
                  <a:schemeClr val="dk1"/>
                </a:solidFill>
                <a:latin typeface="Josefin Sans"/>
                <a:ea typeface="Josefin Sans"/>
                <a:cs typeface="Josefin Sans"/>
                <a:sym typeface="Josefin San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284225" y="1159350"/>
            <a:ext cx="8520600" cy="3416400"/>
          </a:xfrm>
          <a:prstGeom prst="rect">
            <a:avLst/>
          </a:prstGeom>
          <a:noFill/>
          <a:ln>
            <a:noFill/>
          </a:ln>
        </p:spPr>
        <p:txBody>
          <a:bodyPr spcFirstLastPara="1" wrap="square" lIns="91425" tIns="0" rIns="91425" bIns="182875" anchor="t" anchorCtr="0">
            <a:noAutofit/>
          </a:bodyPr>
          <a:lstStyle>
            <a:lvl1pPr marL="457200" marR="0" lvl="0" indent="-342900" algn="l" rtl="0">
              <a:lnSpc>
                <a:spcPct val="100000"/>
              </a:lnSpc>
              <a:spcBef>
                <a:spcPts val="0"/>
              </a:spcBef>
              <a:spcAft>
                <a:spcPts val="0"/>
              </a:spcAft>
              <a:buClr>
                <a:schemeClr val="dk1"/>
              </a:buClr>
              <a:buSzPts val="1800"/>
              <a:buFont typeface="Josefin Sans Medium"/>
              <a:buChar char="●"/>
              <a:defRPr sz="1800" b="0" i="0" u="none" strike="noStrike" cap="none">
                <a:solidFill>
                  <a:schemeClr val="dk1"/>
                </a:solidFill>
                <a:latin typeface="Josefin Sans Medium"/>
                <a:ea typeface="Josefin Sans Medium"/>
                <a:cs typeface="Josefin Sans Medium"/>
                <a:sym typeface="Josefin Sans Medium"/>
              </a:defRPr>
            </a:lvl1pPr>
            <a:lvl2pPr marL="914400" marR="0" lvl="1" indent="-317500" algn="l" rtl="0">
              <a:lnSpc>
                <a:spcPct val="100000"/>
              </a:lnSpc>
              <a:spcBef>
                <a:spcPts val="0"/>
              </a:spcBef>
              <a:spcAft>
                <a:spcPts val="0"/>
              </a:spcAft>
              <a:buClr>
                <a:schemeClr val="dk1"/>
              </a:buClr>
              <a:buSzPts val="1400"/>
              <a:buFont typeface="Josefin Sans"/>
              <a:buChar char="○"/>
              <a:defRPr sz="1400" b="0" i="0" u="none" strike="noStrike" cap="none">
                <a:solidFill>
                  <a:schemeClr val="dk1"/>
                </a:solidFill>
                <a:latin typeface="Josefin Sans"/>
                <a:ea typeface="Josefin Sans"/>
                <a:cs typeface="Josefin Sans"/>
                <a:sym typeface="Josefin Sans"/>
              </a:defRPr>
            </a:lvl2pPr>
            <a:lvl3pPr marL="1371600" marR="0" lvl="2" indent="-317500" algn="l" rtl="0">
              <a:lnSpc>
                <a:spcPct val="100000"/>
              </a:lnSpc>
              <a:spcBef>
                <a:spcPts val="0"/>
              </a:spcBef>
              <a:spcAft>
                <a:spcPts val="0"/>
              </a:spcAft>
              <a:buClr>
                <a:schemeClr val="dk1"/>
              </a:buClr>
              <a:buSzPts val="1400"/>
              <a:buFont typeface="Josefin Sans Light"/>
              <a:buChar char="■"/>
              <a:defRPr sz="1400" b="0" i="0" u="none" strike="noStrike" cap="none">
                <a:solidFill>
                  <a:schemeClr val="dk1"/>
                </a:solidFill>
                <a:latin typeface="Josefin Sans Light"/>
                <a:ea typeface="Josefin Sans Light"/>
                <a:cs typeface="Josefin Sans Light"/>
                <a:sym typeface="Josefin Sans Light"/>
              </a:defRPr>
            </a:lvl3pPr>
            <a:lvl4pPr marL="1828800" marR="0" lvl="3" indent="-317500" algn="l" rtl="0">
              <a:lnSpc>
                <a:spcPct val="100000"/>
              </a:lnSpc>
              <a:spcBef>
                <a:spcPts val="0"/>
              </a:spcBef>
              <a:spcAft>
                <a:spcPts val="0"/>
              </a:spcAft>
              <a:buClr>
                <a:schemeClr val="dk1"/>
              </a:buClr>
              <a:buSzPts val="1400"/>
              <a:buFont typeface="Josefin Sans ExtraLight"/>
              <a:buChar char="●"/>
              <a:defRPr sz="1400" b="0" i="0" u="none" strike="noStrike" cap="none">
                <a:solidFill>
                  <a:schemeClr val="dk1"/>
                </a:solidFill>
                <a:latin typeface="Josefin Sans ExtraLight"/>
                <a:ea typeface="Josefin Sans ExtraLight"/>
                <a:cs typeface="Josefin Sans ExtraLight"/>
                <a:sym typeface="Josefin Sans ExtraLight"/>
              </a:defRPr>
            </a:lvl4pPr>
            <a:lvl5pPr marL="2286000" marR="0" lvl="4" indent="-311150" algn="l" rtl="0">
              <a:lnSpc>
                <a:spcPct val="100000"/>
              </a:lnSpc>
              <a:spcBef>
                <a:spcPts val="0"/>
              </a:spcBef>
              <a:spcAft>
                <a:spcPts val="0"/>
              </a:spcAft>
              <a:buClr>
                <a:schemeClr val="dk1"/>
              </a:buClr>
              <a:buSzPts val="1300"/>
              <a:buFont typeface="Josefin Sans ExtraLight"/>
              <a:buChar char="○"/>
              <a:defRPr sz="1300" b="0" i="0" u="none" strike="noStrike" cap="none">
                <a:solidFill>
                  <a:schemeClr val="dk1"/>
                </a:solidFill>
                <a:latin typeface="Josefin Sans ExtraLight"/>
                <a:ea typeface="Josefin Sans ExtraLight"/>
                <a:cs typeface="Josefin Sans ExtraLight"/>
                <a:sym typeface="Josefin Sans ExtraLight"/>
              </a:defRPr>
            </a:lvl5pPr>
            <a:lvl6pPr marL="2743200" marR="0" lvl="5" indent="-304800" algn="l" rtl="0">
              <a:lnSpc>
                <a:spcPct val="100000"/>
              </a:lnSpc>
              <a:spcBef>
                <a:spcPts val="0"/>
              </a:spcBef>
              <a:spcAft>
                <a:spcPts val="0"/>
              </a:spcAft>
              <a:buClr>
                <a:schemeClr val="dk1"/>
              </a:buClr>
              <a:buSzPts val="1200"/>
              <a:buFont typeface="Josefin Sans ExtraLight"/>
              <a:buChar char="■"/>
              <a:defRPr sz="1200" b="0" i="0" u="none" strike="noStrike" cap="none">
                <a:solidFill>
                  <a:schemeClr val="dk1"/>
                </a:solidFill>
                <a:latin typeface="Josefin Sans ExtraLight"/>
                <a:ea typeface="Josefin Sans ExtraLight"/>
                <a:cs typeface="Josefin Sans ExtraLight"/>
                <a:sym typeface="Josefin Sans ExtraLight"/>
              </a:defRPr>
            </a:lvl6pPr>
            <a:lvl7pPr marL="3200400" marR="0" lvl="6" indent="-304800" algn="l" rtl="0">
              <a:lnSpc>
                <a:spcPct val="100000"/>
              </a:lnSpc>
              <a:spcBef>
                <a:spcPts val="0"/>
              </a:spcBef>
              <a:spcAft>
                <a:spcPts val="0"/>
              </a:spcAft>
              <a:buClr>
                <a:schemeClr val="dk1"/>
              </a:buClr>
              <a:buSzPts val="1200"/>
              <a:buFont typeface="Josefin Sans ExtraLight"/>
              <a:buChar char="●"/>
              <a:defRPr sz="1200" b="0" i="0" u="none" strike="noStrike" cap="none">
                <a:solidFill>
                  <a:schemeClr val="dk1"/>
                </a:solidFill>
                <a:latin typeface="Josefin Sans ExtraLight"/>
                <a:ea typeface="Josefin Sans ExtraLight"/>
                <a:cs typeface="Josefin Sans ExtraLight"/>
                <a:sym typeface="Josefin Sans ExtraLight"/>
              </a:defRPr>
            </a:lvl7pPr>
            <a:lvl8pPr marL="3657600" marR="0" lvl="7" indent="-304800" algn="l" rtl="0">
              <a:lnSpc>
                <a:spcPct val="100000"/>
              </a:lnSpc>
              <a:spcBef>
                <a:spcPts val="0"/>
              </a:spcBef>
              <a:spcAft>
                <a:spcPts val="0"/>
              </a:spcAft>
              <a:buClr>
                <a:schemeClr val="dk1"/>
              </a:buClr>
              <a:buSzPts val="1200"/>
              <a:buFont typeface="Josefin Sans ExtraLight"/>
              <a:buChar char="○"/>
              <a:defRPr sz="1200" b="0" i="0" u="none" strike="noStrike" cap="none">
                <a:solidFill>
                  <a:schemeClr val="dk1"/>
                </a:solidFill>
                <a:latin typeface="Josefin Sans ExtraLight"/>
                <a:ea typeface="Josefin Sans ExtraLight"/>
                <a:cs typeface="Josefin Sans ExtraLight"/>
                <a:sym typeface="Josefin Sans ExtraLight"/>
              </a:defRPr>
            </a:lvl8pPr>
            <a:lvl9pPr marL="4114800" marR="0" lvl="8" indent="-304800" algn="l" rtl="0">
              <a:lnSpc>
                <a:spcPct val="100000"/>
              </a:lnSpc>
              <a:spcBef>
                <a:spcPts val="0"/>
              </a:spcBef>
              <a:spcAft>
                <a:spcPts val="0"/>
              </a:spcAft>
              <a:buClr>
                <a:schemeClr val="dk1"/>
              </a:buClr>
              <a:buSzPts val="1200"/>
              <a:buFont typeface="Josefin Sans ExtraLight"/>
              <a:buChar char="■"/>
              <a:defRPr sz="1200" b="0" i="0" u="none" strike="noStrike" cap="none">
                <a:solidFill>
                  <a:schemeClr val="dk1"/>
                </a:solidFill>
                <a:latin typeface="Josefin Sans ExtraLight"/>
                <a:ea typeface="Josefin Sans ExtraLight"/>
                <a:cs typeface="Josefin Sans ExtraLight"/>
                <a:sym typeface="Josefin Sans ExtraLight"/>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8.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6"/>
        <p:cNvGrpSpPr/>
        <p:nvPr/>
      </p:nvGrpSpPr>
      <p:grpSpPr>
        <a:xfrm>
          <a:off x="0" y="0"/>
          <a:ext cx="0" cy="0"/>
          <a:chOff x="0" y="0"/>
          <a:chExt cx="0" cy="0"/>
        </a:xfrm>
      </p:grpSpPr>
      <p:sp>
        <p:nvSpPr>
          <p:cNvPr id="117" name="Google Shape;117;p24"/>
          <p:cNvSpPr txBox="1">
            <a:spLocks noGrp="1"/>
          </p:cNvSpPr>
          <p:nvPr>
            <p:ph type="ctrTitle"/>
          </p:nvPr>
        </p:nvSpPr>
        <p:spPr>
          <a:xfrm>
            <a:off x="894500" y="588600"/>
            <a:ext cx="5392800" cy="1983300"/>
          </a:xfrm>
          <a:prstGeom prst="rect">
            <a:avLst/>
          </a:prstGeom>
          <a:noFill/>
          <a:ln>
            <a:noFill/>
          </a:ln>
        </p:spPr>
        <p:txBody>
          <a:bodyPr spcFirstLastPara="1" wrap="square" lIns="91425" tIns="201150" rIns="91425" bIns="91425" anchor="t" anchorCtr="0">
            <a:noAutofit/>
          </a:bodyPr>
          <a:lstStyle/>
          <a:p>
            <a:pPr marL="0" lvl="0" indent="0" algn="l" rtl="0">
              <a:lnSpc>
                <a:spcPct val="100000"/>
              </a:lnSpc>
              <a:spcBef>
                <a:spcPts val="0"/>
              </a:spcBef>
              <a:spcAft>
                <a:spcPts val="0"/>
              </a:spcAft>
              <a:buSzPts val="5200"/>
              <a:buNone/>
            </a:pPr>
            <a:r>
              <a:rPr lang="en" dirty="0"/>
              <a:t>Profiling Loan</a:t>
            </a:r>
            <a:br>
              <a:rPr lang="en" dirty="0"/>
            </a:br>
            <a:r>
              <a:rPr lang="en" dirty="0"/>
              <a:t>Customer</a:t>
            </a:r>
            <a:endParaRPr dirty="0"/>
          </a:p>
        </p:txBody>
      </p:sp>
      <p:pic>
        <p:nvPicPr>
          <p:cNvPr id="118" name="Google Shape;118;p24"/>
          <p:cNvPicPr preferRelativeResize="0"/>
          <p:nvPr/>
        </p:nvPicPr>
        <p:blipFill rotWithShape="1">
          <a:blip r:embed="rId4">
            <a:alphaModFix/>
          </a:blip>
          <a:srcRect l="30388" t="31886" r="43369" b="36508"/>
          <a:stretch/>
        </p:blipFill>
        <p:spPr>
          <a:xfrm>
            <a:off x="7177314" y="3345542"/>
            <a:ext cx="1028044" cy="1238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pic>
        <p:nvPicPr>
          <p:cNvPr id="226" name="Google Shape;226;p33"/>
          <p:cNvPicPr preferRelativeResize="0"/>
          <p:nvPr/>
        </p:nvPicPr>
        <p:blipFill>
          <a:blip r:embed="rId3">
            <a:alphaModFix/>
          </a:blip>
          <a:stretch>
            <a:fillRect/>
          </a:stretch>
        </p:blipFill>
        <p:spPr>
          <a:xfrm>
            <a:off x="5312962" y="1371975"/>
            <a:ext cx="1853100" cy="2060399"/>
          </a:xfrm>
          <a:prstGeom prst="rect">
            <a:avLst/>
          </a:prstGeom>
          <a:noFill/>
          <a:ln>
            <a:noFill/>
          </a:ln>
        </p:spPr>
      </p:pic>
      <p:sp>
        <p:nvSpPr>
          <p:cNvPr id="227" name="Google Shape;227;p33"/>
          <p:cNvSpPr txBox="1">
            <a:spLocks noGrp="1"/>
          </p:cNvSpPr>
          <p:nvPr>
            <p:ph type="title" idx="3"/>
          </p:nvPr>
        </p:nvSpPr>
        <p:spPr>
          <a:xfrm>
            <a:off x="1470900" y="476534"/>
            <a:ext cx="62022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Gender and Married</a:t>
            </a:r>
            <a:endParaRPr/>
          </a:p>
        </p:txBody>
      </p:sp>
      <p:sp>
        <p:nvSpPr>
          <p:cNvPr id="228" name="Google Shape;228;p33"/>
          <p:cNvSpPr txBox="1"/>
          <p:nvPr/>
        </p:nvSpPr>
        <p:spPr>
          <a:xfrm>
            <a:off x="581875" y="1660650"/>
            <a:ext cx="2091300" cy="511200"/>
          </a:xfrm>
          <a:prstGeom prst="rect">
            <a:avLst/>
          </a:prstGeom>
          <a:noFill/>
          <a:ln>
            <a:noFill/>
          </a:ln>
        </p:spPr>
        <p:txBody>
          <a:bodyPr spcFirstLastPara="1" wrap="square" lIns="0" tIns="6350" rIns="0" bIns="0" anchor="t" anchorCtr="0">
            <a:noAutofit/>
          </a:bodyPr>
          <a:lstStyle/>
          <a:p>
            <a:pPr marL="91440" marR="9144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Josefin Sans"/>
                <a:ea typeface="Josefin Sans"/>
                <a:cs typeface="Josefin Sans"/>
                <a:sym typeface="Josefin Sans"/>
              </a:rPr>
              <a:t>Analisa kita persempit pada </a:t>
            </a:r>
            <a:r>
              <a:rPr lang="en">
                <a:solidFill>
                  <a:schemeClr val="dk1"/>
                </a:solidFill>
                <a:latin typeface="Josefin Sans"/>
                <a:ea typeface="Josefin Sans"/>
                <a:cs typeface="Josefin Sans"/>
                <a:sym typeface="Josefin Sans"/>
              </a:rPr>
              <a:t>gender laki-laki.</a:t>
            </a:r>
            <a:endParaRPr sz="1400" b="0" i="0" u="none" strike="noStrike" cap="none">
              <a:solidFill>
                <a:schemeClr val="dk1"/>
              </a:solidFill>
              <a:latin typeface="Josefin Sans"/>
              <a:ea typeface="Josefin Sans"/>
              <a:cs typeface="Josefin Sans"/>
              <a:sym typeface="Josefin Sans"/>
            </a:endParaRPr>
          </a:p>
        </p:txBody>
      </p:sp>
      <p:cxnSp>
        <p:nvCxnSpPr>
          <p:cNvPr id="229" name="Google Shape;229;p33">
            <a:hlinkClick r:id="" action="ppaction://hlinkshowjump?jump=nextslide"/>
          </p:cNvPr>
          <p:cNvCxnSpPr/>
          <p:nvPr/>
        </p:nvCxnSpPr>
        <p:spPr>
          <a:xfrm>
            <a:off x="8643950" y="303450"/>
            <a:ext cx="262200" cy="0"/>
          </a:xfrm>
          <a:prstGeom prst="straightConnector1">
            <a:avLst/>
          </a:prstGeom>
          <a:noFill/>
          <a:ln w="9525" cap="flat" cmpd="sng">
            <a:solidFill>
              <a:schemeClr val="accent1"/>
            </a:solidFill>
            <a:prstDash val="solid"/>
            <a:round/>
            <a:headEnd type="none" w="sm" len="sm"/>
            <a:tailEnd type="triangle" w="med" len="med"/>
          </a:ln>
        </p:spPr>
      </p:cxnSp>
      <p:cxnSp>
        <p:nvCxnSpPr>
          <p:cNvPr id="230" name="Google Shape;230;p33">
            <a:hlinkClick r:id="" action="ppaction://hlinkshowjump?jump=previousslide"/>
          </p:cNvPr>
          <p:cNvCxnSpPr/>
          <p:nvPr/>
        </p:nvCxnSpPr>
        <p:spPr>
          <a:xfrm rot="10800000">
            <a:off x="232775" y="303450"/>
            <a:ext cx="262200" cy="0"/>
          </a:xfrm>
          <a:prstGeom prst="straightConnector1">
            <a:avLst/>
          </a:prstGeom>
          <a:noFill/>
          <a:ln w="9525" cap="flat" cmpd="sng">
            <a:solidFill>
              <a:schemeClr val="accent1"/>
            </a:solidFill>
            <a:prstDash val="solid"/>
            <a:round/>
            <a:headEnd type="none" w="sm" len="sm"/>
            <a:tailEnd type="triangle" w="med" len="med"/>
          </a:ln>
        </p:spPr>
      </p:cxnSp>
      <p:sp>
        <p:nvSpPr>
          <p:cNvPr id="231" name="Google Shape;231;p33"/>
          <p:cNvSpPr/>
          <p:nvPr/>
        </p:nvSpPr>
        <p:spPr>
          <a:xfrm>
            <a:off x="3595403" y="1574321"/>
            <a:ext cx="123000" cy="1230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32" name="Google Shape;232;p33"/>
          <p:cNvCxnSpPr>
            <a:stCxn id="233" idx="3"/>
            <a:endCxn id="228" idx="3"/>
          </p:cNvCxnSpPr>
          <p:nvPr/>
        </p:nvCxnSpPr>
        <p:spPr>
          <a:xfrm rot="10800000" flipH="1">
            <a:off x="2311117" y="1916263"/>
            <a:ext cx="362100" cy="784200"/>
          </a:xfrm>
          <a:prstGeom prst="bentConnector3">
            <a:avLst>
              <a:gd name="adj1" fmla="val 165751"/>
            </a:avLst>
          </a:prstGeom>
          <a:noFill/>
          <a:ln w="9525" cap="flat" cmpd="sng">
            <a:solidFill>
              <a:schemeClr val="accent1"/>
            </a:solidFill>
            <a:prstDash val="solid"/>
            <a:round/>
            <a:headEnd type="diamond" w="med" len="med"/>
            <a:tailEnd type="none" w="sm" len="sm"/>
          </a:ln>
        </p:spPr>
      </p:cxnSp>
      <p:sp>
        <p:nvSpPr>
          <p:cNvPr id="234" name="Google Shape;234;p33"/>
          <p:cNvSpPr/>
          <p:nvPr/>
        </p:nvSpPr>
        <p:spPr>
          <a:xfrm>
            <a:off x="3718403" y="3259759"/>
            <a:ext cx="123000" cy="1230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35" name="Google Shape;235;p33"/>
          <p:cNvCxnSpPr>
            <a:stCxn id="236" idx="3"/>
            <a:endCxn id="237" idx="3"/>
          </p:cNvCxnSpPr>
          <p:nvPr/>
        </p:nvCxnSpPr>
        <p:spPr>
          <a:xfrm flipH="1">
            <a:off x="4547726" y="2402179"/>
            <a:ext cx="381000" cy="1623000"/>
          </a:xfrm>
          <a:prstGeom prst="bentConnector3">
            <a:avLst>
              <a:gd name="adj1" fmla="val -62500"/>
            </a:avLst>
          </a:prstGeom>
          <a:noFill/>
          <a:ln w="9525" cap="flat" cmpd="sng">
            <a:solidFill>
              <a:schemeClr val="accent1"/>
            </a:solidFill>
            <a:prstDash val="solid"/>
            <a:round/>
            <a:headEnd type="diamond" w="med" len="med"/>
            <a:tailEnd type="none" w="sm" len="sm"/>
          </a:ln>
        </p:spPr>
      </p:cxnSp>
      <p:sp>
        <p:nvSpPr>
          <p:cNvPr id="237" name="Google Shape;237;p33"/>
          <p:cNvSpPr txBox="1"/>
          <p:nvPr/>
        </p:nvSpPr>
        <p:spPr>
          <a:xfrm>
            <a:off x="1927050" y="3567525"/>
            <a:ext cx="2620800" cy="915600"/>
          </a:xfrm>
          <a:prstGeom prst="rect">
            <a:avLst/>
          </a:prstGeom>
          <a:noFill/>
          <a:ln>
            <a:noFill/>
          </a:ln>
        </p:spPr>
        <p:txBody>
          <a:bodyPr spcFirstLastPara="1" wrap="square" lIns="0" tIns="6350" rIns="0" bIns="0" anchor="t" anchorCtr="0">
            <a:noAutofit/>
          </a:bodyPr>
          <a:lstStyle/>
          <a:p>
            <a:pPr marL="91440" marR="91440" lvl="0" indent="0" algn="r"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Josefin Sans"/>
                <a:ea typeface="Josefin Sans"/>
                <a:cs typeface="Josefin Sans"/>
                <a:sym typeface="Josefin Sans"/>
              </a:rPr>
              <a:t>Dari </a:t>
            </a:r>
            <a:r>
              <a:rPr lang="en" sz="1200">
                <a:solidFill>
                  <a:schemeClr val="dk1"/>
                </a:solidFill>
                <a:latin typeface="Josefin Sans"/>
                <a:ea typeface="Josefin Sans"/>
                <a:cs typeface="Josefin Sans"/>
                <a:sym typeface="Josefin Sans"/>
              </a:rPr>
              <a:t>265 laki-laki</a:t>
            </a:r>
            <a:r>
              <a:rPr lang="en" sz="1200" b="0" i="0" u="none" strike="noStrike" cap="none">
                <a:solidFill>
                  <a:schemeClr val="dk1"/>
                </a:solidFill>
                <a:latin typeface="Josefin Sans"/>
                <a:ea typeface="Josefin Sans"/>
                <a:cs typeface="Josefin Sans"/>
                <a:sym typeface="Josefin Sans"/>
              </a:rPr>
              <a:t>, terdapat </a:t>
            </a:r>
            <a:r>
              <a:rPr lang="en" sz="1200">
                <a:solidFill>
                  <a:schemeClr val="dk1"/>
                </a:solidFill>
                <a:latin typeface="Josefin Sans"/>
                <a:ea typeface="Josefin Sans"/>
                <a:cs typeface="Josefin Sans"/>
                <a:sym typeface="Josefin Sans"/>
              </a:rPr>
              <a:t>194 </a:t>
            </a:r>
            <a:r>
              <a:rPr lang="en" sz="1200" b="0" i="0" u="none" strike="noStrike" cap="none">
                <a:solidFill>
                  <a:schemeClr val="dk1"/>
                </a:solidFill>
                <a:latin typeface="Josefin Sans"/>
                <a:ea typeface="Josefin Sans"/>
                <a:cs typeface="Josefin Sans"/>
                <a:sym typeface="Josefin Sans"/>
              </a:rPr>
              <a:t>peminjam </a:t>
            </a:r>
            <a:r>
              <a:rPr lang="en" sz="1200">
                <a:solidFill>
                  <a:schemeClr val="dk1"/>
                </a:solidFill>
                <a:latin typeface="Josefin Sans"/>
                <a:ea typeface="Josefin Sans"/>
                <a:cs typeface="Josefin Sans"/>
                <a:sym typeface="Josefin Sans"/>
              </a:rPr>
              <a:t>diterima</a:t>
            </a:r>
            <a:r>
              <a:rPr lang="en" sz="1200" b="0" i="0" u="none" strike="noStrike" cap="none">
                <a:solidFill>
                  <a:schemeClr val="dk1"/>
                </a:solidFill>
                <a:latin typeface="Josefin Sans"/>
                <a:ea typeface="Josefin Sans"/>
                <a:cs typeface="Josefin Sans"/>
                <a:sym typeface="Josefin Sans"/>
              </a:rPr>
              <a:t>, dan sisanya sebanyak </a:t>
            </a:r>
            <a:r>
              <a:rPr lang="en" sz="1200">
                <a:solidFill>
                  <a:schemeClr val="dk1"/>
                </a:solidFill>
                <a:latin typeface="Josefin Sans"/>
                <a:ea typeface="Josefin Sans"/>
                <a:cs typeface="Josefin Sans"/>
                <a:sym typeface="Josefin Sans"/>
              </a:rPr>
              <a:t>71 </a:t>
            </a:r>
            <a:r>
              <a:rPr lang="en" sz="1200" b="0" i="0" u="none" strike="noStrike" cap="none">
                <a:solidFill>
                  <a:schemeClr val="dk1"/>
                </a:solidFill>
                <a:latin typeface="Josefin Sans"/>
                <a:ea typeface="Josefin Sans"/>
                <a:cs typeface="Josefin Sans"/>
                <a:sym typeface="Josefin Sans"/>
              </a:rPr>
              <a:t>peminjam </a:t>
            </a:r>
            <a:r>
              <a:rPr lang="en" sz="1200">
                <a:solidFill>
                  <a:schemeClr val="dk1"/>
                </a:solidFill>
                <a:latin typeface="Josefin Sans"/>
                <a:ea typeface="Josefin Sans"/>
                <a:cs typeface="Josefin Sans"/>
                <a:sym typeface="Josefin Sans"/>
              </a:rPr>
              <a:t>yang tidak diterima</a:t>
            </a:r>
            <a:endParaRPr sz="1200" b="0" i="0" u="none" strike="noStrike" cap="none">
              <a:solidFill>
                <a:schemeClr val="dk1"/>
              </a:solidFill>
              <a:latin typeface="Josefin Sans"/>
              <a:ea typeface="Josefin Sans"/>
              <a:cs typeface="Josefin Sans"/>
              <a:sym typeface="Josefin Sans"/>
            </a:endParaRPr>
          </a:p>
        </p:txBody>
      </p:sp>
      <p:sp>
        <p:nvSpPr>
          <p:cNvPr id="238" name="Google Shape;238;p33"/>
          <p:cNvSpPr txBox="1"/>
          <p:nvPr/>
        </p:nvSpPr>
        <p:spPr>
          <a:xfrm>
            <a:off x="5665175" y="3649275"/>
            <a:ext cx="2374200" cy="614700"/>
          </a:xfrm>
          <a:prstGeom prst="rect">
            <a:avLst/>
          </a:prstGeom>
          <a:noFill/>
          <a:ln>
            <a:noFill/>
          </a:ln>
        </p:spPr>
        <p:txBody>
          <a:bodyPr spcFirstLastPara="1" wrap="square" lIns="0" tIns="6350" rIns="0" bIns="0" anchor="t" anchorCtr="0">
            <a:noAutofit/>
          </a:bodyPr>
          <a:lstStyle/>
          <a:p>
            <a:pPr marL="91440" marR="91440" lvl="0" indent="0" algn="r"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Josefin Sans"/>
                <a:ea typeface="Josefin Sans"/>
                <a:cs typeface="Josefin Sans"/>
                <a:sym typeface="Josefin Sans"/>
              </a:rPr>
              <a:t>Peminjam yang tidak memiliki </a:t>
            </a:r>
            <a:r>
              <a:rPr lang="en" sz="1200">
                <a:solidFill>
                  <a:schemeClr val="dk1"/>
                </a:solidFill>
                <a:latin typeface="Josefin Sans"/>
                <a:ea typeface="Josefin Sans"/>
                <a:cs typeface="Josefin Sans"/>
                <a:sym typeface="Josefin Sans"/>
              </a:rPr>
              <a:t>tanggungan</a:t>
            </a:r>
            <a:r>
              <a:rPr lang="en" sz="1200" b="0" i="0" u="none" strike="noStrike" cap="none">
                <a:solidFill>
                  <a:schemeClr val="dk1"/>
                </a:solidFill>
                <a:latin typeface="Josefin Sans"/>
                <a:ea typeface="Josefin Sans"/>
                <a:cs typeface="Josefin Sans"/>
                <a:sym typeface="Josefin Sans"/>
              </a:rPr>
              <a:t> masih yang tertinggi</a:t>
            </a:r>
            <a:r>
              <a:rPr lang="en" sz="1200">
                <a:solidFill>
                  <a:schemeClr val="dk1"/>
                </a:solidFill>
                <a:latin typeface="Josefin Sans"/>
                <a:ea typeface="Josefin Sans"/>
                <a:cs typeface="Josefin Sans"/>
                <a:sym typeface="Josefin Sans"/>
              </a:rPr>
              <a:t>.</a:t>
            </a:r>
            <a:endParaRPr sz="1200" b="0" i="0" u="none" strike="noStrike" cap="none">
              <a:solidFill>
                <a:schemeClr val="dk1"/>
              </a:solidFill>
              <a:latin typeface="Josefin Sans"/>
              <a:ea typeface="Josefin Sans"/>
              <a:cs typeface="Josefin Sans"/>
              <a:sym typeface="Josefin Sans"/>
            </a:endParaRPr>
          </a:p>
        </p:txBody>
      </p:sp>
      <p:cxnSp>
        <p:nvCxnSpPr>
          <p:cNvPr id="239" name="Google Shape;239;p33"/>
          <p:cNvCxnSpPr>
            <a:stCxn id="226" idx="3"/>
            <a:endCxn id="238" idx="3"/>
          </p:cNvCxnSpPr>
          <p:nvPr/>
        </p:nvCxnSpPr>
        <p:spPr>
          <a:xfrm>
            <a:off x="7166062" y="2402175"/>
            <a:ext cx="873300" cy="1554300"/>
          </a:xfrm>
          <a:prstGeom prst="bentConnector3">
            <a:avLst>
              <a:gd name="adj1" fmla="val 127269"/>
            </a:avLst>
          </a:prstGeom>
          <a:noFill/>
          <a:ln w="9525" cap="flat" cmpd="sng">
            <a:solidFill>
              <a:schemeClr val="accent1"/>
            </a:solidFill>
            <a:prstDash val="solid"/>
            <a:round/>
            <a:headEnd type="diamond" w="med" len="med"/>
            <a:tailEnd type="none" w="sm" len="sm"/>
          </a:ln>
        </p:spPr>
      </p:cxnSp>
      <p:pic>
        <p:nvPicPr>
          <p:cNvPr id="233" name="Google Shape;233;p33"/>
          <p:cNvPicPr preferRelativeResize="0"/>
          <p:nvPr/>
        </p:nvPicPr>
        <p:blipFill>
          <a:blip r:embed="rId4">
            <a:alphaModFix/>
          </a:blip>
          <a:stretch>
            <a:fillRect/>
          </a:stretch>
        </p:blipFill>
        <p:spPr>
          <a:xfrm>
            <a:off x="673900" y="2242663"/>
            <a:ext cx="1637217" cy="915600"/>
          </a:xfrm>
          <a:prstGeom prst="rect">
            <a:avLst/>
          </a:prstGeom>
          <a:noFill/>
          <a:ln>
            <a:noFill/>
          </a:ln>
        </p:spPr>
      </p:pic>
      <p:pic>
        <p:nvPicPr>
          <p:cNvPr id="236" name="Google Shape;236;p33"/>
          <p:cNvPicPr preferRelativeResize="0"/>
          <p:nvPr/>
        </p:nvPicPr>
        <p:blipFill>
          <a:blip r:embed="rId5">
            <a:alphaModFix/>
          </a:blip>
          <a:stretch>
            <a:fillRect/>
          </a:stretch>
        </p:blipFill>
        <p:spPr>
          <a:xfrm>
            <a:off x="3503501" y="1334824"/>
            <a:ext cx="1425225" cy="213470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pic>
        <p:nvPicPr>
          <p:cNvPr id="244" name="Google Shape;244;p34"/>
          <p:cNvPicPr preferRelativeResize="0"/>
          <p:nvPr/>
        </p:nvPicPr>
        <p:blipFill rotWithShape="1">
          <a:blip r:embed="rId3">
            <a:alphaModFix/>
          </a:blip>
          <a:srcRect/>
          <a:stretch/>
        </p:blipFill>
        <p:spPr>
          <a:xfrm>
            <a:off x="702381" y="1454959"/>
            <a:ext cx="4237087" cy="2248095"/>
          </a:xfrm>
          <a:prstGeom prst="rect">
            <a:avLst/>
          </a:prstGeom>
          <a:noFill/>
          <a:ln>
            <a:noFill/>
          </a:ln>
        </p:spPr>
      </p:pic>
      <p:sp>
        <p:nvSpPr>
          <p:cNvPr id="245" name="Google Shape;245;p34"/>
          <p:cNvSpPr txBox="1">
            <a:spLocks noGrp="1"/>
          </p:cNvSpPr>
          <p:nvPr>
            <p:ph type="title" idx="3"/>
          </p:nvPr>
        </p:nvSpPr>
        <p:spPr>
          <a:xfrm>
            <a:off x="1470900" y="476534"/>
            <a:ext cx="62022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Loan Amount vs Applicant Income</a:t>
            </a:r>
            <a:endParaRPr/>
          </a:p>
        </p:txBody>
      </p:sp>
      <p:cxnSp>
        <p:nvCxnSpPr>
          <p:cNvPr id="246" name="Google Shape;246;p34">
            <a:hlinkClick r:id="" action="ppaction://hlinkshowjump?jump=nextslide"/>
          </p:cNvPr>
          <p:cNvCxnSpPr/>
          <p:nvPr/>
        </p:nvCxnSpPr>
        <p:spPr>
          <a:xfrm>
            <a:off x="8643950" y="303450"/>
            <a:ext cx="262200" cy="0"/>
          </a:xfrm>
          <a:prstGeom prst="straightConnector1">
            <a:avLst/>
          </a:prstGeom>
          <a:noFill/>
          <a:ln w="9525" cap="flat" cmpd="sng">
            <a:solidFill>
              <a:schemeClr val="accent1"/>
            </a:solidFill>
            <a:prstDash val="solid"/>
            <a:round/>
            <a:headEnd type="none" w="sm" len="sm"/>
            <a:tailEnd type="triangle" w="med" len="med"/>
          </a:ln>
        </p:spPr>
      </p:cxnSp>
      <p:cxnSp>
        <p:nvCxnSpPr>
          <p:cNvPr id="247" name="Google Shape;247;p34">
            <a:hlinkClick r:id="" action="ppaction://hlinkshowjump?jump=previousslide"/>
          </p:cNvPr>
          <p:cNvCxnSpPr/>
          <p:nvPr/>
        </p:nvCxnSpPr>
        <p:spPr>
          <a:xfrm rot="10800000">
            <a:off x="232775" y="303450"/>
            <a:ext cx="262200" cy="0"/>
          </a:xfrm>
          <a:prstGeom prst="straightConnector1">
            <a:avLst/>
          </a:prstGeom>
          <a:noFill/>
          <a:ln w="9525" cap="flat" cmpd="sng">
            <a:solidFill>
              <a:schemeClr val="accent1"/>
            </a:solidFill>
            <a:prstDash val="solid"/>
            <a:round/>
            <a:headEnd type="none" w="sm" len="sm"/>
            <a:tailEnd type="triangle" w="med" len="med"/>
          </a:ln>
        </p:spPr>
      </p:cxnSp>
      <p:sp>
        <p:nvSpPr>
          <p:cNvPr id="248" name="Google Shape;248;p34"/>
          <p:cNvSpPr/>
          <p:nvPr/>
        </p:nvSpPr>
        <p:spPr>
          <a:xfrm>
            <a:off x="3595403" y="1574321"/>
            <a:ext cx="123000" cy="1230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34"/>
          <p:cNvSpPr/>
          <p:nvPr/>
        </p:nvSpPr>
        <p:spPr>
          <a:xfrm>
            <a:off x="3718403" y="3259759"/>
            <a:ext cx="123000" cy="1230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50" name="Google Shape;250;p34"/>
          <p:cNvCxnSpPr>
            <a:endCxn id="251" idx="0"/>
          </p:cNvCxnSpPr>
          <p:nvPr/>
        </p:nvCxnSpPr>
        <p:spPr>
          <a:xfrm rot="10800000" flipH="1">
            <a:off x="4833329" y="1697321"/>
            <a:ext cx="2276400" cy="755700"/>
          </a:xfrm>
          <a:prstGeom prst="bentConnector4">
            <a:avLst>
              <a:gd name="adj1" fmla="val 20745"/>
              <a:gd name="adj2" fmla="val 130250"/>
            </a:avLst>
          </a:prstGeom>
          <a:noFill/>
          <a:ln w="9525" cap="flat" cmpd="sng">
            <a:solidFill>
              <a:schemeClr val="accent1"/>
            </a:solidFill>
            <a:prstDash val="solid"/>
            <a:round/>
            <a:headEnd type="diamond" w="med" len="med"/>
            <a:tailEnd type="none" w="sm" len="sm"/>
          </a:ln>
        </p:spPr>
      </p:cxnSp>
      <p:sp>
        <p:nvSpPr>
          <p:cNvPr id="251" name="Google Shape;251;p34"/>
          <p:cNvSpPr txBox="1"/>
          <p:nvPr/>
        </p:nvSpPr>
        <p:spPr>
          <a:xfrm>
            <a:off x="5777838" y="1697321"/>
            <a:ext cx="2663781" cy="2364896"/>
          </a:xfrm>
          <a:prstGeom prst="rect">
            <a:avLst/>
          </a:prstGeom>
          <a:noFill/>
          <a:ln>
            <a:noFill/>
          </a:ln>
        </p:spPr>
        <p:txBody>
          <a:bodyPr spcFirstLastPara="1" wrap="square" lIns="0" tIns="6350" rIns="0" bIns="0" anchor="t" anchorCtr="0">
            <a:noAutofit/>
          </a:bodyPr>
          <a:lstStyle/>
          <a:p>
            <a:pPr marL="91440" marR="9144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Josefin Sans"/>
                <a:ea typeface="Josefin Sans"/>
                <a:cs typeface="Josefin Sans"/>
                <a:sym typeface="Josefin Sans"/>
              </a:rPr>
              <a:t>Kemudian kita mencoba melihat apakah ada hubungannya dengan jumlah pinjaman yang dimiliki dengan jumlah pendapatan si peminjam. </a:t>
            </a:r>
            <a:endParaRPr/>
          </a:p>
          <a:p>
            <a:pPr marL="91440" marR="9144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Josefin Sans"/>
              <a:ea typeface="Josefin Sans"/>
              <a:cs typeface="Josefin Sans"/>
              <a:sym typeface="Josefin Sans"/>
            </a:endParaRPr>
          </a:p>
          <a:p>
            <a:pPr marL="91440" marR="9144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Josefin Sans"/>
                <a:ea typeface="Josefin Sans"/>
                <a:cs typeface="Josefin Sans"/>
                <a:sym typeface="Josefin Sans"/>
              </a:rPr>
              <a:t>Dan ternyata memang ada! Semakin tinggi pinjaman, maka pendapatan juga semakin tinggi</a:t>
            </a:r>
            <a:endParaRPr sz="1400" b="0" i="0" u="none" strike="noStrike" cap="none">
              <a:solidFill>
                <a:schemeClr val="dk1"/>
              </a:solidFill>
              <a:latin typeface="Josefin Sans"/>
              <a:ea typeface="Josefin Sans"/>
              <a:cs typeface="Josefin Sans"/>
              <a:sym typeface="Josefi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pic>
        <p:nvPicPr>
          <p:cNvPr id="256" name="Google Shape;256;p35"/>
          <p:cNvPicPr preferRelativeResize="0"/>
          <p:nvPr/>
        </p:nvPicPr>
        <p:blipFill rotWithShape="1">
          <a:blip r:embed="rId3">
            <a:alphaModFix/>
          </a:blip>
          <a:srcRect t="2807"/>
          <a:stretch/>
        </p:blipFill>
        <p:spPr>
          <a:xfrm>
            <a:off x="648203" y="1480457"/>
            <a:ext cx="4229467" cy="2184995"/>
          </a:xfrm>
          <a:prstGeom prst="rect">
            <a:avLst/>
          </a:prstGeom>
          <a:noFill/>
          <a:ln>
            <a:noFill/>
          </a:ln>
        </p:spPr>
      </p:pic>
      <p:sp>
        <p:nvSpPr>
          <p:cNvPr id="257" name="Google Shape;257;p35"/>
          <p:cNvSpPr txBox="1">
            <a:spLocks noGrp="1"/>
          </p:cNvSpPr>
          <p:nvPr>
            <p:ph type="title" idx="3"/>
          </p:nvPr>
        </p:nvSpPr>
        <p:spPr>
          <a:xfrm>
            <a:off x="1470900" y="476534"/>
            <a:ext cx="62022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Loan Amount vs Applicant Income</a:t>
            </a:r>
            <a:endParaRPr/>
          </a:p>
        </p:txBody>
      </p:sp>
      <p:cxnSp>
        <p:nvCxnSpPr>
          <p:cNvPr id="258" name="Google Shape;258;p35">
            <a:hlinkClick r:id="" action="ppaction://hlinkshowjump?jump=nextslide"/>
          </p:cNvPr>
          <p:cNvCxnSpPr/>
          <p:nvPr/>
        </p:nvCxnSpPr>
        <p:spPr>
          <a:xfrm>
            <a:off x="8643950" y="303450"/>
            <a:ext cx="262200" cy="0"/>
          </a:xfrm>
          <a:prstGeom prst="straightConnector1">
            <a:avLst/>
          </a:prstGeom>
          <a:noFill/>
          <a:ln w="9525" cap="flat" cmpd="sng">
            <a:solidFill>
              <a:schemeClr val="accent1"/>
            </a:solidFill>
            <a:prstDash val="solid"/>
            <a:round/>
            <a:headEnd type="none" w="sm" len="sm"/>
            <a:tailEnd type="triangle" w="med" len="med"/>
          </a:ln>
        </p:spPr>
      </p:cxnSp>
      <p:cxnSp>
        <p:nvCxnSpPr>
          <p:cNvPr id="259" name="Google Shape;259;p35">
            <a:hlinkClick r:id="" action="ppaction://hlinkshowjump?jump=previousslide"/>
          </p:cNvPr>
          <p:cNvCxnSpPr/>
          <p:nvPr/>
        </p:nvCxnSpPr>
        <p:spPr>
          <a:xfrm rot="10800000">
            <a:off x="232775" y="303450"/>
            <a:ext cx="262200" cy="0"/>
          </a:xfrm>
          <a:prstGeom prst="straightConnector1">
            <a:avLst/>
          </a:prstGeom>
          <a:noFill/>
          <a:ln w="9525" cap="flat" cmpd="sng">
            <a:solidFill>
              <a:schemeClr val="accent1"/>
            </a:solidFill>
            <a:prstDash val="solid"/>
            <a:round/>
            <a:headEnd type="none" w="sm" len="sm"/>
            <a:tailEnd type="triangle" w="med" len="med"/>
          </a:ln>
        </p:spPr>
      </p:cxnSp>
      <p:sp>
        <p:nvSpPr>
          <p:cNvPr id="260" name="Google Shape;260;p35"/>
          <p:cNvSpPr/>
          <p:nvPr/>
        </p:nvSpPr>
        <p:spPr>
          <a:xfrm>
            <a:off x="3595403" y="1574321"/>
            <a:ext cx="123000" cy="1230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35"/>
          <p:cNvSpPr/>
          <p:nvPr/>
        </p:nvSpPr>
        <p:spPr>
          <a:xfrm>
            <a:off x="3718403" y="3259759"/>
            <a:ext cx="123000" cy="1230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62" name="Google Shape;262;p35"/>
          <p:cNvCxnSpPr>
            <a:endCxn id="263" idx="0"/>
          </p:cNvCxnSpPr>
          <p:nvPr/>
        </p:nvCxnSpPr>
        <p:spPr>
          <a:xfrm rot="10800000" flipH="1">
            <a:off x="4760758" y="1743883"/>
            <a:ext cx="2276400" cy="755700"/>
          </a:xfrm>
          <a:prstGeom prst="bentConnector4">
            <a:avLst>
              <a:gd name="adj1" fmla="val 20745"/>
              <a:gd name="adj2" fmla="val 130250"/>
            </a:avLst>
          </a:prstGeom>
          <a:noFill/>
          <a:ln w="9525" cap="flat" cmpd="sng">
            <a:solidFill>
              <a:schemeClr val="accent1"/>
            </a:solidFill>
            <a:prstDash val="solid"/>
            <a:round/>
            <a:headEnd type="diamond" w="med" len="med"/>
            <a:tailEnd type="none" w="sm" len="sm"/>
          </a:ln>
        </p:spPr>
      </p:cxnSp>
      <p:sp>
        <p:nvSpPr>
          <p:cNvPr id="263" name="Google Shape;263;p35"/>
          <p:cNvSpPr txBox="1"/>
          <p:nvPr/>
        </p:nvSpPr>
        <p:spPr>
          <a:xfrm>
            <a:off x="5705267" y="1743883"/>
            <a:ext cx="2663781" cy="2364896"/>
          </a:xfrm>
          <a:prstGeom prst="rect">
            <a:avLst/>
          </a:prstGeom>
          <a:noFill/>
          <a:ln>
            <a:noFill/>
          </a:ln>
        </p:spPr>
        <p:txBody>
          <a:bodyPr spcFirstLastPara="1" wrap="square" lIns="0" tIns="6350" rIns="0" bIns="0" anchor="t" anchorCtr="0">
            <a:noAutofit/>
          </a:bodyPr>
          <a:lstStyle/>
          <a:p>
            <a:pPr marL="91440" marR="9144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Josefin Sans"/>
                <a:ea typeface="Josefin Sans"/>
                <a:cs typeface="Josefin Sans"/>
                <a:sym typeface="Josefin Sans"/>
              </a:rPr>
              <a:t>Hal yang berbeda pada customer yang tertolak untuk mendapatkan pinjaman.</a:t>
            </a:r>
            <a:endParaRPr/>
          </a:p>
          <a:p>
            <a:pPr marL="91440" marR="9144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Josefin Sans"/>
              <a:ea typeface="Josefin Sans"/>
              <a:cs typeface="Josefin Sans"/>
              <a:sym typeface="Josefin Sans"/>
            </a:endParaRPr>
          </a:p>
          <a:p>
            <a:pPr marL="91440" marR="9144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Josefin Sans"/>
                <a:ea typeface="Josefin Sans"/>
                <a:cs typeface="Josefin Sans"/>
                <a:sym typeface="Josefin Sans"/>
              </a:rPr>
              <a:t>Dari grafik tersebut, penulis meyakini bahwa mereka tidak mendapatkan pinjaman karena jumlah pinjaman yang tinggi tidak diikuti pula dengan pendapatan yang tinggi.</a:t>
            </a:r>
            <a:endParaRPr/>
          </a:p>
          <a:p>
            <a:pPr marL="91440" marR="9144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Josefin Sans"/>
              <a:ea typeface="Josefin Sans"/>
              <a:cs typeface="Josefin Sans"/>
              <a:sym typeface="Josefin Sans"/>
            </a:endParaRPr>
          </a:p>
          <a:p>
            <a:pPr marL="91440" marR="9144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Josefin Sans"/>
              <a:ea typeface="Josefin Sans"/>
              <a:cs typeface="Josefin Sans"/>
              <a:sym typeface="Josefi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pic>
        <p:nvPicPr>
          <p:cNvPr id="268" name="Google Shape;268;p36"/>
          <p:cNvPicPr preferRelativeResize="0"/>
          <p:nvPr/>
        </p:nvPicPr>
        <p:blipFill rotWithShape="1">
          <a:blip r:embed="rId3">
            <a:alphaModFix/>
          </a:blip>
          <a:srcRect/>
          <a:stretch/>
        </p:blipFill>
        <p:spPr>
          <a:xfrm>
            <a:off x="494975" y="476534"/>
            <a:ext cx="4832781" cy="3893074"/>
          </a:xfrm>
          <a:prstGeom prst="rect">
            <a:avLst/>
          </a:prstGeom>
          <a:noFill/>
          <a:ln>
            <a:noFill/>
          </a:ln>
        </p:spPr>
      </p:pic>
      <p:sp>
        <p:nvSpPr>
          <p:cNvPr id="269" name="Google Shape;269;p36"/>
          <p:cNvSpPr txBox="1">
            <a:spLocks noGrp="1"/>
          </p:cNvSpPr>
          <p:nvPr>
            <p:ph type="title" idx="3"/>
          </p:nvPr>
        </p:nvSpPr>
        <p:spPr>
          <a:xfrm>
            <a:off x="5486400" y="672477"/>
            <a:ext cx="2808514"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sz="2000"/>
              <a:t>Correlation Matrix</a:t>
            </a:r>
            <a:endParaRPr sz="2000"/>
          </a:p>
        </p:txBody>
      </p:sp>
      <p:cxnSp>
        <p:nvCxnSpPr>
          <p:cNvPr id="270" name="Google Shape;270;p36">
            <a:hlinkClick r:id="" action="ppaction://hlinkshowjump?jump=nextslide"/>
          </p:cNvPr>
          <p:cNvCxnSpPr/>
          <p:nvPr/>
        </p:nvCxnSpPr>
        <p:spPr>
          <a:xfrm>
            <a:off x="8643950" y="303450"/>
            <a:ext cx="262200" cy="0"/>
          </a:xfrm>
          <a:prstGeom prst="straightConnector1">
            <a:avLst/>
          </a:prstGeom>
          <a:noFill/>
          <a:ln w="9525" cap="flat" cmpd="sng">
            <a:solidFill>
              <a:schemeClr val="accent1"/>
            </a:solidFill>
            <a:prstDash val="solid"/>
            <a:round/>
            <a:headEnd type="none" w="sm" len="sm"/>
            <a:tailEnd type="triangle" w="med" len="med"/>
          </a:ln>
        </p:spPr>
      </p:cxnSp>
      <p:cxnSp>
        <p:nvCxnSpPr>
          <p:cNvPr id="271" name="Google Shape;271;p36">
            <a:hlinkClick r:id="" action="ppaction://hlinkshowjump?jump=previousslide"/>
          </p:cNvPr>
          <p:cNvCxnSpPr/>
          <p:nvPr/>
        </p:nvCxnSpPr>
        <p:spPr>
          <a:xfrm rot="10800000">
            <a:off x="232775" y="303450"/>
            <a:ext cx="262200" cy="0"/>
          </a:xfrm>
          <a:prstGeom prst="straightConnector1">
            <a:avLst/>
          </a:prstGeom>
          <a:noFill/>
          <a:ln w="9525" cap="flat" cmpd="sng">
            <a:solidFill>
              <a:schemeClr val="accent1"/>
            </a:solidFill>
            <a:prstDash val="solid"/>
            <a:round/>
            <a:headEnd type="none" w="sm" len="sm"/>
            <a:tailEnd type="triangle" w="med" len="med"/>
          </a:ln>
        </p:spPr>
      </p:cxnSp>
      <p:sp>
        <p:nvSpPr>
          <p:cNvPr id="272" name="Google Shape;272;p36"/>
          <p:cNvSpPr/>
          <p:nvPr/>
        </p:nvSpPr>
        <p:spPr>
          <a:xfrm>
            <a:off x="3595403" y="1574321"/>
            <a:ext cx="123000" cy="1230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36"/>
          <p:cNvSpPr/>
          <p:nvPr/>
        </p:nvSpPr>
        <p:spPr>
          <a:xfrm>
            <a:off x="3718403" y="3259759"/>
            <a:ext cx="123000" cy="1230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74" name="Google Shape;274;p36"/>
          <p:cNvCxnSpPr>
            <a:cxnSpLocks/>
            <a:endCxn id="275" idx="2"/>
          </p:cNvCxnSpPr>
          <p:nvPr/>
        </p:nvCxnSpPr>
        <p:spPr>
          <a:xfrm>
            <a:off x="1153185" y="2314566"/>
            <a:ext cx="6010444" cy="1747647"/>
          </a:xfrm>
          <a:prstGeom prst="bentConnector4">
            <a:avLst>
              <a:gd name="adj1" fmla="val 343"/>
              <a:gd name="adj2" fmla="val 113080"/>
            </a:avLst>
          </a:prstGeom>
          <a:noFill/>
          <a:ln w="28575" cap="flat" cmpd="sng">
            <a:solidFill>
              <a:schemeClr val="accent1"/>
            </a:solidFill>
            <a:prstDash val="solid"/>
            <a:round/>
            <a:headEnd type="diamond" w="med" len="med"/>
            <a:tailEnd type="none" w="sm" len="sm"/>
          </a:ln>
        </p:spPr>
      </p:cxnSp>
      <p:sp>
        <p:nvSpPr>
          <p:cNvPr id="275" name="Google Shape;275;p36"/>
          <p:cNvSpPr txBox="1"/>
          <p:nvPr/>
        </p:nvSpPr>
        <p:spPr>
          <a:xfrm>
            <a:off x="5683308" y="1309838"/>
            <a:ext cx="2960642" cy="2752375"/>
          </a:xfrm>
          <a:prstGeom prst="rect">
            <a:avLst/>
          </a:prstGeom>
          <a:noFill/>
          <a:ln>
            <a:noFill/>
          </a:ln>
        </p:spPr>
        <p:txBody>
          <a:bodyPr spcFirstLastPara="1" wrap="square" lIns="0" tIns="6350" rIns="0" bIns="0" anchor="t" anchorCtr="0">
            <a:noAutofit/>
          </a:bodyPr>
          <a:lstStyle/>
          <a:p>
            <a:pPr marL="91440" marR="9144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Josefin Sans"/>
                <a:ea typeface="Josefin Sans"/>
                <a:cs typeface="Josefin Sans"/>
                <a:sym typeface="Josefin Sans"/>
              </a:rPr>
              <a:t>Kemudian kita dapat lihat apakah benar ada korelasi antara jumlah pinjaman dengan pendapatan.</a:t>
            </a:r>
            <a:endParaRPr/>
          </a:p>
          <a:p>
            <a:pPr marL="91440" marR="9144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Josefin Sans"/>
              <a:ea typeface="Josefin Sans"/>
              <a:cs typeface="Josefin Sans"/>
              <a:sym typeface="Josefin Sans"/>
            </a:endParaRPr>
          </a:p>
          <a:p>
            <a:pPr marL="91440" marR="9144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Josefin Sans"/>
                <a:ea typeface="Josefin Sans"/>
                <a:cs typeface="Josefin Sans"/>
                <a:sym typeface="Josefin Sans"/>
              </a:rPr>
              <a:t>Berdasarkan nilai korelasi, hal tersebut dapat dipastikan benar. Pasalnya, nilai korelasi dari kedua variabel tersebut lebih tinggi daripada variabel-variabel lainnya.</a:t>
            </a:r>
            <a:endParaRPr sz="1400" b="0" i="0" u="none" strike="noStrike" cap="none">
              <a:solidFill>
                <a:schemeClr val="dk1"/>
              </a:solidFill>
              <a:latin typeface="Josefin Sans"/>
              <a:ea typeface="Josefin Sans"/>
              <a:cs typeface="Josefin Sans"/>
              <a:sym typeface="Josefin Sans"/>
            </a:endParaRPr>
          </a:p>
        </p:txBody>
      </p:sp>
      <p:cxnSp>
        <p:nvCxnSpPr>
          <p:cNvPr id="276" name="Google Shape;276;p36"/>
          <p:cNvCxnSpPr/>
          <p:nvPr/>
        </p:nvCxnSpPr>
        <p:spPr>
          <a:xfrm>
            <a:off x="732971" y="2315029"/>
            <a:ext cx="449943" cy="0"/>
          </a:xfrm>
          <a:prstGeom prst="straightConnector1">
            <a:avLst/>
          </a:prstGeom>
          <a:noFill/>
          <a:ln w="28575" cap="flat" cmpd="sng">
            <a:solidFill>
              <a:schemeClr val="lt1"/>
            </a:solidFill>
            <a:prstDash val="solid"/>
            <a:round/>
            <a:headEnd type="none" w="sm" len="sm"/>
            <a:tailEnd type="none" w="sm" len="sm"/>
          </a:ln>
        </p:spPr>
      </p:cxnSp>
      <p:cxnSp>
        <p:nvCxnSpPr>
          <p:cNvPr id="277" name="Google Shape;277;p36"/>
          <p:cNvCxnSpPr/>
          <p:nvPr/>
        </p:nvCxnSpPr>
        <p:spPr>
          <a:xfrm>
            <a:off x="1168400" y="2307771"/>
            <a:ext cx="0" cy="1754446"/>
          </a:xfrm>
          <a:prstGeom prst="straightConnector1">
            <a:avLst/>
          </a:prstGeom>
          <a:noFill/>
          <a:ln w="28575" cap="flat" cmpd="sng">
            <a:solidFill>
              <a:schemeClr val="lt1"/>
            </a:solidFill>
            <a:prstDash val="solid"/>
            <a:round/>
            <a:headEnd type="none" w="sm" len="sm"/>
            <a:tailEnd type="none" w="sm" len="sm"/>
          </a:ln>
        </p:spPr>
      </p:cxnSp>
      <p:sp>
        <p:nvSpPr>
          <p:cNvPr id="278" name="Google Shape;278;p36"/>
          <p:cNvSpPr/>
          <p:nvPr/>
        </p:nvSpPr>
        <p:spPr>
          <a:xfrm>
            <a:off x="1088523" y="2249903"/>
            <a:ext cx="144225" cy="144225"/>
          </a:xfrm>
          <a:prstGeom prst="ellipse">
            <a:avLst/>
          </a:prstGeom>
          <a:solidFill>
            <a:schemeClr val="accent2"/>
          </a:solidFill>
          <a:ln w="25400" cap="flat" cmpd="sng">
            <a:solidFill>
              <a:srgbClr val="B8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7"/>
          <p:cNvSpPr/>
          <p:nvPr/>
        </p:nvSpPr>
        <p:spPr>
          <a:xfrm>
            <a:off x="4526725" y="1561725"/>
            <a:ext cx="4256700" cy="25464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D0000"/>
              </a:solidFill>
              <a:latin typeface="Arial"/>
              <a:ea typeface="Arial"/>
              <a:cs typeface="Arial"/>
              <a:sym typeface="Arial"/>
            </a:endParaRPr>
          </a:p>
        </p:txBody>
      </p:sp>
      <p:sp>
        <p:nvSpPr>
          <p:cNvPr id="284" name="Google Shape;284;p37"/>
          <p:cNvSpPr txBox="1">
            <a:spLocks noGrp="1"/>
          </p:cNvSpPr>
          <p:nvPr>
            <p:ph type="subTitle" idx="1"/>
          </p:nvPr>
        </p:nvSpPr>
        <p:spPr>
          <a:xfrm>
            <a:off x="1465850" y="2094300"/>
            <a:ext cx="5901600" cy="1587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600"/>
              <a:buNone/>
            </a:pPr>
            <a:r>
              <a:rPr lang="en" dirty="0"/>
              <a:t>Berdasarkan analisis yang telah dilakukan, maka dapat memprioritaskan calon peminjam yang tidak memiliki tanggungan dengan riwayat kartu kredit yang baik. Selain itu orang yang tidak berwiraswasta dengan penghasilan yang tinggi dan berjenis kelamin laki-laki dengan status sudah menikah memiliki kesempatan yang baik untuk mendapatkan pinjaman.</a:t>
            </a:r>
            <a:endParaRPr dirty="0"/>
          </a:p>
        </p:txBody>
      </p:sp>
      <p:cxnSp>
        <p:nvCxnSpPr>
          <p:cNvPr id="285" name="Google Shape;285;p37">
            <a:hlinkClick r:id="" action="ppaction://hlinkshowjump?jump=nextslide"/>
          </p:cNvPr>
          <p:cNvCxnSpPr/>
          <p:nvPr/>
        </p:nvCxnSpPr>
        <p:spPr>
          <a:xfrm>
            <a:off x="8643950" y="303450"/>
            <a:ext cx="262200" cy="0"/>
          </a:xfrm>
          <a:prstGeom prst="straightConnector1">
            <a:avLst/>
          </a:prstGeom>
          <a:noFill/>
          <a:ln w="9525" cap="flat" cmpd="sng">
            <a:solidFill>
              <a:schemeClr val="accent1"/>
            </a:solidFill>
            <a:prstDash val="solid"/>
            <a:round/>
            <a:headEnd type="none" w="sm" len="sm"/>
            <a:tailEnd type="triangle" w="med" len="med"/>
          </a:ln>
        </p:spPr>
      </p:cxnSp>
      <p:cxnSp>
        <p:nvCxnSpPr>
          <p:cNvPr id="286" name="Google Shape;286;p37">
            <a:hlinkClick r:id="" action="ppaction://hlinkshowjump?jump=previousslide"/>
          </p:cNvPr>
          <p:cNvCxnSpPr/>
          <p:nvPr/>
        </p:nvCxnSpPr>
        <p:spPr>
          <a:xfrm rot="10800000">
            <a:off x="232775" y="303450"/>
            <a:ext cx="262200" cy="0"/>
          </a:xfrm>
          <a:prstGeom prst="straightConnector1">
            <a:avLst/>
          </a:prstGeom>
          <a:noFill/>
          <a:ln w="9525" cap="flat" cmpd="sng">
            <a:solidFill>
              <a:schemeClr val="accent1"/>
            </a:solidFill>
            <a:prstDash val="solid"/>
            <a:round/>
            <a:headEnd type="none" w="sm" len="sm"/>
            <a:tailEnd type="triangle" w="med" len="med"/>
          </a:ln>
        </p:spPr>
      </p:cxnSp>
      <p:sp>
        <p:nvSpPr>
          <p:cNvPr id="287" name="Google Shape;287;p37"/>
          <p:cNvSpPr txBox="1">
            <a:spLocks noGrp="1"/>
          </p:cNvSpPr>
          <p:nvPr>
            <p:ph type="title" idx="3"/>
          </p:nvPr>
        </p:nvSpPr>
        <p:spPr>
          <a:xfrm>
            <a:off x="713225" y="476525"/>
            <a:ext cx="6960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Conclusion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91"/>
        <p:cNvGrpSpPr/>
        <p:nvPr/>
      </p:nvGrpSpPr>
      <p:grpSpPr>
        <a:xfrm>
          <a:off x="0" y="0"/>
          <a:ext cx="0" cy="0"/>
          <a:chOff x="0" y="0"/>
          <a:chExt cx="0" cy="0"/>
        </a:xfrm>
      </p:grpSpPr>
      <p:sp>
        <p:nvSpPr>
          <p:cNvPr id="292" name="Google Shape;292;p38"/>
          <p:cNvSpPr txBox="1">
            <a:spLocks noGrp="1"/>
          </p:cNvSpPr>
          <p:nvPr>
            <p:ph type="ctrTitle"/>
          </p:nvPr>
        </p:nvSpPr>
        <p:spPr>
          <a:xfrm>
            <a:off x="804275" y="819200"/>
            <a:ext cx="5392800" cy="1983300"/>
          </a:xfrm>
          <a:prstGeom prst="rect">
            <a:avLst/>
          </a:prstGeom>
          <a:noFill/>
          <a:ln>
            <a:noFill/>
          </a:ln>
        </p:spPr>
        <p:txBody>
          <a:bodyPr spcFirstLastPara="1" wrap="square" lIns="91425" tIns="201150" rIns="91425" bIns="91425" anchor="t" anchorCtr="0">
            <a:noAutofit/>
          </a:bodyPr>
          <a:lstStyle/>
          <a:p>
            <a:pPr marL="0" lvl="0" indent="0" algn="l" rtl="0">
              <a:lnSpc>
                <a:spcPct val="100000"/>
              </a:lnSpc>
              <a:spcBef>
                <a:spcPts val="0"/>
              </a:spcBef>
              <a:spcAft>
                <a:spcPts val="0"/>
              </a:spcAft>
              <a:buSzPts val="5200"/>
              <a:buNone/>
            </a:pPr>
            <a:r>
              <a:rPr lang="en"/>
              <a:t>Thanks!</a:t>
            </a:r>
            <a:endParaRPr/>
          </a:p>
        </p:txBody>
      </p:sp>
      <p:pic>
        <p:nvPicPr>
          <p:cNvPr id="293" name="Google Shape;293;p38"/>
          <p:cNvPicPr preferRelativeResize="0"/>
          <p:nvPr/>
        </p:nvPicPr>
        <p:blipFill rotWithShape="1">
          <a:blip r:embed="rId4">
            <a:alphaModFix/>
          </a:blip>
          <a:srcRect l="30387" t="31885" r="43369" b="36509"/>
          <a:stretch/>
        </p:blipFill>
        <p:spPr>
          <a:xfrm>
            <a:off x="7177314" y="3345542"/>
            <a:ext cx="1028044" cy="12380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cxnSp>
        <p:nvCxnSpPr>
          <p:cNvPr id="123" name="Google Shape;123;p25">
            <a:hlinkClick r:id="" action="ppaction://hlinkshowjump?jump=nextslide"/>
          </p:cNvPr>
          <p:cNvCxnSpPr/>
          <p:nvPr/>
        </p:nvCxnSpPr>
        <p:spPr>
          <a:xfrm>
            <a:off x="8643950" y="303450"/>
            <a:ext cx="262200" cy="0"/>
          </a:xfrm>
          <a:prstGeom prst="straightConnector1">
            <a:avLst/>
          </a:prstGeom>
          <a:noFill/>
          <a:ln w="9525" cap="flat" cmpd="sng">
            <a:solidFill>
              <a:schemeClr val="accent1"/>
            </a:solidFill>
            <a:prstDash val="solid"/>
            <a:round/>
            <a:headEnd type="none" w="sm" len="sm"/>
            <a:tailEnd type="triangle" w="med" len="med"/>
          </a:ln>
        </p:spPr>
      </p:cxnSp>
      <p:cxnSp>
        <p:nvCxnSpPr>
          <p:cNvPr id="124" name="Google Shape;124;p25">
            <a:hlinkClick r:id="" action="ppaction://hlinkshowjump?jump=previousslide"/>
          </p:cNvPr>
          <p:cNvCxnSpPr/>
          <p:nvPr/>
        </p:nvCxnSpPr>
        <p:spPr>
          <a:xfrm rot="10800000">
            <a:off x="232775" y="303450"/>
            <a:ext cx="262200" cy="0"/>
          </a:xfrm>
          <a:prstGeom prst="straightConnector1">
            <a:avLst/>
          </a:prstGeom>
          <a:noFill/>
          <a:ln w="9525" cap="flat" cmpd="sng">
            <a:solidFill>
              <a:schemeClr val="accent1"/>
            </a:solidFill>
            <a:prstDash val="solid"/>
            <a:round/>
            <a:headEnd type="none" w="sm" len="sm"/>
            <a:tailEnd type="triangle" w="med" len="med"/>
          </a:ln>
        </p:spPr>
      </p:cxnSp>
      <p:sp>
        <p:nvSpPr>
          <p:cNvPr id="125" name="Google Shape;125;p25"/>
          <p:cNvSpPr/>
          <p:nvPr/>
        </p:nvSpPr>
        <p:spPr>
          <a:xfrm>
            <a:off x="4873550" y="712350"/>
            <a:ext cx="4320900" cy="35358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D0000"/>
              </a:solidFill>
              <a:latin typeface="Arial"/>
              <a:ea typeface="Arial"/>
              <a:cs typeface="Arial"/>
              <a:sym typeface="Arial"/>
            </a:endParaRPr>
          </a:p>
        </p:txBody>
      </p:sp>
      <p:pic>
        <p:nvPicPr>
          <p:cNvPr id="126" name="Google Shape;126;p25"/>
          <p:cNvPicPr preferRelativeResize="0"/>
          <p:nvPr/>
        </p:nvPicPr>
        <p:blipFill rotWithShape="1">
          <a:blip r:embed="rId3">
            <a:alphaModFix/>
          </a:blip>
          <a:srcRect l="35173" t="680" b="679"/>
          <a:stretch/>
        </p:blipFill>
        <p:spPr>
          <a:xfrm>
            <a:off x="5607450" y="1056150"/>
            <a:ext cx="3536550" cy="3027300"/>
          </a:xfrm>
          <a:prstGeom prst="rect">
            <a:avLst/>
          </a:prstGeom>
          <a:noFill/>
          <a:ln>
            <a:noFill/>
          </a:ln>
        </p:spPr>
      </p:pic>
      <p:sp>
        <p:nvSpPr>
          <p:cNvPr id="127" name="Google Shape;127;p25"/>
          <p:cNvSpPr txBox="1">
            <a:spLocks noGrp="1"/>
          </p:cNvSpPr>
          <p:nvPr>
            <p:ph type="title"/>
          </p:nvPr>
        </p:nvSpPr>
        <p:spPr>
          <a:xfrm>
            <a:off x="852699" y="1882558"/>
            <a:ext cx="3173400" cy="1104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en"/>
              <a:t>Objective</a:t>
            </a:r>
            <a:endParaRPr/>
          </a:p>
        </p:txBody>
      </p:sp>
      <p:sp>
        <p:nvSpPr>
          <p:cNvPr id="128" name="Google Shape;128;p25"/>
          <p:cNvSpPr txBox="1">
            <a:spLocks noGrp="1"/>
          </p:cNvSpPr>
          <p:nvPr>
            <p:ph type="subTitle" idx="1"/>
          </p:nvPr>
        </p:nvSpPr>
        <p:spPr>
          <a:xfrm>
            <a:off x="925749" y="2803742"/>
            <a:ext cx="2456080" cy="7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a:t>Provide in-depth customer profiling based on data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6"/>
          <p:cNvSpPr/>
          <p:nvPr/>
        </p:nvSpPr>
        <p:spPr>
          <a:xfrm>
            <a:off x="5420350" y="712350"/>
            <a:ext cx="2544000" cy="36108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D0000"/>
              </a:solidFill>
              <a:latin typeface="Arial"/>
              <a:ea typeface="Arial"/>
              <a:cs typeface="Arial"/>
              <a:sym typeface="Arial"/>
            </a:endParaRPr>
          </a:p>
        </p:txBody>
      </p:sp>
      <p:sp>
        <p:nvSpPr>
          <p:cNvPr id="134" name="Google Shape;134;p26"/>
          <p:cNvSpPr txBox="1">
            <a:spLocks noGrp="1"/>
          </p:cNvSpPr>
          <p:nvPr>
            <p:ph type="title"/>
          </p:nvPr>
        </p:nvSpPr>
        <p:spPr>
          <a:xfrm>
            <a:off x="692450" y="913800"/>
            <a:ext cx="3796500" cy="490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en"/>
              <a:t>About Dataset</a:t>
            </a:r>
            <a:endParaRPr>
              <a:solidFill>
                <a:schemeClr val="accent2"/>
              </a:solidFill>
            </a:endParaRPr>
          </a:p>
        </p:txBody>
      </p:sp>
      <p:sp>
        <p:nvSpPr>
          <p:cNvPr id="135" name="Google Shape;135;p26"/>
          <p:cNvSpPr txBox="1">
            <a:spLocks noGrp="1"/>
          </p:cNvSpPr>
          <p:nvPr>
            <p:ph type="subTitle" idx="1"/>
          </p:nvPr>
        </p:nvSpPr>
        <p:spPr>
          <a:xfrm>
            <a:off x="3484793" y="1717589"/>
            <a:ext cx="4999500" cy="2350800"/>
          </a:xfrm>
          <a:prstGeom prst="rect">
            <a:avLst/>
          </a:prstGeom>
          <a:solidFill>
            <a:schemeClr val="lt1"/>
          </a:solidFill>
          <a:ln>
            <a:noFill/>
          </a:ln>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200"/>
              <a:buFont typeface="Arial"/>
              <a:buChar char="•"/>
            </a:pPr>
            <a:r>
              <a:rPr lang="en" sz="1200" b="1" i="0">
                <a:solidFill>
                  <a:srgbClr val="24292E"/>
                </a:solidFill>
                <a:latin typeface="Josefin Sans"/>
                <a:ea typeface="Josefin Sans"/>
                <a:cs typeface="Josefin Sans"/>
                <a:sym typeface="Josefin Sans"/>
              </a:rPr>
              <a:t>Loan_ID</a:t>
            </a:r>
            <a:r>
              <a:rPr lang="en" sz="1200" b="0" i="0">
                <a:solidFill>
                  <a:srgbClr val="24292E"/>
                </a:solidFill>
                <a:latin typeface="Josefin Sans"/>
                <a:ea typeface="Josefin Sans"/>
                <a:cs typeface="Josefin Sans"/>
                <a:sym typeface="Josefin Sans"/>
              </a:rPr>
              <a:t>: Unique Loan ID</a:t>
            </a:r>
            <a:endParaRPr/>
          </a:p>
          <a:p>
            <a:pPr marL="457200" lvl="0" indent="-342900" algn="l" rtl="0">
              <a:lnSpc>
                <a:spcPct val="100000"/>
              </a:lnSpc>
              <a:spcBef>
                <a:spcPts val="0"/>
              </a:spcBef>
              <a:spcAft>
                <a:spcPts val="0"/>
              </a:spcAft>
              <a:buSzPts val="1200"/>
              <a:buFont typeface="Arial"/>
              <a:buChar char="•"/>
            </a:pPr>
            <a:r>
              <a:rPr lang="en" sz="1200" b="1" i="0">
                <a:solidFill>
                  <a:srgbClr val="24292E"/>
                </a:solidFill>
                <a:latin typeface="Josefin Sans"/>
                <a:ea typeface="Josefin Sans"/>
                <a:cs typeface="Josefin Sans"/>
                <a:sym typeface="Josefin Sans"/>
              </a:rPr>
              <a:t>Gender</a:t>
            </a:r>
            <a:r>
              <a:rPr lang="en" sz="1200" b="0" i="0">
                <a:solidFill>
                  <a:srgbClr val="24292E"/>
                </a:solidFill>
                <a:latin typeface="Josefin Sans"/>
                <a:ea typeface="Josefin Sans"/>
                <a:cs typeface="Josefin Sans"/>
                <a:sym typeface="Josefin Sans"/>
              </a:rPr>
              <a:t>: Male/ Female</a:t>
            </a:r>
            <a:endParaRPr/>
          </a:p>
          <a:p>
            <a:pPr marL="457200" lvl="0" indent="-342900" algn="l" rtl="0">
              <a:lnSpc>
                <a:spcPct val="100000"/>
              </a:lnSpc>
              <a:spcBef>
                <a:spcPts val="0"/>
              </a:spcBef>
              <a:spcAft>
                <a:spcPts val="0"/>
              </a:spcAft>
              <a:buSzPts val="1200"/>
              <a:buFont typeface="Arial"/>
              <a:buChar char="•"/>
            </a:pPr>
            <a:r>
              <a:rPr lang="en" sz="1200" b="1" i="0">
                <a:solidFill>
                  <a:srgbClr val="24292E"/>
                </a:solidFill>
                <a:latin typeface="Josefin Sans"/>
                <a:ea typeface="Josefin Sans"/>
                <a:cs typeface="Josefin Sans"/>
                <a:sym typeface="Josefin Sans"/>
              </a:rPr>
              <a:t>Married</a:t>
            </a:r>
            <a:r>
              <a:rPr lang="en" sz="1200" b="0" i="0">
                <a:solidFill>
                  <a:srgbClr val="24292E"/>
                </a:solidFill>
                <a:latin typeface="Josefin Sans"/>
                <a:ea typeface="Josefin Sans"/>
                <a:cs typeface="Josefin Sans"/>
                <a:sym typeface="Josefin Sans"/>
              </a:rPr>
              <a:t>: Applicant married (Y/N)</a:t>
            </a:r>
            <a:endParaRPr/>
          </a:p>
          <a:p>
            <a:pPr marL="457200" lvl="0" indent="-342900" algn="l" rtl="0">
              <a:lnSpc>
                <a:spcPct val="100000"/>
              </a:lnSpc>
              <a:spcBef>
                <a:spcPts val="0"/>
              </a:spcBef>
              <a:spcAft>
                <a:spcPts val="0"/>
              </a:spcAft>
              <a:buSzPts val="1200"/>
              <a:buFont typeface="Arial"/>
              <a:buChar char="•"/>
            </a:pPr>
            <a:r>
              <a:rPr lang="en" sz="1200" b="1" i="0">
                <a:solidFill>
                  <a:srgbClr val="24292E"/>
                </a:solidFill>
                <a:latin typeface="Josefin Sans"/>
                <a:ea typeface="Josefin Sans"/>
                <a:cs typeface="Josefin Sans"/>
                <a:sym typeface="Josefin Sans"/>
              </a:rPr>
              <a:t>Dependents</a:t>
            </a:r>
            <a:r>
              <a:rPr lang="en" sz="1200" b="0" i="0">
                <a:solidFill>
                  <a:srgbClr val="24292E"/>
                </a:solidFill>
                <a:latin typeface="Josefin Sans"/>
                <a:ea typeface="Josefin Sans"/>
                <a:cs typeface="Josefin Sans"/>
                <a:sym typeface="Josefin Sans"/>
              </a:rPr>
              <a:t>: Number of dependents</a:t>
            </a:r>
            <a:endParaRPr/>
          </a:p>
          <a:p>
            <a:pPr marL="457200" lvl="0" indent="-342900" algn="l" rtl="0">
              <a:lnSpc>
                <a:spcPct val="100000"/>
              </a:lnSpc>
              <a:spcBef>
                <a:spcPts val="0"/>
              </a:spcBef>
              <a:spcAft>
                <a:spcPts val="0"/>
              </a:spcAft>
              <a:buSzPts val="1200"/>
              <a:buFont typeface="Arial"/>
              <a:buChar char="•"/>
            </a:pPr>
            <a:r>
              <a:rPr lang="en" sz="1200" b="1" i="0">
                <a:solidFill>
                  <a:srgbClr val="24292E"/>
                </a:solidFill>
                <a:latin typeface="Josefin Sans"/>
                <a:ea typeface="Josefin Sans"/>
                <a:cs typeface="Josefin Sans"/>
                <a:sym typeface="Josefin Sans"/>
              </a:rPr>
              <a:t>Education</a:t>
            </a:r>
            <a:r>
              <a:rPr lang="en" sz="1200" b="0" i="0">
                <a:solidFill>
                  <a:srgbClr val="24292E"/>
                </a:solidFill>
                <a:latin typeface="Josefin Sans"/>
                <a:ea typeface="Josefin Sans"/>
                <a:cs typeface="Josefin Sans"/>
                <a:sym typeface="Josefin Sans"/>
              </a:rPr>
              <a:t>: Applicant Education (Graduate/ Under Graduate)</a:t>
            </a:r>
            <a:endParaRPr/>
          </a:p>
          <a:p>
            <a:pPr marL="457200" lvl="0" indent="-342900" algn="l" rtl="0">
              <a:lnSpc>
                <a:spcPct val="100000"/>
              </a:lnSpc>
              <a:spcBef>
                <a:spcPts val="0"/>
              </a:spcBef>
              <a:spcAft>
                <a:spcPts val="0"/>
              </a:spcAft>
              <a:buSzPts val="1200"/>
              <a:buFont typeface="Arial"/>
              <a:buChar char="•"/>
            </a:pPr>
            <a:r>
              <a:rPr lang="en" sz="1200" b="1" i="0">
                <a:solidFill>
                  <a:srgbClr val="24292E"/>
                </a:solidFill>
                <a:latin typeface="Josefin Sans"/>
                <a:ea typeface="Josefin Sans"/>
                <a:cs typeface="Josefin Sans"/>
                <a:sym typeface="Josefin Sans"/>
              </a:rPr>
              <a:t>Self_Employed</a:t>
            </a:r>
            <a:r>
              <a:rPr lang="en" sz="1200" b="0" i="0">
                <a:solidFill>
                  <a:srgbClr val="24292E"/>
                </a:solidFill>
                <a:latin typeface="Josefin Sans"/>
                <a:ea typeface="Josefin Sans"/>
                <a:cs typeface="Josefin Sans"/>
                <a:sym typeface="Josefin Sans"/>
              </a:rPr>
              <a:t>: Self-employed (Y/N)</a:t>
            </a:r>
            <a:endParaRPr/>
          </a:p>
          <a:p>
            <a:pPr marL="457200" lvl="0" indent="-342900" algn="l" rtl="0">
              <a:lnSpc>
                <a:spcPct val="100000"/>
              </a:lnSpc>
              <a:spcBef>
                <a:spcPts val="0"/>
              </a:spcBef>
              <a:spcAft>
                <a:spcPts val="0"/>
              </a:spcAft>
              <a:buSzPts val="1200"/>
              <a:buFont typeface="Arial"/>
              <a:buChar char="•"/>
            </a:pPr>
            <a:r>
              <a:rPr lang="en" sz="1200" b="1" i="0">
                <a:solidFill>
                  <a:srgbClr val="24292E"/>
                </a:solidFill>
                <a:latin typeface="Josefin Sans"/>
                <a:ea typeface="Josefin Sans"/>
                <a:cs typeface="Josefin Sans"/>
                <a:sym typeface="Josefin Sans"/>
              </a:rPr>
              <a:t>ApplicantIncome</a:t>
            </a:r>
            <a:r>
              <a:rPr lang="en" sz="1200" b="0" i="0">
                <a:solidFill>
                  <a:srgbClr val="24292E"/>
                </a:solidFill>
                <a:latin typeface="Josefin Sans"/>
                <a:ea typeface="Josefin Sans"/>
                <a:cs typeface="Josefin Sans"/>
                <a:sym typeface="Josefin Sans"/>
              </a:rPr>
              <a:t>: Applicant income</a:t>
            </a:r>
            <a:endParaRPr/>
          </a:p>
          <a:p>
            <a:pPr marL="457200" lvl="0" indent="-342900" algn="l" rtl="0">
              <a:lnSpc>
                <a:spcPct val="100000"/>
              </a:lnSpc>
              <a:spcBef>
                <a:spcPts val="0"/>
              </a:spcBef>
              <a:spcAft>
                <a:spcPts val="0"/>
              </a:spcAft>
              <a:buSzPts val="1200"/>
              <a:buFont typeface="Arial"/>
              <a:buChar char="•"/>
            </a:pPr>
            <a:r>
              <a:rPr lang="en" sz="1200" b="1" i="0">
                <a:solidFill>
                  <a:srgbClr val="24292E"/>
                </a:solidFill>
                <a:latin typeface="Josefin Sans"/>
                <a:ea typeface="Josefin Sans"/>
                <a:cs typeface="Josefin Sans"/>
                <a:sym typeface="Josefin Sans"/>
              </a:rPr>
              <a:t>CoapplicantIncome</a:t>
            </a:r>
            <a:r>
              <a:rPr lang="en" sz="1200" b="0" i="0">
                <a:solidFill>
                  <a:srgbClr val="24292E"/>
                </a:solidFill>
                <a:latin typeface="Josefin Sans"/>
                <a:ea typeface="Josefin Sans"/>
                <a:cs typeface="Josefin Sans"/>
                <a:sym typeface="Josefin Sans"/>
              </a:rPr>
              <a:t>: Coapplicant income</a:t>
            </a:r>
            <a:endParaRPr/>
          </a:p>
          <a:p>
            <a:pPr marL="457200" lvl="0" indent="-342900" algn="l" rtl="0">
              <a:lnSpc>
                <a:spcPct val="100000"/>
              </a:lnSpc>
              <a:spcBef>
                <a:spcPts val="0"/>
              </a:spcBef>
              <a:spcAft>
                <a:spcPts val="0"/>
              </a:spcAft>
              <a:buSzPts val="1200"/>
              <a:buFont typeface="Arial"/>
              <a:buChar char="•"/>
            </a:pPr>
            <a:r>
              <a:rPr lang="en" sz="1200" b="1" i="0">
                <a:solidFill>
                  <a:srgbClr val="24292E"/>
                </a:solidFill>
                <a:latin typeface="Josefin Sans"/>
                <a:ea typeface="Josefin Sans"/>
                <a:cs typeface="Josefin Sans"/>
                <a:sym typeface="Josefin Sans"/>
              </a:rPr>
              <a:t>LoanAmount</a:t>
            </a:r>
            <a:r>
              <a:rPr lang="en" sz="1200" b="0" i="0">
                <a:solidFill>
                  <a:srgbClr val="24292E"/>
                </a:solidFill>
                <a:latin typeface="Josefin Sans"/>
                <a:ea typeface="Josefin Sans"/>
                <a:cs typeface="Josefin Sans"/>
                <a:sym typeface="Josefin Sans"/>
              </a:rPr>
              <a:t>: Loan amount in thousands</a:t>
            </a:r>
            <a:endParaRPr/>
          </a:p>
          <a:p>
            <a:pPr marL="457200" lvl="0" indent="-342900" algn="l" rtl="0">
              <a:lnSpc>
                <a:spcPct val="100000"/>
              </a:lnSpc>
              <a:spcBef>
                <a:spcPts val="0"/>
              </a:spcBef>
              <a:spcAft>
                <a:spcPts val="0"/>
              </a:spcAft>
              <a:buSzPts val="1200"/>
              <a:buFont typeface="Arial"/>
              <a:buChar char="•"/>
            </a:pPr>
            <a:r>
              <a:rPr lang="en" sz="1200" b="1" i="0">
                <a:solidFill>
                  <a:srgbClr val="24292E"/>
                </a:solidFill>
                <a:latin typeface="Josefin Sans"/>
                <a:ea typeface="Josefin Sans"/>
                <a:cs typeface="Josefin Sans"/>
                <a:sym typeface="Josefin Sans"/>
              </a:rPr>
              <a:t>Loan_Amount_Term</a:t>
            </a:r>
            <a:r>
              <a:rPr lang="en" sz="1200" b="0" i="0">
                <a:solidFill>
                  <a:srgbClr val="24292E"/>
                </a:solidFill>
                <a:latin typeface="Josefin Sans"/>
                <a:ea typeface="Josefin Sans"/>
                <a:cs typeface="Josefin Sans"/>
                <a:sym typeface="Josefin Sans"/>
              </a:rPr>
              <a:t>: Term of a loan in months</a:t>
            </a:r>
            <a:endParaRPr/>
          </a:p>
          <a:p>
            <a:pPr marL="457200" lvl="0" indent="-342900" algn="l" rtl="0">
              <a:lnSpc>
                <a:spcPct val="100000"/>
              </a:lnSpc>
              <a:spcBef>
                <a:spcPts val="0"/>
              </a:spcBef>
              <a:spcAft>
                <a:spcPts val="0"/>
              </a:spcAft>
              <a:buSzPts val="1200"/>
              <a:buFont typeface="Arial"/>
              <a:buChar char="•"/>
            </a:pPr>
            <a:r>
              <a:rPr lang="en" sz="1200" b="1" i="0">
                <a:solidFill>
                  <a:srgbClr val="24292E"/>
                </a:solidFill>
                <a:latin typeface="Josefin Sans"/>
                <a:ea typeface="Josefin Sans"/>
                <a:cs typeface="Josefin Sans"/>
                <a:sym typeface="Josefin Sans"/>
              </a:rPr>
              <a:t>Credit_History</a:t>
            </a:r>
            <a:r>
              <a:rPr lang="en" sz="1200" b="0" i="0">
                <a:solidFill>
                  <a:srgbClr val="24292E"/>
                </a:solidFill>
                <a:latin typeface="Josefin Sans"/>
                <a:ea typeface="Josefin Sans"/>
                <a:cs typeface="Josefin Sans"/>
                <a:sym typeface="Josefin Sans"/>
              </a:rPr>
              <a:t>: credit history meets guidelines</a:t>
            </a:r>
            <a:endParaRPr/>
          </a:p>
          <a:p>
            <a:pPr marL="457200" lvl="0" indent="-342900" algn="l" rtl="0">
              <a:lnSpc>
                <a:spcPct val="100000"/>
              </a:lnSpc>
              <a:spcBef>
                <a:spcPts val="0"/>
              </a:spcBef>
              <a:spcAft>
                <a:spcPts val="0"/>
              </a:spcAft>
              <a:buSzPts val="1200"/>
              <a:buFont typeface="Arial"/>
              <a:buChar char="•"/>
            </a:pPr>
            <a:r>
              <a:rPr lang="en" sz="1200" b="1" i="0">
                <a:solidFill>
                  <a:srgbClr val="24292E"/>
                </a:solidFill>
                <a:latin typeface="Josefin Sans"/>
                <a:ea typeface="Josefin Sans"/>
                <a:cs typeface="Josefin Sans"/>
                <a:sym typeface="Josefin Sans"/>
              </a:rPr>
              <a:t>Property_Area</a:t>
            </a:r>
            <a:r>
              <a:rPr lang="en" sz="1200" b="0" i="0">
                <a:solidFill>
                  <a:srgbClr val="24292E"/>
                </a:solidFill>
                <a:latin typeface="Josefin Sans"/>
                <a:ea typeface="Josefin Sans"/>
                <a:cs typeface="Josefin Sans"/>
                <a:sym typeface="Josefin Sans"/>
              </a:rPr>
              <a:t>: Urban/ Semi-Urban/ Rural</a:t>
            </a:r>
            <a:endParaRPr/>
          </a:p>
          <a:p>
            <a:pPr marL="457200" lvl="0" indent="-342900" algn="l" rtl="0">
              <a:lnSpc>
                <a:spcPct val="100000"/>
              </a:lnSpc>
              <a:spcBef>
                <a:spcPts val="0"/>
              </a:spcBef>
              <a:spcAft>
                <a:spcPts val="0"/>
              </a:spcAft>
              <a:buSzPts val="1200"/>
              <a:buFont typeface="Arial"/>
              <a:buChar char="•"/>
            </a:pPr>
            <a:r>
              <a:rPr lang="en" sz="1200" b="1" i="0">
                <a:solidFill>
                  <a:srgbClr val="24292E"/>
                </a:solidFill>
                <a:latin typeface="Josefin Sans"/>
                <a:ea typeface="Josefin Sans"/>
                <a:cs typeface="Josefin Sans"/>
                <a:sym typeface="Josefin Sans"/>
              </a:rPr>
              <a:t>Loan_Status</a:t>
            </a:r>
            <a:r>
              <a:rPr lang="en" sz="1200" b="0" i="0">
                <a:solidFill>
                  <a:srgbClr val="24292E"/>
                </a:solidFill>
                <a:latin typeface="Josefin Sans"/>
                <a:ea typeface="Josefin Sans"/>
                <a:cs typeface="Josefin Sans"/>
                <a:sym typeface="Josefin Sans"/>
              </a:rPr>
              <a:t>: Loan approved (Y/N)</a:t>
            </a:r>
            <a:endParaRPr/>
          </a:p>
          <a:p>
            <a:pPr marL="0" lvl="0" indent="0" algn="l" rtl="0">
              <a:lnSpc>
                <a:spcPct val="100000"/>
              </a:lnSpc>
              <a:spcBef>
                <a:spcPts val="0"/>
              </a:spcBef>
              <a:spcAft>
                <a:spcPts val="0"/>
              </a:spcAft>
              <a:buSzPts val="1200"/>
              <a:buNone/>
            </a:pPr>
            <a:endParaRPr sz="1200">
              <a:highlight>
                <a:schemeClr val="lt1"/>
              </a:highlight>
              <a:latin typeface="Josefin Sans"/>
              <a:ea typeface="Josefin Sans"/>
              <a:cs typeface="Josefin Sans"/>
              <a:sym typeface="Josefin Sans"/>
            </a:endParaRPr>
          </a:p>
        </p:txBody>
      </p:sp>
      <p:cxnSp>
        <p:nvCxnSpPr>
          <p:cNvPr id="136" name="Google Shape;136;p26">
            <a:hlinkClick r:id="" action="ppaction://hlinkshowjump?jump=nextslide"/>
          </p:cNvPr>
          <p:cNvCxnSpPr/>
          <p:nvPr/>
        </p:nvCxnSpPr>
        <p:spPr>
          <a:xfrm>
            <a:off x="8643950" y="303450"/>
            <a:ext cx="262200" cy="0"/>
          </a:xfrm>
          <a:prstGeom prst="straightConnector1">
            <a:avLst/>
          </a:prstGeom>
          <a:noFill/>
          <a:ln w="9525" cap="flat" cmpd="sng">
            <a:solidFill>
              <a:schemeClr val="accent1"/>
            </a:solidFill>
            <a:prstDash val="solid"/>
            <a:round/>
            <a:headEnd type="none" w="sm" len="sm"/>
            <a:tailEnd type="triangle" w="med" len="med"/>
          </a:ln>
        </p:spPr>
      </p:cxnSp>
      <p:cxnSp>
        <p:nvCxnSpPr>
          <p:cNvPr id="137" name="Google Shape;137;p26">
            <a:hlinkClick r:id="" action="ppaction://hlinkshowjump?jump=previousslide"/>
          </p:cNvPr>
          <p:cNvCxnSpPr/>
          <p:nvPr/>
        </p:nvCxnSpPr>
        <p:spPr>
          <a:xfrm rot="10800000">
            <a:off x="232775" y="303450"/>
            <a:ext cx="262200" cy="0"/>
          </a:xfrm>
          <a:prstGeom prst="straightConnector1">
            <a:avLst/>
          </a:prstGeom>
          <a:noFill/>
          <a:ln w="9525" cap="flat" cmpd="sng">
            <a:solidFill>
              <a:schemeClr val="accent1"/>
            </a:solidFill>
            <a:prstDash val="solid"/>
            <a:round/>
            <a:headEnd type="none" w="sm" len="sm"/>
            <a:tailEnd type="triangl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p27"/>
          <p:cNvPicPr preferRelativeResize="0"/>
          <p:nvPr/>
        </p:nvPicPr>
        <p:blipFill rotWithShape="1">
          <a:blip r:embed="rId3">
            <a:alphaModFix/>
          </a:blip>
          <a:srcRect/>
          <a:stretch/>
        </p:blipFill>
        <p:spPr>
          <a:xfrm>
            <a:off x="0" y="5864"/>
            <a:ext cx="9144000" cy="513177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147" name="Google Shape;147;p28"/>
          <p:cNvPicPr preferRelativeResize="0"/>
          <p:nvPr/>
        </p:nvPicPr>
        <p:blipFill rotWithShape="1">
          <a:blip r:embed="rId3">
            <a:alphaModFix/>
          </a:blip>
          <a:srcRect/>
          <a:stretch/>
        </p:blipFill>
        <p:spPr>
          <a:xfrm>
            <a:off x="270634" y="1185791"/>
            <a:ext cx="2080440" cy="2164268"/>
          </a:xfrm>
          <a:prstGeom prst="rect">
            <a:avLst/>
          </a:prstGeom>
          <a:noFill/>
          <a:ln>
            <a:noFill/>
          </a:ln>
        </p:spPr>
      </p:pic>
      <p:pic>
        <p:nvPicPr>
          <p:cNvPr id="148" name="Google Shape;148;p28"/>
          <p:cNvPicPr preferRelativeResize="0"/>
          <p:nvPr/>
        </p:nvPicPr>
        <p:blipFill rotWithShape="1">
          <a:blip r:embed="rId4">
            <a:alphaModFix/>
          </a:blip>
          <a:srcRect/>
          <a:stretch/>
        </p:blipFill>
        <p:spPr>
          <a:xfrm>
            <a:off x="4514191" y="1242842"/>
            <a:ext cx="2240474" cy="2209992"/>
          </a:xfrm>
          <a:prstGeom prst="rect">
            <a:avLst/>
          </a:prstGeom>
          <a:noFill/>
          <a:ln>
            <a:noFill/>
          </a:ln>
        </p:spPr>
      </p:pic>
      <p:sp>
        <p:nvSpPr>
          <p:cNvPr id="149" name="Google Shape;149;p28"/>
          <p:cNvSpPr txBox="1">
            <a:spLocks noGrp="1"/>
          </p:cNvSpPr>
          <p:nvPr>
            <p:ph type="title" idx="3"/>
          </p:nvPr>
        </p:nvSpPr>
        <p:spPr>
          <a:xfrm>
            <a:off x="1470900" y="476534"/>
            <a:ext cx="62022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Our numbers</a:t>
            </a:r>
            <a:endParaRPr/>
          </a:p>
        </p:txBody>
      </p:sp>
      <p:sp>
        <p:nvSpPr>
          <p:cNvPr id="150" name="Google Shape;150;p28"/>
          <p:cNvSpPr txBox="1"/>
          <p:nvPr/>
        </p:nvSpPr>
        <p:spPr>
          <a:xfrm>
            <a:off x="1915088" y="2543692"/>
            <a:ext cx="2509119" cy="656100"/>
          </a:xfrm>
          <a:prstGeom prst="rect">
            <a:avLst/>
          </a:prstGeom>
          <a:noFill/>
          <a:ln>
            <a:noFill/>
          </a:ln>
        </p:spPr>
        <p:txBody>
          <a:bodyPr spcFirstLastPara="1" wrap="square" lIns="0" tIns="6350" rIns="0" bIns="0" anchor="t" anchorCtr="0">
            <a:noAutofit/>
          </a:bodyPr>
          <a:lstStyle/>
          <a:p>
            <a:pPr marL="91440" marR="91440" lvl="0" indent="0" algn="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Josefin Sans"/>
                <a:ea typeface="Josefin Sans"/>
                <a:cs typeface="Josefin Sans"/>
                <a:sym typeface="Josefin Sans"/>
              </a:rPr>
              <a:t>Dari 480 data, terdapat 332 customer yang mengajukan pinjaman dan diterima</a:t>
            </a:r>
            <a:endParaRPr sz="1400" b="0" i="0" u="none" strike="noStrike" cap="none">
              <a:solidFill>
                <a:schemeClr val="dk1"/>
              </a:solidFill>
              <a:latin typeface="Josefin Sans"/>
              <a:ea typeface="Josefin Sans"/>
              <a:cs typeface="Josefin Sans"/>
              <a:sym typeface="Josefin Sans"/>
            </a:endParaRPr>
          </a:p>
        </p:txBody>
      </p:sp>
      <p:cxnSp>
        <p:nvCxnSpPr>
          <p:cNvPr id="151" name="Google Shape;151;p28">
            <a:hlinkClick r:id="" action="ppaction://hlinkshowjump?jump=nextslide"/>
          </p:cNvPr>
          <p:cNvCxnSpPr/>
          <p:nvPr/>
        </p:nvCxnSpPr>
        <p:spPr>
          <a:xfrm>
            <a:off x="8643950" y="303450"/>
            <a:ext cx="262200" cy="0"/>
          </a:xfrm>
          <a:prstGeom prst="straightConnector1">
            <a:avLst/>
          </a:prstGeom>
          <a:noFill/>
          <a:ln w="9525" cap="flat" cmpd="sng">
            <a:solidFill>
              <a:schemeClr val="accent1"/>
            </a:solidFill>
            <a:prstDash val="solid"/>
            <a:round/>
            <a:headEnd type="none" w="sm" len="sm"/>
            <a:tailEnd type="triangle" w="med" len="med"/>
          </a:ln>
        </p:spPr>
      </p:cxnSp>
      <p:cxnSp>
        <p:nvCxnSpPr>
          <p:cNvPr id="152" name="Google Shape;152;p28">
            <a:hlinkClick r:id="" action="ppaction://hlinkshowjump?jump=previousslide"/>
          </p:cNvPr>
          <p:cNvCxnSpPr/>
          <p:nvPr/>
        </p:nvCxnSpPr>
        <p:spPr>
          <a:xfrm rot="10800000">
            <a:off x="232775" y="303450"/>
            <a:ext cx="262200" cy="0"/>
          </a:xfrm>
          <a:prstGeom prst="straightConnector1">
            <a:avLst/>
          </a:prstGeom>
          <a:noFill/>
          <a:ln w="9525" cap="flat" cmpd="sng">
            <a:solidFill>
              <a:schemeClr val="accent1"/>
            </a:solidFill>
            <a:prstDash val="solid"/>
            <a:round/>
            <a:headEnd type="none" w="sm" len="sm"/>
            <a:tailEnd type="triangle" w="med" len="med"/>
          </a:ln>
        </p:spPr>
      </p:cxnSp>
      <p:sp>
        <p:nvSpPr>
          <p:cNvPr id="153" name="Google Shape;153;p28"/>
          <p:cNvSpPr/>
          <p:nvPr/>
        </p:nvSpPr>
        <p:spPr>
          <a:xfrm>
            <a:off x="3595403" y="1574321"/>
            <a:ext cx="123000" cy="1230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54" name="Google Shape;154;p28"/>
          <p:cNvCxnSpPr/>
          <p:nvPr/>
        </p:nvCxnSpPr>
        <p:spPr>
          <a:xfrm>
            <a:off x="1785892" y="2229938"/>
            <a:ext cx="1262100" cy="235800"/>
          </a:xfrm>
          <a:prstGeom prst="bentConnector2">
            <a:avLst/>
          </a:prstGeom>
          <a:noFill/>
          <a:ln w="9525" cap="flat" cmpd="sng">
            <a:solidFill>
              <a:schemeClr val="accent1"/>
            </a:solidFill>
            <a:prstDash val="solid"/>
            <a:round/>
            <a:headEnd type="diamond" w="med" len="med"/>
            <a:tailEnd type="none" w="sm" len="sm"/>
          </a:ln>
        </p:spPr>
      </p:cxnSp>
      <p:sp>
        <p:nvSpPr>
          <p:cNvPr id="155" name="Google Shape;155;p28"/>
          <p:cNvSpPr/>
          <p:nvPr/>
        </p:nvSpPr>
        <p:spPr>
          <a:xfrm>
            <a:off x="3718403" y="3259759"/>
            <a:ext cx="123000" cy="1230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56" name="Google Shape;156;p28"/>
          <p:cNvCxnSpPr/>
          <p:nvPr/>
        </p:nvCxnSpPr>
        <p:spPr>
          <a:xfrm>
            <a:off x="5644090" y="1957068"/>
            <a:ext cx="1277400" cy="438600"/>
          </a:xfrm>
          <a:prstGeom prst="bentConnector3">
            <a:avLst>
              <a:gd name="adj1" fmla="val 77840"/>
            </a:avLst>
          </a:prstGeom>
          <a:noFill/>
          <a:ln w="9525" cap="flat" cmpd="sng">
            <a:solidFill>
              <a:schemeClr val="accent1"/>
            </a:solidFill>
            <a:prstDash val="solid"/>
            <a:round/>
            <a:headEnd type="diamond" w="med" len="med"/>
            <a:tailEnd type="none" w="sm" len="sm"/>
          </a:ln>
        </p:spPr>
      </p:cxnSp>
      <p:sp>
        <p:nvSpPr>
          <p:cNvPr id="157" name="Google Shape;157;p28"/>
          <p:cNvSpPr txBox="1"/>
          <p:nvPr/>
        </p:nvSpPr>
        <p:spPr>
          <a:xfrm>
            <a:off x="6923858" y="1430590"/>
            <a:ext cx="1982292" cy="2364896"/>
          </a:xfrm>
          <a:prstGeom prst="rect">
            <a:avLst/>
          </a:prstGeom>
          <a:noFill/>
          <a:ln>
            <a:noFill/>
          </a:ln>
        </p:spPr>
        <p:txBody>
          <a:bodyPr spcFirstLastPara="1" wrap="square" lIns="0" tIns="6350" rIns="0" bIns="0" anchor="t" anchorCtr="0">
            <a:noAutofit/>
          </a:bodyPr>
          <a:lstStyle/>
          <a:p>
            <a:pPr marL="91440" marR="9144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Josefin Sans"/>
                <a:ea typeface="Josefin Sans"/>
                <a:cs typeface="Josefin Sans"/>
                <a:sym typeface="Josefin Sans"/>
              </a:rPr>
              <a:t>Dari 332 customer yang mengajukan pinjaman, dapat dilihat bahwa customer yang tidak memiliki tanggunan </a:t>
            </a:r>
            <a:r>
              <a:rPr lang="en" sz="1400" b="0" i="0" u="none" strike="noStrike" cap="none">
                <a:solidFill>
                  <a:srgbClr val="FF0000"/>
                </a:solidFill>
                <a:latin typeface="Josefin Sans"/>
                <a:ea typeface="Josefin Sans"/>
                <a:cs typeface="Josefin Sans"/>
                <a:sym typeface="Josefin Sans"/>
              </a:rPr>
              <a:t>(0) </a:t>
            </a:r>
            <a:r>
              <a:rPr lang="en" sz="1400" b="0" i="0" u="none" strike="noStrike" cap="none">
                <a:solidFill>
                  <a:schemeClr val="dk1"/>
                </a:solidFill>
                <a:latin typeface="Josefin Sans"/>
                <a:ea typeface="Josefin Sans"/>
                <a:cs typeface="Josefin Sans"/>
                <a:sym typeface="Josefin Sans"/>
              </a:rPr>
              <a:t>memiliki kesempatan untuk mendapatkan pinjman lebih tinggi </a:t>
            </a:r>
            <a:endParaRPr sz="1400" b="0" i="0" u="none" strike="noStrike" cap="none">
              <a:solidFill>
                <a:schemeClr val="dk1"/>
              </a:solidFill>
              <a:latin typeface="Josefin Sans"/>
              <a:ea typeface="Josefin Sans"/>
              <a:cs typeface="Josefin Sans"/>
              <a:sym typeface="Josefi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162" name="Google Shape;162;p29"/>
          <p:cNvPicPr preferRelativeResize="0"/>
          <p:nvPr/>
        </p:nvPicPr>
        <p:blipFill rotWithShape="1">
          <a:blip r:embed="rId3">
            <a:alphaModFix/>
          </a:blip>
          <a:srcRect r="55412"/>
          <a:stretch/>
        </p:blipFill>
        <p:spPr>
          <a:xfrm>
            <a:off x="3412435" y="1192382"/>
            <a:ext cx="2319130" cy="2744636"/>
          </a:xfrm>
          <a:prstGeom prst="rect">
            <a:avLst/>
          </a:prstGeom>
          <a:noFill/>
          <a:ln>
            <a:noFill/>
          </a:ln>
        </p:spPr>
      </p:pic>
      <p:sp>
        <p:nvSpPr>
          <p:cNvPr id="163" name="Google Shape;163;p29"/>
          <p:cNvSpPr txBox="1">
            <a:spLocks noGrp="1"/>
          </p:cNvSpPr>
          <p:nvPr>
            <p:ph type="title" idx="3"/>
          </p:nvPr>
        </p:nvSpPr>
        <p:spPr>
          <a:xfrm>
            <a:off x="1470900" y="476534"/>
            <a:ext cx="62022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Total Loaned by Dependents</a:t>
            </a:r>
            <a:endParaRPr/>
          </a:p>
        </p:txBody>
      </p:sp>
      <p:sp>
        <p:nvSpPr>
          <p:cNvPr id="164" name="Google Shape;164;p29"/>
          <p:cNvSpPr txBox="1"/>
          <p:nvPr/>
        </p:nvSpPr>
        <p:spPr>
          <a:xfrm>
            <a:off x="945947" y="2549353"/>
            <a:ext cx="1982292" cy="1174953"/>
          </a:xfrm>
          <a:prstGeom prst="rect">
            <a:avLst/>
          </a:prstGeom>
          <a:noFill/>
          <a:ln>
            <a:noFill/>
          </a:ln>
        </p:spPr>
        <p:txBody>
          <a:bodyPr spcFirstLastPara="1" wrap="square" lIns="0" tIns="6350" rIns="0" bIns="0" anchor="t" anchorCtr="0">
            <a:noAutofit/>
          </a:bodyPr>
          <a:lstStyle/>
          <a:p>
            <a:pPr marL="91440" marR="9144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Josefin Sans"/>
                <a:ea typeface="Josefin Sans"/>
                <a:cs typeface="Josefin Sans"/>
                <a:sym typeface="Josefin Sans"/>
              </a:rPr>
              <a:t>Total pinjaman pada customer yang tidak memiliki tanggungan (0) adalah Rp 238.000.000</a:t>
            </a:r>
            <a:endParaRPr sz="1400" b="0" i="0" u="none" strike="noStrike" cap="none">
              <a:solidFill>
                <a:schemeClr val="dk1"/>
              </a:solidFill>
              <a:latin typeface="Josefin Sans"/>
              <a:ea typeface="Josefin Sans"/>
              <a:cs typeface="Josefin Sans"/>
              <a:sym typeface="Josefin Sans"/>
            </a:endParaRPr>
          </a:p>
        </p:txBody>
      </p:sp>
      <p:cxnSp>
        <p:nvCxnSpPr>
          <p:cNvPr id="165" name="Google Shape;165;p29">
            <a:hlinkClick r:id="" action="ppaction://hlinkshowjump?jump=nextslide"/>
          </p:cNvPr>
          <p:cNvCxnSpPr/>
          <p:nvPr/>
        </p:nvCxnSpPr>
        <p:spPr>
          <a:xfrm>
            <a:off x="8643950" y="303450"/>
            <a:ext cx="262200" cy="0"/>
          </a:xfrm>
          <a:prstGeom prst="straightConnector1">
            <a:avLst/>
          </a:prstGeom>
          <a:noFill/>
          <a:ln w="9525" cap="flat" cmpd="sng">
            <a:solidFill>
              <a:schemeClr val="accent1"/>
            </a:solidFill>
            <a:prstDash val="solid"/>
            <a:round/>
            <a:headEnd type="none" w="sm" len="sm"/>
            <a:tailEnd type="triangle" w="med" len="med"/>
          </a:ln>
        </p:spPr>
      </p:cxnSp>
      <p:cxnSp>
        <p:nvCxnSpPr>
          <p:cNvPr id="166" name="Google Shape;166;p29">
            <a:hlinkClick r:id="" action="ppaction://hlinkshowjump?jump=previousslide"/>
          </p:cNvPr>
          <p:cNvCxnSpPr/>
          <p:nvPr/>
        </p:nvCxnSpPr>
        <p:spPr>
          <a:xfrm rot="10800000">
            <a:off x="232775" y="303450"/>
            <a:ext cx="262200" cy="0"/>
          </a:xfrm>
          <a:prstGeom prst="straightConnector1">
            <a:avLst/>
          </a:prstGeom>
          <a:noFill/>
          <a:ln w="9525" cap="flat" cmpd="sng">
            <a:solidFill>
              <a:schemeClr val="accent1"/>
            </a:solidFill>
            <a:prstDash val="solid"/>
            <a:round/>
            <a:headEnd type="none" w="sm" len="sm"/>
            <a:tailEnd type="triangle" w="med" len="med"/>
          </a:ln>
        </p:spPr>
      </p:cxnSp>
      <p:sp>
        <p:nvSpPr>
          <p:cNvPr id="167" name="Google Shape;167;p29"/>
          <p:cNvSpPr/>
          <p:nvPr/>
        </p:nvSpPr>
        <p:spPr>
          <a:xfrm>
            <a:off x="3595403" y="1574321"/>
            <a:ext cx="123000" cy="1230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68" name="Google Shape;168;p29"/>
          <p:cNvCxnSpPr>
            <a:endCxn id="164" idx="0"/>
          </p:cNvCxnSpPr>
          <p:nvPr/>
        </p:nvCxnSpPr>
        <p:spPr>
          <a:xfrm flipH="1">
            <a:off x="1937093" y="1610953"/>
            <a:ext cx="1720500" cy="938400"/>
          </a:xfrm>
          <a:prstGeom prst="bentConnector2">
            <a:avLst/>
          </a:prstGeom>
          <a:noFill/>
          <a:ln w="9525" cap="flat" cmpd="sng">
            <a:solidFill>
              <a:schemeClr val="accent1"/>
            </a:solidFill>
            <a:prstDash val="solid"/>
            <a:round/>
            <a:headEnd type="diamond" w="med" len="med"/>
            <a:tailEnd type="none" w="sm" len="sm"/>
          </a:ln>
        </p:spPr>
      </p:cxnSp>
      <p:sp>
        <p:nvSpPr>
          <p:cNvPr id="169" name="Google Shape;169;p29"/>
          <p:cNvSpPr/>
          <p:nvPr/>
        </p:nvSpPr>
        <p:spPr>
          <a:xfrm>
            <a:off x="3718403" y="3259759"/>
            <a:ext cx="123000" cy="1230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70" name="Google Shape;170;p29"/>
          <p:cNvCxnSpPr>
            <a:endCxn id="171" idx="0"/>
          </p:cNvCxnSpPr>
          <p:nvPr/>
        </p:nvCxnSpPr>
        <p:spPr>
          <a:xfrm rot="10800000" flipH="1">
            <a:off x="4524784" y="2038868"/>
            <a:ext cx="2607000" cy="532800"/>
          </a:xfrm>
          <a:prstGeom prst="bentConnector4">
            <a:avLst>
              <a:gd name="adj1" fmla="val 46969"/>
              <a:gd name="adj2" fmla="val 213734"/>
            </a:avLst>
          </a:prstGeom>
          <a:noFill/>
          <a:ln w="9525" cap="flat" cmpd="sng">
            <a:solidFill>
              <a:schemeClr val="accent1"/>
            </a:solidFill>
            <a:prstDash val="solid"/>
            <a:round/>
            <a:headEnd type="diamond" w="med" len="med"/>
            <a:tailEnd type="none" w="sm" len="sm"/>
          </a:ln>
        </p:spPr>
      </p:cxnSp>
      <p:sp>
        <p:nvSpPr>
          <p:cNvPr id="171" name="Google Shape;171;p29"/>
          <p:cNvSpPr txBox="1"/>
          <p:nvPr/>
        </p:nvSpPr>
        <p:spPr>
          <a:xfrm>
            <a:off x="5972219" y="2038868"/>
            <a:ext cx="2319130" cy="1685438"/>
          </a:xfrm>
          <a:prstGeom prst="rect">
            <a:avLst/>
          </a:prstGeom>
          <a:noFill/>
          <a:ln>
            <a:noFill/>
          </a:ln>
        </p:spPr>
        <p:txBody>
          <a:bodyPr spcFirstLastPara="1" wrap="square" lIns="0" tIns="6350" rIns="0" bIns="0" anchor="t" anchorCtr="0">
            <a:noAutofit/>
          </a:bodyPr>
          <a:lstStyle/>
          <a:p>
            <a:pPr marL="91440" marR="9144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Josefin Sans"/>
                <a:ea typeface="Josefin Sans"/>
                <a:cs typeface="Josefin Sans"/>
                <a:sym typeface="Josefin Sans"/>
              </a:rPr>
              <a:t>Hal yang menarik adalah customer yang memiliki 2 tanggungan mendapatkan pinjaman yang lebih tinggi daripada yang memiliki 3 tanggungan atau lebih </a:t>
            </a:r>
            <a:endParaRPr sz="1400" b="0" i="0" u="none" strike="noStrike" cap="none">
              <a:solidFill>
                <a:schemeClr val="dk1"/>
              </a:solidFill>
              <a:latin typeface="Josefin Sans"/>
              <a:ea typeface="Josefin Sans"/>
              <a:cs typeface="Josefin Sans"/>
              <a:sym typeface="Josefi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pic>
        <p:nvPicPr>
          <p:cNvPr id="176" name="Google Shape;176;p30"/>
          <p:cNvPicPr preferRelativeResize="0"/>
          <p:nvPr/>
        </p:nvPicPr>
        <p:blipFill>
          <a:blip r:embed="rId3">
            <a:alphaModFix/>
          </a:blip>
          <a:stretch>
            <a:fillRect/>
          </a:stretch>
        </p:blipFill>
        <p:spPr>
          <a:xfrm>
            <a:off x="3376600" y="1422863"/>
            <a:ext cx="2390775" cy="2628900"/>
          </a:xfrm>
          <a:prstGeom prst="rect">
            <a:avLst/>
          </a:prstGeom>
          <a:noFill/>
          <a:ln>
            <a:noFill/>
          </a:ln>
        </p:spPr>
      </p:pic>
      <p:sp>
        <p:nvSpPr>
          <p:cNvPr id="177" name="Google Shape;177;p30"/>
          <p:cNvSpPr txBox="1">
            <a:spLocks noGrp="1"/>
          </p:cNvSpPr>
          <p:nvPr>
            <p:ph type="title" idx="3"/>
          </p:nvPr>
        </p:nvSpPr>
        <p:spPr>
          <a:xfrm>
            <a:off x="1470900" y="476534"/>
            <a:ext cx="62022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Credit History</a:t>
            </a:r>
            <a:endParaRPr/>
          </a:p>
        </p:txBody>
      </p:sp>
      <p:sp>
        <p:nvSpPr>
          <p:cNvPr id="178" name="Google Shape;178;p30"/>
          <p:cNvSpPr txBox="1"/>
          <p:nvPr/>
        </p:nvSpPr>
        <p:spPr>
          <a:xfrm>
            <a:off x="945951" y="2549350"/>
            <a:ext cx="2390700" cy="1175100"/>
          </a:xfrm>
          <a:prstGeom prst="rect">
            <a:avLst/>
          </a:prstGeom>
          <a:noFill/>
          <a:ln>
            <a:noFill/>
          </a:ln>
        </p:spPr>
        <p:txBody>
          <a:bodyPr spcFirstLastPara="1" wrap="square" lIns="0" tIns="6350" rIns="0" bIns="0" anchor="t" anchorCtr="0">
            <a:noAutofit/>
          </a:bodyPr>
          <a:lstStyle/>
          <a:p>
            <a:pPr marL="91440" marR="91440" lvl="0" indent="0" algn="l" rtl="0">
              <a:lnSpc>
                <a:spcPct val="100000"/>
              </a:lnSpc>
              <a:spcBef>
                <a:spcPts val="0"/>
              </a:spcBef>
              <a:spcAft>
                <a:spcPts val="0"/>
              </a:spcAft>
              <a:buClr>
                <a:srgbClr val="000000"/>
              </a:buClr>
              <a:buSzPts val="1400"/>
              <a:buFont typeface="Arial"/>
              <a:buNone/>
            </a:pPr>
            <a:r>
              <a:rPr lang="en">
                <a:solidFill>
                  <a:schemeClr val="dk1"/>
                </a:solidFill>
                <a:latin typeface="Josefin Sans"/>
                <a:ea typeface="Josefin Sans"/>
                <a:cs typeface="Josefin Sans"/>
                <a:sym typeface="Josefin Sans"/>
              </a:rPr>
              <a:t>Dari 332, s</a:t>
            </a:r>
            <a:r>
              <a:rPr lang="en" sz="1400" b="0" i="0" u="none" strike="noStrike" cap="none">
                <a:solidFill>
                  <a:schemeClr val="dk1"/>
                </a:solidFill>
                <a:latin typeface="Josefin Sans"/>
                <a:ea typeface="Josefin Sans"/>
                <a:cs typeface="Josefin Sans"/>
                <a:sym typeface="Josefin Sans"/>
              </a:rPr>
              <a:t>ebanyak </a:t>
            </a:r>
            <a:r>
              <a:rPr lang="en">
                <a:solidFill>
                  <a:schemeClr val="dk1"/>
                </a:solidFill>
                <a:latin typeface="Josefin Sans"/>
                <a:ea typeface="Josefin Sans"/>
                <a:cs typeface="Josefin Sans"/>
                <a:sym typeface="Josefin Sans"/>
              </a:rPr>
              <a:t>325</a:t>
            </a:r>
            <a:r>
              <a:rPr lang="en" sz="1400" b="0" i="0" u="none" strike="noStrike" cap="none">
                <a:solidFill>
                  <a:schemeClr val="dk1"/>
                </a:solidFill>
                <a:latin typeface="Josefin Sans"/>
                <a:ea typeface="Josefin Sans"/>
                <a:cs typeface="Josefin Sans"/>
                <a:sym typeface="Josefin Sans"/>
              </a:rPr>
              <a:t> peminjam yang kartu kredit-nya memenuhi pedoman dan pinjamannya diterima</a:t>
            </a:r>
            <a:endParaRPr sz="1400" b="0" i="0" u="none" strike="noStrike" cap="none">
              <a:solidFill>
                <a:schemeClr val="dk1"/>
              </a:solidFill>
              <a:latin typeface="Josefin Sans"/>
              <a:ea typeface="Josefin Sans"/>
              <a:cs typeface="Josefin Sans"/>
              <a:sym typeface="Josefin Sans"/>
            </a:endParaRPr>
          </a:p>
        </p:txBody>
      </p:sp>
      <p:cxnSp>
        <p:nvCxnSpPr>
          <p:cNvPr id="179" name="Google Shape;179;p30">
            <a:hlinkClick r:id="" action="ppaction://hlinkshowjump?jump=nextslide"/>
          </p:cNvPr>
          <p:cNvCxnSpPr/>
          <p:nvPr/>
        </p:nvCxnSpPr>
        <p:spPr>
          <a:xfrm>
            <a:off x="8643950" y="303450"/>
            <a:ext cx="262200" cy="0"/>
          </a:xfrm>
          <a:prstGeom prst="straightConnector1">
            <a:avLst/>
          </a:prstGeom>
          <a:noFill/>
          <a:ln w="9525" cap="flat" cmpd="sng">
            <a:solidFill>
              <a:schemeClr val="accent1"/>
            </a:solidFill>
            <a:prstDash val="solid"/>
            <a:round/>
            <a:headEnd type="none" w="sm" len="sm"/>
            <a:tailEnd type="triangle" w="med" len="med"/>
          </a:ln>
        </p:spPr>
      </p:cxnSp>
      <p:cxnSp>
        <p:nvCxnSpPr>
          <p:cNvPr id="180" name="Google Shape;180;p30">
            <a:hlinkClick r:id="" action="ppaction://hlinkshowjump?jump=previousslide"/>
          </p:cNvPr>
          <p:cNvCxnSpPr/>
          <p:nvPr/>
        </p:nvCxnSpPr>
        <p:spPr>
          <a:xfrm rot="10800000">
            <a:off x="232775" y="303450"/>
            <a:ext cx="262200" cy="0"/>
          </a:xfrm>
          <a:prstGeom prst="straightConnector1">
            <a:avLst/>
          </a:prstGeom>
          <a:noFill/>
          <a:ln w="9525" cap="flat" cmpd="sng">
            <a:solidFill>
              <a:schemeClr val="accent1"/>
            </a:solidFill>
            <a:prstDash val="solid"/>
            <a:round/>
            <a:headEnd type="none" w="sm" len="sm"/>
            <a:tailEnd type="triangle" w="med" len="med"/>
          </a:ln>
        </p:spPr>
      </p:cxnSp>
      <p:sp>
        <p:nvSpPr>
          <p:cNvPr id="181" name="Google Shape;181;p30"/>
          <p:cNvSpPr/>
          <p:nvPr/>
        </p:nvSpPr>
        <p:spPr>
          <a:xfrm>
            <a:off x="3595403" y="1574321"/>
            <a:ext cx="123000" cy="1230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82" name="Google Shape;182;p30"/>
          <p:cNvCxnSpPr>
            <a:endCxn id="178" idx="0"/>
          </p:cNvCxnSpPr>
          <p:nvPr/>
        </p:nvCxnSpPr>
        <p:spPr>
          <a:xfrm flipH="1">
            <a:off x="2141301" y="2183650"/>
            <a:ext cx="2058600" cy="365700"/>
          </a:xfrm>
          <a:prstGeom prst="bentConnector2">
            <a:avLst/>
          </a:prstGeom>
          <a:noFill/>
          <a:ln w="9525" cap="flat" cmpd="sng">
            <a:solidFill>
              <a:schemeClr val="accent1"/>
            </a:solidFill>
            <a:prstDash val="solid"/>
            <a:round/>
            <a:headEnd type="diamond" w="med" len="med"/>
            <a:tailEnd type="none" w="sm" len="sm"/>
          </a:ln>
        </p:spPr>
      </p:cxnSp>
      <p:sp>
        <p:nvSpPr>
          <p:cNvPr id="183" name="Google Shape;183;p30"/>
          <p:cNvSpPr/>
          <p:nvPr/>
        </p:nvSpPr>
        <p:spPr>
          <a:xfrm>
            <a:off x="3718403" y="3259759"/>
            <a:ext cx="123000" cy="1230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84" name="Google Shape;184;p30"/>
          <p:cNvCxnSpPr>
            <a:endCxn id="185" idx="0"/>
          </p:cNvCxnSpPr>
          <p:nvPr/>
        </p:nvCxnSpPr>
        <p:spPr>
          <a:xfrm rot="10800000" flipH="1">
            <a:off x="4941184" y="2038868"/>
            <a:ext cx="2190600" cy="1635000"/>
          </a:xfrm>
          <a:prstGeom prst="bentConnector4">
            <a:avLst>
              <a:gd name="adj1" fmla="val -7"/>
              <a:gd name="adj2" fmla="val 114564"/>
            </a:avLst>
          </a:prstGeom>
          <a:noFill/>
          <a:ln w="9525" cap="flat" cmpd="sng">
            <a:solidFill>
              <a:schemeClr val="accent1"/>
            </a:solidFill>
            <a:prstDash val="solid"/>
            <a:round/>
            <a:headEnd type="diamond" w="med" len="med"/>
            <a:tailEnd type="none" w="sm" len="sm"/>
          </a:ln>
        </p:spPr>
      </p:cxnSp>
      <p:sp>
        <p:nvSpPr>
          <p:cNvPr id="185" name="Google Shape;185;p30"/>
          <p:cNvSpPr txBox="1"/>
          <p:nvPr/>
        </p:nvSpPr>
        <p:spPr>
          <a:xfrm>
            <a:off x="5972219" y="2038868"/>
            <a:ext cx="2319130" cy="1685438"/>
          </a:xfrm>
          <a:prstGeom prst="rect">
            <a:avLst/>
          </a:prstGeom>
          <a:noFill/>
          <a:ln>
            <a:noFill/>
          </a:ln>
        </p:spPr>
        <p:txBody>
          <a:bodyPr spcFirstLastPara="1" wrap="square" lIns="0" tIns="6350" rIns="0" bIns="0" anchor="t" anchorCtr="0">
            <a:noAutofit/>
          </a:bodyPr>
          <a:lstStyle/>
          <a:p>
            <a:pPr marL="91440" marR="9144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Josefin Sans"/>
                <a:ea typeface="Josefin Sans"/>
                <a:cs typeface="Josefin Sans"/>
                <a:sym typeface="Josefin Sans"/>
              </a:rPr>
              <a:t>Sedangkan hanya </a:t>
            </a:r>
            <a:r>
              <a:rPr lang="en">
                <a:solidFill>
                  <a:schemeClr val="dk1"/>
                </a:solidFill>
                <a:latin typeface="Josefin Sans"/>
                <a:ea typeface="Josefin Sans"/>
                <a:cs typeface="Josefin Sans"/>
                <a:sym typeface="Josefin Sans"/>
              </a:rPr>
              <a:t>7 </a:t>
            </a:r>
            <a:r>
              <a:rPr lang="en" sz="1400" b="0" i="0" u="none" strike="noStrike" cap="none">
                <a:solidFill>
                  <a:schemeClr val="dk1"/>
                </a:solidFill>
                <a:latin typeface="Josefin Sans"/>
                <a:ea typeface="Josefin Sans"/>
                <a:cs typeface="Josefin Sans"/>
                <a:sym typeface="Josefin Sans"/>
              </a:rPr>
              <a:t>peminjam saja yang kartu kreditnya tidak sesuai pedoman namun pinjamannya diterima</a:t>
            </a:r>
            <a:endParaRPr sz="1400" b="0" i="0" u="none" strike="noStrike" cap="none">
              <a:solidFill>
                <a:schemeClr val="dk1"/>
              </a:solidFill>
              <a:latin typeface="Josefin Sans"/>
              <a:ea typeface="Josefin Sans"/>
              <a:cs typeface="Josefin Sans"/>
              <a:sym typeface="Josefi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pic>
        <p:nvPicPr>
          <p:cNvPr id="190" name="Google Shape;190;p31"/>
          <p:cNvPicPr preferRelativeResize="0"/>
          <p:nvPr/>
        </p:nvPicPr>
        <p:blipFill>
          <a:blip r:embed="rId3">
            <a:alphaModFix/>
          </a:blip>
          <a:stretch>
            <a:fillRect/>
          </a:stretch>
        </p:blipFill>
        <p:spPr>
          <a:xfrm>
            <a:off x="3765227" y="1172751"/>
            <a:ext cx="4645998" cy="1912050"/>
          </a:xfrm>
          <a:prstGeom prst="rect">
            <a:avLst/>
          </a:prstGeom>
          <a:noFill/>
          <a:ln>
            <a:noFill/>
          </a:ln>
        </p:spPr>
      </p:pic>
      <p:sp>
        <p:nvSpPr>
          <p:cNvPr id="191" name="Google Shape;191;p31"/>
          <p:cNvSpPr txBox="1">
            <a:spLocks noGrp="1"/>
          </p:cNvSpPr>
          <p:nvPr>
            <p:ph type="title" idx="3"/>
          </p:nvPr>
        </p:nvSpPr>
        <p:spPr>
          <a:xfrm>
            <a:off x="1470900" y="476534"/>
            <a:ext cx="62022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Self Employed</a:t>
            </a:r>
            <a:endParaRPr/>
          </a:p>
        </p:txBody>
      </p:sp>
      <p:sp>
        <p:nvSpPr>
          <p:cNvPr id="192" name="Google Shape;192;p31"/>
          <p:cNvSpPr txBox="1"/>
          <p:nvPr/>
        </p:nvSpPr>
        <p:spPr>
          <a:xfrm>
            <a:off x="720600" y="1497452"/>
            <a:ext cx="1982400" cy="915600"/>
          </a:xfrm>
          <a:prstGeom prst="rect">
            <a:avLst/>
          </a:prstGeom>
          <a:noFill/>
          <a:ln>
            <a:noFill/>
          </a:ln>
        </p:spPr>
        <p:txBody>
          <a:bodyPr spcFirstLastPara="1" wrap="square" lIns="0" tIns="6350" rIns="0" bIns="0" anchor="t" anchorCtr="0">
            <a:noAutofit/>
          </a:bodyPr>
          <a:lstStyle/>
          <a:p>
            <a:pPr marL="91440" marR="9144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Josefin Sans"/>
                <a:ea typeface="Josefin Sans"/>
                <a:cs typeface="Josefin Sans"/>
                <a:sym typeface="Josefin Sans"/>
              </a:rPr>
              <a:t>Analisa kita persempit pada customer yang tidak berwiraswasta</a:t>
            </a:r>
            <a:endParaRPr sz="1400" b="0" i="0" u="none" strike="noStrike" cap="none">
              <a:solidFill>
                <a:schemeClr val="dk1"/>
              </a:solidFill>
              <a:latin typeface="Josefin Sans"/>
              <a:ea typeface="Josefin Sans"/>
              <a:cs typeface="Josefin Sans"/>
              <a:sym typeface="Josefin Sans"/>
            </a:endParaRPr>
          </a:p>
        </p:txBody>
      </p:sp>
      <p:cxnSp>
        <p:nvCxnSpPr>
          <p:cNvPr id="193" name="Google Shape;193;p31">
            <a:hlinkClick r:id="" action="ppaction://hlinkshowjump?jump=nextslide"/>
          </p:cNvPr>
          <p:cNvCxnSpPr/>
          <p:nvPr/>
        </p:nvCxnSpPr>
        <p:spPr>
          <a:xfrm>
            <a:off x="8643950" y="303450"/>
            <a:ext cx="262200" cy="0"/>
          </a:xfrm>
          <a:prstGeom prst="straightConnector1">
            <a:avLst/>
          </a:prstGeom>
          <a:noFill/>
          <a:ln w="9525" cap="flat" cmpd="sng">
            <a:solidFill>
              <a:schemeClr val="accent1"/>
            </a:solidFill>
            <a:prstDash val="solid"/>
            <a:round/>
            <a:headEnd type="none" w="sm" len="sm"/>
            <a:tailEnd type="triangle" w="med" len="med"/>
          </a:ln>
        </p:spPr>
      </p:cxnSp>
      <p:cxnSp>
        <p:nvCxnSpPr>
          <p:cNvPr id="194" name="Google Shape;194;p31">
            <a:hlinkClick r:id="" action="ppaction://hlinkshowjump?jump=previousslide"/>
          </p:cNvPr>
          <p:cNvCxnSpPr/>
          <p:nvPr/>
        </p:nvCxnSpPr>
        <p:spPr>
          <a:xfrm rot="10800000">
            <a:off x="232775" y="303450"/>
            <a:ext cx="262200" cy="0"/>
          </a:xfrm>
          <a:prstGeom prst="straightConnector1">
            <a:avLst/>
          </a:prstGeom>
          <a:noFill/>
          <a:ln w="9525" cap="flat" cmpd="sng">
            <a:solidFill>
              <a:schemeClr val="accent1"/>
            </a:solidFill>
            <a:prstDash val="solid"/>
            <a:round/>
            <a:headEnd type="none" w="sm" len="sm"/>
            <a:tailEnd type="triangle" w="med" len="med"/>
          </a:ln>
        </p:spPr>
      </p:cxnSp>
      <p:sp>
        <p:nvSpPr>
          <p:cNvPr id="195" name="Google Shape;195;p31"/>
          <p:cNvSpPr/>
          <p:nvPr/>
        </p:nvSpPr>
        <p:spPr>
          <a:xfrm>
            <a:off x="3595403" y="1574321"/>
            <a:ext cx="123000" cy="1230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96" name="Google Shape;196;p31"/>
          <p:cNvCxnSpPr>
            <a:stCxn id="197" idx="3"/>
            <a:endCxn id="192" idx="3"/>
          </p:cNvCxnSpPr>
          <p:nvPr/>
        </p:nvCxnSpPr>
        <p:spPr>
          <a:xfrm rot="10800000" flipH="1">
            <a:off x="2368166" y="1955317"/>
            <a:ext cx="334800" cy="1214400"/>
          </a:xfrm>
          <a:prstGeom prst="bentConnector3">
            <a:avLst>
              <a:gd name="adj1" fmla="val 171135"/>
            </a:avLst>
          </a:prstGeom>
          <a:noFill/>
          <a:ln w="9525" cap="flat" cmpd="sng">
            <a:solidFill>
              <a:schemeClr val="accent1"/>
            </a:solidFill>
            <a:prstDash val="solid"/>
            <a:round/>
            <a:headEnd type="diamond" w="med" len="med"/>
            <a:tailEnd type="none" w="sm" len="sm"/>
          </a:ln>
        </p:spPr>
      </p:cxnSp>
      <p:sp>
        <p:nvSpPr>
          <p:cNvPr id="198" name="Google Shape;198;p31"/>
          <p:cNvSpPr/>
          <p:nvPr/>
        </p:nvSpPr>
        <p:spPr>
          <a:xfrm>
            <a:off x="3718403" y="3259759"/>
            <a:ext cx="123000" cy="1230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99" name="Google Shape;199;p31"/>
          <p:cNvCxnSpPr>
            <a:endCxn id="200" idx="1"/>
          </p:cNvCxnSpPr>
          <p:nvPr/>
        </p:nvCxnSpPr>
        <p:spPr>
          <a:xfrm rot="5400000">
            <a:off x="3285186" y="2671848"/>
            <a:ext cx="1162500" cy="1056300"/>
          </a:xfrm>
          <a:prstGeom prst="bentConnector4">
            <a:avLst>
              <a:gd name="adj1" fmla="val 20049"/>
              <a:gd name="adj2" fmla="val 121641"/>
            </a:avLst>
          </a:prstGeom>
          <a:noFill/>
          <a:ln w="9525" cap="flat" cmpd="sng">
            <a:solidFill>
              <a:schemeClr val="accent1"/>
            </a:solidFill>
            <a:prstDash val="solid"/>
            <a:round/>
            <a:headEnd type="diamond" w="med" len="med"/>
            <a:tailEnd type="none" w="sm" len="sm"/>
          </a:ln>
        </p:spPr>
      </p:cxnSp>
      <p:sp>
        <p:nvSpPr>
          <p:cNvPr id="200" name="Google Shape;200;p31"/>
          <p:cNvSpPr txBox="1"/>
          <p:nvPr/>
        </p:nvSpPr>
        <p:spPr>
          <a:xfrm>
            <a:off x="3338286" y="3084798"/>
            <a:ext cx="1853100" cy="1392900"/>
          </a:xfrm>
          <a:prstGeom prst="rect">
            <a:avLst/>
          </a:prstGeom>
          <a:noFill/>
          <a:ln>
            <a:noFill/>
          </a:ln>
        </p:spPr>
        <p:txBody>
          <a:bodyPr spcFirstLastPara="1" wrap="square" lIns="0" tIns="6350" rIns="0" bIns="0" anchor="t" anchorCtr="0">
            <a:noAutofit/>
          </a:bodyPr>
          <a:lstStyle/>
          <a:p>
            <a:pPr marL="91440" marR="91440" lvl="0" indent="0" algn="r"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Josefin Sans"/>
                <a:ea typeface="Josefin Sans"/>
                <a:cs typeface="Josefin Sans"/>
                <a:sym typeface="Josefin Sans"/>
              </a:rPr>
              <a:t>Dari 332, terdapat 289 peminjam yang tidak berwiraswasta, dan sisanya sebanyak 43 peminjam yang merupakan wiraswasta</a:t>
            </a:r>
            <a:endParaRPr sz="1200" b="0" i="0" u="none" strike="noStrike" cap="none">
              <a:solidFill>
                <a:schemeClr val="dk1"/>
              </a:solidFill>
              <a:latin typeface="Josefin Sans"/>
              <a:ea typeface="Josefin Sans"/>
              <a:cs typeface="Josefin Sans"/>
              <a:sym typeface="Josefin Sans"/>
            </a:endParaRPr>
          </a:p>
        </p:txBody>
      </p:sp>
      <p:pic>
        <p:nvPicPr>
          <p:cNvPr id="197" name="Google Shape;197;p31"/>
          <p:cNvPicPr preferRelativeResize="0"/>
          <p:nvPr/>
        </p:nvPicPr>
        <p:blipFill rotWithShape="1">
          <a:blip r:embed="rId4">
            <a:alphaModFix/>
          </a:blip>
          <a:srcRect/>
          <a:stretch/>
        </p:blipFill>
        <p:spPr>
          <a:xfrm>
            <a:off x="676379" y="2731529"/>
            <a:ext cx="1691787" cy="876376"/>
          </a:xfrm>
          <a:prstGeom prst="rect">
            <a:avLst/>
          </a:prstGeom>
          <a:noFill/>
          <a:ln>
            <a:noFill/>
          </a:ln>
        </p:spPr>
      </p:pic>
      <p:sp>
        <p:nvSpPr>
          <p:cNvPr id="201" name="Google Shape;201;p31"/>
          <p:cNvSpPr txBox="1"/>
          <p:nvPr/>
        </p:nvSpPr>
        <p:spPr>
          <a:xfrm>
            <a:off x="5644699" y="3215500"/>
            <a:ext cx="2374200" cy="915600"/>
          </a:xfrm>
          <a:prstGeom prst="rect">
            <a:avLst/>
          </a:prstGeom>
          <a:noFill/>
          <a:ln>
            <a:noFill/>
          </a:ln>
        </p:spPr>
        <p:txBody>
          <a:bodyPr spcFirstLastPara="1" wrap="square" lIns="0" tIns="6350" rIns="0" bIns="0" anchor="t" anchorCtr="0">
            <a:noAutofit/>
          </a:bodyPr>
          <a:lstStyle/>
          <a:p>
            <a:pPr marL="91440" marR="91440" lvl="0" indent="0" algn="r"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Josefin Sans"/>
                <a:ea typeface="Josefin Sans"/>
                <a:cs typeface="Josefin Sans"/>
                <a:sym typeface="Josefin Sans"/>
              </a:rPr>
              <a:t>Peminjam yang tidak memiliki </a:t>
            </a:r>
            <a:r>
              <a:rPr lang="en" sz="1200">
                <a:solidFill>
                  <a:schemeClr val="dk1"/>
                </a:solidFill>
                <a:latin typeface="Josefin Sans"/>
                <a:ea typeface="Josefin Sans"/>
                <a:cs typeface="Josefin Sans"/>
                <a:sym typeface="Josefin Sans"/>
              </a:rPr>
              <a:t>tanggungan</a:t>
            </a:r>
            <a:r>
              <a:rPr lang="en" sz="1200" b="0" i="0" u="none" strike="noStrike" cap="none">
                <a:solidFill>
                  <a:schemeClr val="dk1"/>
                </a:solidFill>
                <a:latin typeface="Josefin Sans"/>
                <a:ea typeface="Josefin Sans"/>
                <a:cs typeface="Josefin Sans"/>
                <a:sym typeface="Josefin Sans"/>
              </a:rPr>
              <a:t> masih yang tertinggi dengan total pinjaman sebanyak Rp 208.000.000</a:t>
            </a:r>
            <a:endParaRPr sz="1200" b="0" i="0" u="none" strike="noStrike" cap="none">
              <a:solidFill>
                <a:schemeClr val="dk1"/>
              </a:solidFill>
              <a:latin typeface="Josefin Sans"/>
              <a:ea typeface="Josefin Sans"/>
              <a:cs typeface="Josefin Sans"/>
              <a:sym typeface="Josefin Sans"/>
            </a:endParaRPr>
          </a:p>
        </p:txBody>
      </p:sp>
      <p:cxnSp>
        <p:nvCxnSpPr>
          <p:cNvPr id="202" name="Google Shape;202;p31"/>
          <p:cNvCxnSpPr>
            <a:endCxn id="201" idx="1"/>
          </p:cNvCxnSpPr>
          <p:nvPr/>
        </p:nvCxnSpPr>
        <p:spPr>
          <a:xfrm rot="5400000">
            <a:off x="5048449" y="2563750"/>
            <a:ext cx="1705800" cy="513300"/>
          </a:xfrm>
          <a:prstGeom prst="bentConnector4">
            <a:avLst>
              <a:gd name="adj1" fmla="val -4"/>
              <a:gd name="adj2" fmla="val 146391"/>
            </a:avLst>
          </a:prstGeom>
          <a:noFill/>
          <a:ln w="9525" cap="flat" cmpd="sng">
            <a:solidFill>
              <a:schemeClr val="accent1"/>
            </a:solidFill>
            <a:prstDash val="solid"/>
            <a:round/>
            <a:headEnd type="diamond" w="med" len="med"/>
            <a:tailEnd type="none" w="sm" len="sm"/>
          </a:ln>
        </p:spPr>
      </p:cxnSp>
      <p:cxnSp>
        <p:nvCxnSpPr>
          <p:cNvPr id="203" name="Google Shape;203;p31"/>
          <p:cNvCxnSpPr>
            <a:endCxn id="201" idx="3"/>
          </p:cNvCxnSpPr>
          <p:nvPr/>
        </p:nvCxnSpPr>
        <p:spPr>
          <a:xfrm rot="-5400000" flipH="1">
            <a:off x="6767149" y="2421550"/>
            <a:ext cx="1992300" cy="511200"/>
          </a:xfrm>
          <a:prstGeom prst="bentConnector4">
            <a:avLst>
              <a:gd name="adj1" fmla="val -1021"/>
              <a:gd name="adj2" fmla="val 146582"/>
            </a:avLst>
          </a:prstGeom>
          <a:noFill/>
          <a:ln w="9525" cap="flat" cmpd="sng">
            <a:solidFill>
              <a:schemeClr val="accent1"/>
            </a:solidFill>
            <a:prstDash val="solid"/>
            <a:round/>
            <a:headEnd type="diamond" w="med" len="med"/>
            <a:tailEnd type="none" w="sm" len="sm"/>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pic>
        <p:nvPicPr>
          <p:cNvPr id="208" name="Google Shape;208;p32"/>
          <p:cNvPicPr preferRelativeResize="0"/>
          <p:nvPr/>
        </p:nvPicPr>
        <p:blipFill>
          <a:blip r:embed="rId3">
            <a:alphaModFix/>
          </a:blip>
          <a:stretch>
            <a:fillRect/>
          </a:stretch>
        </p:blipFill>
        <p:spPr>
          <a:xfrm>
            <a:off x="3185875" y="1151225"/>
            <a:ext cx="5312513" cy="2155325"/>
          </a:xfrm>
          <a:prstGeom prst="rect">
            <a:avLst/>
          </a:prstGeom>
          <a:noFill/>
          <a:ln>
            <a:noFill/>
          </a:ln>
        </p:spPr>
      </p:pic>
      <p:sp>
        <p:nvSpPr>
          <p:cNvPr id="209" name="Google Shape;209;p32"/>
          <p:cNvSpPr txBox="1">
            <a:spLocks noGrp="1"/>
          </p:cNvSpPr>
          <p:nvPr>
            <p:ph type="title" idx="3"/>
          </p:nvPr>
        </p:nvSpPr>
        <p:spPr>
          <a:xfrm>
            <a:off x="1470900" y="476534"/>
            <a:ext cx="62022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Graduate</a:t>
            </a:r>
            <a:endParaRPr/>
          </a:p>
        </p:txBody>
      </p:sp>
      <p:sp>
        <p:nvSpPr>
          <p:cNvPr id="210" name="Google Shape;210;p32"/>
          <p:cNvSpPr txBox="1"/>
          <p:nvPr/>
        </p:nvSpPr>
        <p:spPr>
          <a:xfrm>
            <a:off x="581875" y="1660650"/>
            <a:ext cx="2091300" cy="736500"/>
          </a:xfrm>
          <a:prstGeom prst="rect">
            <a:avLst/>
          </a:prstGeom>
          <a:noFill/>
          <a:ln>
            <a:noFill/>
          </a:ln>
        </p:spPr>
        <p:txBody>
          <a:bodyPr spcFirstLastPara="1" wrap="square" lIns="0" tIns="6350" rIns="0" bIns="0" anchor="t" anchorCtr="0">
            <a:noAutofit/>
          </a:bodyPr>
          <a:lstStyle/>
          <a:p>
            <a:pPr marL="91440" marR="9144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Josefin Sans"/>
                <a:ea typeface="Josefin Sans"/>
                <a:cs typeface="Josefin Sans"/>
                <a:sym typeface="Josefin Sans"/>
              </a:rPr>
              <a:t>Analisa kita persempit pada customer yang </a:t>
            </a:r>
            <a:r>
              <a:rPr lang="en">
                <a:solidFill>
                  <a:schemeClr val="dk1"/>
                </a:solidFill>
                <a:latin typeface="Josefin Sans"/>
                <a:ea typeface="Josefin Sans"/>
                <a:cs typeface="Josefin Sans"/>
                <a:sym typeface="Josefin Sans"/>
              </a:rPr>
              <a:t>memiliki gelar</a:t>
            </a:r>
            <a:endParaRPr sz="1400" b="0" i="0" u="none" strike="noStrike" cap="none">
              <a:solidFill>
                <a:schemeClr val="dk1"/>
              </a:solidFill>
              <a:latin typeface="Josefin Sans"/>
              <a:ea typeface="Josefin Sans"/>
              <a:cs typeface="Josefin Sans"/>
              <a:sym typeface="Josefin Sans"/>
            </a:endParaRPr>
          </a:p>
        </p:txBody>
      </p:sp>
      <p:cxnSp>
        <p:nvCxnSpPr>
          <p:cNvPr id="211" name="Google Shape;211;p32">
            <a:hlinkClick r:id="" action="ppaction://hlinkshowjump?jump=nextslide"/>
          </p:cNvPr>
          <p:cNvCxnSpPr/>
          <p:nvPr/>
        </p:nvCxnSpPr>
        <p:spPr>
          <a:xfrm>
            <a:off x="8643950" y="303450"/>
            <a:ext cx="262200" cy="0"/>
          </a:xfrm>
          <a:prstGeom prst="straightConnector1">
            <a:avLst/>
          </a:prstGeom>
          <a:noFill/>
          <a:ln w="9525" cap="flat" cmpd="sng">
            <a:solidFill>
              <a:schemeClr val="accent1"/>
            </a:solidFill>
            <a:prstDash val="solid"/>
            <a:round/>
            <a:headEnd type="none" w="sm" len="sm"/>
            <a:tailEnd type="triangle" w="med" len="med"/>
          </a:ln>
        </p:spPr>
      </p:cxnSp>
      <p:cxnSp>
        <p:nvCxnSpPr>
          <p:cNvPr id="212" name="Google Shape;212;p32">
            <a:hlinkClick r:id="" action="ppaction://hlinkshowjump?jump=previousslide"/>
          </p:cNvPr>
          <p:cNvCxnSpPr/>
          <p:nvPr/>
        </p:nvCxnSpPr>
        <p:spPr>
          <a:xfrm rot="10800000">
            <a:off x="232775" y="303450"/>
            <a:ext cx="262200" cy="0"/>
          </a:xfrm>
          <a:prstGeom prst="straightConnector1">
            <a:avLst/>
          </a:prstGeom>
          <a:noFill/>
          <a:ln w="9525" cap="flat" cmpd="sng">
            <a:solidFill>
              <a:schemeClr val="accent1"/>
            </a:solidFill>
            <a:prstDash val="solid"/>
            <a:round/>
            <a:headEnd type="none" w="sm" len="sm"/>
            <a:tailEnd type="triangle" w="med" len="med"/>
          </a:ln>
        </p:spPr>
      </p:cxnSp>
      <p:sp>
        <p:nvSpPr>
          <p:cNvPr id="213" name="Google Shape;213;p32"/>
          <p:cNvSpPr/>
          <p:nvPr/>
        </p:nvSpPr>
        <p:spPr>
          <a:xfrm>
            <a:off x="3595403" y="1574321"/>
            <a:ext cx="123000" cy="1230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14" name="Google Shape;214;p32"/>
          <p:cNvCxnSpPr>
            <a:stCxn id="215" idx="3"/>
            <a:endCxn id="210" idx="3"/>
          </p:cNvCxnSpPr>
          <p:nvPr/>
        </p:nvCxnSpPr>
        <p:spPr>
          <a:xfrm rot="10800000" flipH="1">
            <a:off x="2270875" y="2028942"/>
            <a:ext cx="402300" cy="855600"/>
          </a:xfrm>
          <a:prstGeom prst="bentConnector3">
            <a:avLst>
              <a:gd name="adj1" fmla="val 159191"/>
            </a:avLst>
          </a:prstGeom>
          <a:noFill/>
          <a:ln w="9525" cap="flat" cmpd="sng">
            <a:solidFill>
              <a:schemeClr val="accent1"/>
            </a:solidFill>
            <a:prstDash val="solid"/>
            <a:round/>
            <a:headEnd type="diamond" w="med" len="med"/>
            <a:tailEnd type="none" w="sm" len="sm"/>
          </a:ln>
        </p:spPr>
      </p:cxnSp>
      <p:sp>
        <p:nvSpPr>
          <p:cNvPr id="216" name="Google Shape;216;p32"/>
          <p:cNvSpPr/>
          <p:nvPr/>
        </p:nvSpPr>
        <p:spPr>
          <a:xfrm>
            <a:off x="3718403" y="3259759"/>
            <a:ext cx="123000" cy="1230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17" name="Google Shape;217;p32"/>
          <p:cNvCxnSpPr>
            <a:endCxn id="218" idx="1"/>
          </p:cNvCxnSpPr>
          <p:nvPr/>
        </p:nvCxnSpPr>
        <p:spPr>
          <a:xfrm rot="5400000">
            <a:off x="2945136" y="3103448"/>
            <a:ext cx="1190100" cy="426900"/>
          </a:xfrm>
          <a:prstGeom prst="bentConnector4">
            <a:avLst>
              <a:gd name="adj1" fmla="val 863"/>
              <a:gd name="adj2" fmla="val 155780"/>
            </a:avLst>
          </a:prstGeom>
          <a:noFill/>
          <a:ln w="9525" cap="flat" cmpd="sng">
            <a:solidFill>
              <a:schemeClr val="accent1"/>
            </a:solidFill>
            <a:prstDash val="solid"/>
            <a:round/>
            <a:headEnd type="diamond" w="med" len="med"/>
            <a:tailEnd type="none" w="sm" len="sm"/>
          </a:ln>
        </p:spPr>
      </p:cxnSp>
      <p:sp>
        <p:nvSpPr>
          <p:cNvPr id="218" name="Google Shape;218;p32"/>
          <p:cNvSpPr txBox="1"/>
          <p:nvPr/>
        </p:nvSpPr>
        <p:spPr>
          <a:xfrm>
            <a:off x="3326736" y="3215498"/>
            <a:ext cx="1853100" cy="1392900"/>
          </a:xfrm>
          <a:prstGeom prst="rect">
            <a:avLst/>
          </a:prstGeom>
          <a:noFill/>
          <a:ln>
            <a:noFill/>
          </a:ln>
        </p:spPr>
        <p:txBody>
          <a:bodyPr spcFirstLastPara="1" wrap="square" lIns="0" tIns="6350" rIns="0" bIns="0" anchor="t" anchorCtr="0">
            <a:noAutofit/>
          </a:bodyPr>
          <a:lstStyle/>
          <a:p>
            <a:pPr marL="91440" marR="91440" lvl="0" indent="0" algn="r"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Josefin Sans"/>
                <a:ea typeface="Josefin Sans"/>
                <a:cs typeface="Josefin Sans"/>
                <a:sym typeface="Josefin Sans"/>
              </a:rPr>
              <a:t>Dari </a:t>
            </a:r>
            <a:r>
              <a:rPr lang="en" sz="1200">
                <a:solidFill>
                  <a:schemeClr val="dk1"/>
                </a:solidFill>
                <a:latin typeface="Josefin Sans"/>
                <a:ea typeface="Josefin Sans"/>
                <a:cs typeface="Josefin Sans"/>
                <a:sym typeface="Josefin Sans"/>
              </a:rPr>
              <a:t>289</a:t>
            </a:r>
            <a:r>
              <a:rPr lang="en" sz="1200" b="0" i="0" u="none" strike="noStrike" cap="none">
                <a:solidFill>
                  <a:schemeClr val="dk1"/>
                </a:solidFill>
                <a:latin typeface="Josefin Sans"/>
                <a:ea typeface="Josefin Sans"/>
                <a:cs typeface="Josefin Sans"/>
                <a:sym typeface="Josefin Sans"/>
              </a:rPr>
              <a:t>, terdapat 2</a:t>
            </a:r>
            <a:r>
              <a:rPr lang="en" sz="1200">
                <a:solidFill>
                  <a:schemeClr val="dk1"/>
                </a:solidFill>
                <a:latin typeface="Josefin Sans"/>
                <a:ea typeface="Josefin Sans"/>
                <a:cs typeface="Josefin Sans"/>
                <a:sym typeface="Josefin Sans"/>
              </a:rPr>
              <a:t>36</a:t>
            </a:r>
            <a:r>
              <a:rPr lang="en" sz="1200" b="0" i="0" u="none" strike="noStrike" cap="none">
                <a:solidFill>
                  <a:schemeClr val="dk1"/>
                </a:solidFill>
                <a:latin typeface="Josefin Sans"/>
                <a:ea typeface="Josefin Sans"/>
                <a:cs typeface="Josefin Sans"/>
                <a:sym typeface="Josefin Sans"/>
              </a:rPr>
              <a:t> peminjam yang </a:t>
            </a:r>
            <a:r>
              <a:rPr lang="en" sz="1200">
                <a:solidFill>
                  <a:schemeClr val="dk1"/>
                </a:solidFill>
                <a:latin typeface="Josefin Sans"/>
                <a:ea typeface="Josefin Sans"/>
                <a:cs typeface="Josefin Sans"/>
                <a:sym typeface="Josefin Sans"/>
              </a:rPr>
              <a:t>memiliki gelar</a:t>
            </a:r>
            <a:r>
              <a:rPr lang="en" sz="1200" b="0" i="0" u="none" strike="noStrike" cap="none">
                <a:solidFill>
                  <a:schemeClr val="dk1"/>
                </a:solidFill>
                <a:latin typeface="Josefin Sans"/>
                <a:ea typeface="Josefin Sans"/>
                <a:cs typeface="Josefin Sans"/>
                <a:sym typeface="Josefin Sans"/>
              </a:rPr>
              <a:t>, dan sisanya sebanyak </a:t>
            </a:r>
            <a:r>
              <a:rPr lang="en" sz="1200">
                <a:solidFill>
                  <a:schemeClr val="dk1"/>
                </a:solidFill>
                <a:latin typeface="Josefin Sans"/>
                <a:ea typeface="Josefin Sans"/>
                <a:cs typeface="Josefin Sans"/>
                <a:sym typeface="Josefin Sans"/>
              </a:rPr>
              <a:t>94 </a:t>
            </a:r>
            <a:r>
              <a:rPr lang="en" sz="1200" b="0" i="0" u="none" strike="noStrike" cap="none">
                <a:solidFill>
                  <a:schemeClr val="dk1"/>
                </a:solidFill>
                <a:latin typeface="Josefin Sans"/>
                <a:ea typeface="Josefin Sans"/>
                <a:cs typeface="Josefin Sans"/>
                <a:sym typeface="Josefin Sans"/>
              </a:rPr>
              <a:t>peminjam yang </a:t>
            </a:r>
            <a:r>
              <a:rPr lang="en" sz="1200">
                <a:solidFill>
                  <a:schemeClr val="dk1"/>
                </a:solidFill>
                <a:latin typeface="Josefin Sans"/>
                <a:ea typeface="Josefin Sans"/>
                <a:cs typeface="Josefin Sans"/>
                <a:sym typeface="Josefin Sans"/>
              </a:rPr>
              <a:t>tidak memiliki gelar</a:t>
            </a:r>
            <a:endParaRPr sz="1200" b="0" i="0" u="none" strike="noStrike" cap="none">
              <a:solidFill>
                <a:schemeClr val="dk1"/>
              </a:solidFill>
              <a:latin typeface="Josefin Sans"/>
              <a:ea typeface="Josefin Sans"/>
              <a:cs typeface="Josefin Sans"/>
              <a:sym typeface="Josefin Sans"/>
            </a:endParaRPr>
          </a:p>
        </p:txBody>
      </p:sp>
      <p:sp>
        <p:nvSpPr>
          <p:cNvPr id="219" name="Google Shape;219;p32"/>
          <p:cNvSpPr txBox="1"/>
          <p:nvPr/>
        </p:nvSpPr>
        <p:spPr>
          <a:xfrm>
            <a:off x="5644699" y="3327250"/>
            <a:ext cx="2374200" cy="915600"/>
          </a:xfrm>
          <a:prstGeom prst="rect">
            <a:avLst/>
          </a:prstGeom>
          <a:noFill/>
          <a:ln>
            <a:noFill/>
          </a:ln>
        </p:spPr>
        <p:txBody>
          <a:bodyPr spcFirstLastPara="1" wrap="square" lIns="0" tIns="6350" rIns="0" bIns="0" anchor="t" anchorCtr="0">
            <a:noAutofit/>
          </a:bodyPr>
          <a:lstStyle/>
          <a:p>
            <a:pPr marL="91440" marR="91440" lvl="0" indent="0" algn="r"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Josefin Sans"/>
                <a:ea typeface="Josefin Sans"/>
                <a:cs typeface="Josefin Sans"/>
                <a:sym typeface="Josefin Sans"/>
              </a:rPr>
              <a:t>Peminjam yang tidak memiliki </a:t>
            </a:r>
            <a:r>
              <a:rPr lang="en" sz="1200">
                <a:solidFill>
                  <a:schemeClr val="dk1"/>
                </a:solidFill>
                <a:latin typeface="Josefin Sans"/>
                <a:ea typeface="Josefin Sans"/>
                <a:cs typeface="Josefin Sans"/>
                <a:sym typeface="Josefin Sans"/>
              </a:rPr>
              <a:t>tanggungan</a:t>
            </a:r>
            <a:r>
              <a:rPr lang="en" sz="1200" b="0" i="0" u="none" strike="noStrike" cap="none">
                <a:solidFill>
                  <a:schemeClr val="dk1"/>
                </a:solidFill>
                <a:latin typeface="Josefin Sans"/>
                <a:ea typeface="Josefin Sans"/>
                <a:cs typeface="Josefin Sans"/>
                <a:sym typeface="Josefin Sans"/>
              </a:rPr>
              <a:t> masih yang tertinggi dengan total pinjaman sebanyak Rp </a:t>
            </a:r>
            <a:r>
              <a:rPr lang="en" sz="1200">
                <a:solidFill>
                  <a:schemeClr val="dk1"/>
                </a:solidFill>
                <a:latin typeface="Josefin Sans"/>
                <a:ea typeface="Josefin Sans"/>
                <a:cs typeface="Josefin Sans"/>
                <a:sym typeface="Josefin Sans"/>
              </a:rPr>
              <a:t>181.</a:t>
            </a:r>
            <a:r>
              <a:rPr lang="en" sz="1200" b="0" i="0" u="none" strike="noStrike" cap="none">
                <a:solidFill>
                  <a:schemeClr val="dk1"/>
                </a:solidFill>
                <a:latin typeface="Josefin Sans"/>
                <a:ea typeface="Josefin Sans"/>
                <a:cs typeface="Josefin Sans"/>
                <a:sym typeface="Josefin Sans"/>
              </a:rPr>
              <a:t>.000.000</a:t>
            </a:r>
            <a:endParaRPr sz="1200" b="0" i="0" u="none" strike="noStrike" cap="none">
              <a:solidFill>
                <a:schemeClr val="dk1"/>
              </a:solidFill>
              <a:latin typeface="Josefin Sans"/>
              <a:ea typeface="Josefin Sans"/>
              <a:cs typeface="Josefin Sans"/>
              <a:sym typeface="Josefin Sans"/>
            </a:endParaRPr>
          </a:p>
        </p:txBody>
      </p:sp>
      <p:cxnSp>
        <p:nvCxnSpPr>
          <p:cNvPr id="220" name="Google Shape;220;p32"/>
          <p:cNvCxnSpPr>
            <a:endCxn id="219" idx="2"/>
          </p:cNvCxnSpPr>
          <p:nvPr/>
        </p:nvCxnSpPr>
        <p:spPr>
          <a:xfrm rot="-5400000" flipH="1">
            <a:off x="5290249" y="2701300"/>
            <a:ext cx="2082000" cy="1001100"/>
          </a:xfrm>
          <a:prstGeom prst="bentConnector5">
            <a:avLst>
              <a:gd name="adj1" fmla="val 497"/>
              <a:gd name="adj2" fmla="val -42366"/>
              <a:gd name="adj3" fmla="val 111437"/>
            </a:avLst>
          </a:prstGeom>
          <a:noFill/>
          <a:ln w="9525" cap="flat" cmpd="sng">
            <a:solidFill>
              <a:schemeClr val="accent1"/>
            </a:solidFill>
            <a:prstDash val="solid"/>
            <a:round/>
            <a:headEnd type="diamond" w="med" len="med"/>
            <a:tailEnd type="none" w="sm" len="sm"/>
          </a:ln>
        </p:spPr>
      </p:cxnSp>
      <p:cxnSp>
        <p:nvCxnSpPr>
          <p:cNvPr id="221" name="Google Shape;221;p32"/>
          <p:cNvCxnSpPr>
            <a:endCxn id="219" idx="3"/>
          </p:cNvCxnSpPr>
          <p:nvPr/>
        </p:nvCxnSpPr>
        <p:spPr>
          <a:xfrm rot="-5400000" flipH="1">
            <a:off x="6874549" y="2640700"/>
            <a:ext cx="1695600" cy="593100"/>
          </a:xfrm>
          <a:prstGeom prst="bentConnector4">
            <a:avLst>
              <a:gd name="adj1" fmla="val 600"/>
              <a:gd name="adj2" fmla="val 174144"/>
            </a:avLst>
          </a:prstGeom>
          <a:noFill/>
          <a:ln w="9525" cap="flat" cmpd="sng">
            <a:solidFill>
              <a:schemeClr val="accent1"/>
            </a:solidFill>
            <a:prstDash val="solid"/>
            <a:round/>
            <a:headEnd type="diamond" w="med" len="med"/>
            <a:tailEnd type="none" w="sm" len="sm"/>
          </a:ln>
        </p:spPr>
      </p:cxnSp>
      <p:pic>
        <p:nvPicPr>
          <p:cNvPr id="215" name="Google Shape;215;p32"/>
          <p:cNvPicPr preferRelativeResize="0"/>
          <p:nvPr/>
        </p:nvPicPr>
        <p:blipFill>
          <a:blip r:embed="rId4">
            <a:alphaModFix/>
          </a:blip>
          <a:stretch>
            <a:fillRect/>
          </a:stretch>
        </p:blipFill>
        <p:spPr>
          <a:xfrm>
            <a:off x="581875" y="2441827"/>
            <a:ext cx="1689000" cy="88543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cari Company Profile by Slidesgo">
  <a:themeElements>
    <a:clrScheme name="Simple Light">
      <a:dk1>
        <a:srgbClr val="000000"/>
      </a:dk1>
      <a:lt1>
        <a:srgbClr val="FFFFFF"/>
      </a:lt1>
      <a:dk2>
        <a:srgbClr val="595959"/>
      </a:dk2>
      <a:lt2>
        <a:srgbClr val="D9D9D9"/>
      </a:lt2>
      <a:accent1>
        <a:srgbClr val="FD0000"/>
      </a:accent1>
      <a:accent2>
        <a:srgbClr val="F5F5F5"/>
      </a:accent2>
      <a:accent3>
        <a:srgbClr val="BBBBBB"/>
      </a:accent3>
      <a:accent4>
        <a:srgbClr val="000000"/>
      </a:accent4>
      <a:accent5>
        <a:srgbClr val="FD0000"/>
      </a:accent5>
      <a:accent6>
        <a:srgbClr val="FF8D8D"/>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572</Words>
  <Application>Microsoft Office PowerPoint</Application>
  <PresentationFormat>On-screen Show (16:9)</PresentationFormat>
  <Paragraphs>56</Paragraphs>
  <Slides>15</Slides>
  <Notes>15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15</vt:i4>
      </vt:variant>
    </vt:vector>
  </HeadingPairs>
  <TitlesOfParts>
    <vt:vector size="24" baseType="lpstr">
      <vt:lpstr>Open Sans</vt:lpstr>
      <vt:lpstr>Josefin Sans</vt:lpstr>
      <vt:lpstr>Arial</vt:lpstr>
      <vt:lpstr>Roboto Condensed Light</vt:lpstr>
      <vt:lpstr>Josefin Sans ExtraLight</vt:lpstr>
      <vt:lpstr>Josefin Sans Light</vt:lpstr>
      <vt:lpstr>Josefin Sans Medium</vt:lpstr>
      <vt:lpstr>Simple Light</vt:lpstr>
      <vt:lpstr>Macari Company Profile by Slidesgo</vt:lpstr>
      <vt:lpstr>Profiling Loan Customer</vt:lpstr>
      <vt:lpstr>Objective</vt:lpstr>
      <vt:lpstr>About Dataset</vt:lpstr>
      <vt:lpstr>PowerPoint Presentation</vt:lpstr>
      <vt:lpstr>Our numbers</vt:lpstr>
      <vt:lpstr>Total Loaned by Dependents</vt:lpstr>
      <vt:lpstr>Credit History</vt:lpstr>
      <vt:lpstr>Self Employed</vt:lpstr>
      <vt:lpstr>Graduate</vt:lpstr>
      <vt:lpstr>Gender and Married</vt:lpstr>
      <vt:lpstr>Loan Amount vs Applicant Income</vt:lpstr>
      <vt:lpstr>Loan Amount vs Applicant Income</vt:lpstr>
      <vt:lpstr>Correlation Matrix</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Profiling Loan Customer</dc:title>
  <cp:lastModifiedBy>Bagus Tirta Aji Hakim</cp:lastModifiedBy>
  <cp:revision>1</cp:revision>
  <dcterms:modified xsi:type="dcterms:W3CDTF">2023-06-16T12:43:09Z</dcterms:modified>
</cp:coreProperties>
</file>