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7" r:id="rId2"/>
    <p:sldId id="258" r:id="rId3"/>
    <p:sldId id="278" r:id="rId4"/>
    <p:sldId id="260" r:id="rId5"/>
    <p:sldId id="283" r:id="rId6"/>
    <p:sldId id="284" r:id="rId7"/>
    <p:sldId id="286" r:id="rId8"/>
    <p:sldId id="285" r:id="rId9"/>
    <p:sldId id="288" r:id="rId10"/>
    <p:sldId id="290" r:id="rId11"/>
    <p:sldId id="280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66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8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531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034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90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7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93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61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54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57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9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05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5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18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90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91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8B-38E2-4336-A073-59F79C4A3A4D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E4F216-D196-4CE5-BB2F-6FE4E8813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58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C582-06AD-4946-913A-4719516FC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321" y="142646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Wands and Sandals</a:t>
            </a:r>
            <a:br>
              <a:rPr lang="en-US" b="1" i="1" dirty="0" smtClean="0"/>
            </a:br>
            <a:r>
              <a:rPr lang="en-ID" dirty="0"/>
              <a:t/>
            </a:r>
            <a:br>
              <a:rPr lang="en-ID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0C364-6F5E-4990-B3CD-8E1A2BD1C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14800"/>
            <a:ext cx="8915399" cy="1570667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 </a:t>
            </a:r>
            <a:endParaRPr lang="en-ID" sz="8000" dirty="0"/>
          </a:p>
          <a:p>
            <a:r>
              <a:rPr lang="en-US" sz="8000" b="1" dirty="0" err="1"/>
              <a:t>Kelompok</a:t>
            </a:r>
            <a:r>
              <a:rPr lang="en-US" sz="8000" b="1" dirty="0"/>
              <a:t> </a:t>
            </a:r>
            <a:r>
              <a:rPr lang="en-US" sz="8000" b="1" dirty="0" smtClean="0"/>
              <a:t>11:</a:t>
            </a:r>
            <a:endParaRPr lang="en-US" sz="8000" b="1" dirty="0"/>
          </a:p>
          <a:p>
            <a:endParaRPr lang="en-ID" sz="8000" dirty="0"/>
          </a:p>
          <a:p>
            <a:r>
              <a:rPr lang="en-US" sz="8000" b="1" dirty="0"/>
              <a:t>Toby </a:t>
            </a:r>
            <a:r>
              <a:rPr lang="en-US" sz="8000" b="1" dirty="0" err="1"/>
              <a:t>Rufeo</a:t>
            </a:r>
            <a:r>
              <a:rPr lang="en-US" sz="8000" b="1" dirty="0"/>
              <a:t>						1606876752</a:t>
            </a:r>
            <a:endParaRPr lang="en-ID" sz="8000" dirty="0"/>
          </a:p>
          <a:p>
            <a:r>
              <a:rPr lang="en-US" sz="8000" b="1" dirty="0"/>
              <a:t>Putu Bagus Raka </a:t>
            </a:r>
            <a:r>
              <a:rPr lang="en-US" sz="8000" b="1" dirty="0" err="1"/>
              <a:t>Kesawa</a:t>
            </a:r>
            <a:r>
              <a:rPr lang="en-US" sz="8000" b="1" dirty="0"/>
              <a:t>		1606895953</a:t>
            </a:r>
            <a:endParaRPr lang="en-ID" sz="8000" dirty="0"/>
          </a:p>
          <a:p>
            <a:r>
              <a:rPr lang="en-US" sz="8000" dirty="0"/>
              <a:t>					</a:t>
            </a:r>
            <a:endParaRPr lang="en-ID" sz="8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18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1" y="624110"/>
            <a:ext cx="9390062" cy="1280890"/>
          </a:xfrm>
        </p:spPr>
        <p:txBody>
          <a:bodyPr>
            <a:normAutofit/>
          </a:bodyPr>
          <a:lstStyle/>
          <a:p>
            <a:r>
              <a:rPr lang="en-GB" dirty="0" err="1" smtClean="0"/>
              <a:t>Pengkodean</a:t>
            </a:r>
            <a:r>
              <a:rPr lang="en-GB" dirty="0" smtClean="0"/>
              <a:t> Program : </a:t>
            </a:r>
            <a:br>
              <a:rPr lang="en-GB" dirty="0" smtClean="0"/>
            </a:br>
            <a:r>
              <a:rPr lang="en-GB" dirty="0" err="1" smtClean="0"/>
              <a:t>Mekanisme</a:t>
            </a:r>
            <a:r>
              <a:rPr lang="en-GB" dirty="0" smtClean="0"/>
              <a:t> Main - AI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53143" y="2048255"/>
            <a:ext cx="53088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Programmer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pemain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AI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sendiri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melawan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orang lain.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memutuskan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dengan menggunakan AI,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sejauh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kami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menggunakan RNG (random number generator)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action,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AI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advanced,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script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machine learning agar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tantangan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menantang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5" y="2048255"/>
            <a:ext cx="3595263" cy="4537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5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755" y="486950"/>
            <a:ext cx="8911687" cy="1280890"/>
          </a:xfrm>
        </p:spPr>
        <p:txBody>
          <a:bodyPr/>
          <a:lstStyle/>
          <a:p>
            <a:r>
              <a:rPr lang="en-GB" dirty="0" smtClean="0"/>
              <a:t>Output Program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3" y="1554480"/>
            <a:ext cx="4631239" cy="4773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85" y="1444752"/>
            <a:ext cx="5695950" cy="2181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185" y="3728847"/>
            <a:ext cx="55530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Referensi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https://www.crazygames.com/game/swords-and-sandals-1</a:t>
            </a:r>
          </a:p>
        </p:txBody>
      </p:sp>
    </p:spTree>
    <p:extLst>
      <p:ext uri="{BB962C8B-B14F-4D97-AF65-F5344CB8AC3E}">
        <p14:creationId xmlns:p14="http://schemas.microsoft.com/office/powerpoint/2010/main" val="39346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491" y="514382"/>
            <a:ext cx="8911687" cy="1280890"/>
          </a:xfrm>
        </p:spPr>
        <p:txBody>
          <a:bodyPr/>
          <a:lstStyle/>
          <a:p>
            <a:r>
              <a:rPr lang="en-GB" dirty="0" err="1" smtClean="0"/>
              <a:t>Latar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9AB9B7-331B-402B-B76B-F18058F3934F}"/>
              </a:ext>
            </a:extLst>
          </p:cNvPr>
          <p:cNvSpPr txBox="1">
            <a:spLocks/>
          </p:cNvSpPr>
          <p:nvPr/>
        </p:nvSpPr>
        <p:spPr>
          <a:xfrm>
            <a:off x="2648388" y="1445661"/>
            <a:ext cx="74930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Swords and Sandals </a:t>
            </a:r>
            <a:r>
              <a:rPr lang="en-GB" dirty="0" err="1" smtClean="0"/>
              <a:t>merupakan</a:t>
            </a:r>
            <a:r>
              <a:rPr lang="en-GB" dirty="0" smtClean="0"/>
              <a:t> game yang menggunakan engine flash </a:t>
            </a:r>
            <a:r>
              <a:rPr lang="en-GB" dirty="0" err="1" smtClean="0"/>
              <a:t>dimana</a:t>
            </a:r>
            <a:r>
              <a:rPr lang="en-GB" dirty="0" smtClean="0"/>
              <a:t> 2 </a:t>
            </a:r>
            <a:r>
              <a:rPr lang="en-GB" dirty="0" err="1" smtClean="0"/>
              <a:t>karakter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combat dengan </a:t>
            </a:r>
            <a:r>
              <a:rPr lang="en-GB" dirty="0" err="1" smtClean="0"/>
              <a:t>konsep</a:t>
            </a:r>
            <a:r>
              <a:rPr lang="en-GB" dirty="0" smtClean="0"/>
              <a:t> turn-based, </a:t>
            </a:r>
            <a:r>
              <a:rPr lang="en-GB" dirty="0" err="1" smtClean="0"/>
              <a:t>dimana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1 </a:t>
            </a:r>
            <a:r>
              <a:rPr lang="en-GB" dirty="0" err="1" smtClean="0"/>
              <a:t>aksi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beberapa </a:t>
            </a:r>
            <a:r>
              <a:rPr lang="en-GB" dirty="0" err="1" smtClean="0"/>
              <a:t>pilihan</a:t>
            </a:r>
            <a:r>
              <a:rPr lang="en-GB" dirty="0" smtClean="0"/>
              <a:t> </a:t>
            </a:r>
            <a:r>
              <a:rPr lang="en-GB" dirty="0" err="1" smtClean="0"/>
              <a:t>aksi</a:t>
            </a:r>
            <a:r>
              <a:rPr lang="en-GB" dirty="0" smtClean="0"/>
              <a:t>, dengan </a:t>
            </a:r>
            <a:r>
              <a:rPr lang="en-GB" dirty="0" err="1" smtClean="0"/>
              <a:t>tujuan</a:t>
            </a:r>
            <a:r>
              <a:rPr lang="en-GB" dirty="0" smtClean="0"/>
              <a:t> </a:t>
            </a:r>
            <a:r>
              <a:rPr lang="en-GB" dirty="0" err="1" smtClean="0"/>
              <a:t>membuat</a:t>
            </a:r>
            <a:r>
              <a:rPr lang="en-GB" dirty="0" smtClean="0"/>
              <a:t> HP (Health Points)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lawan</a:t>
            </a:r>
            <a:r>
              <a:rPr lang="en-GB" dirty="0" smtClean="0"/>
              <a:t> </a:t>
            </a:r>
            <a:r>
              <a:rPr lang="en-GB" dirty="0" err="1" smtClean="0"/>
              <a:t>menjadi</a:t>
            </a:r>
            <a:r>
              <a:rPr lang="en-GB" dirty="0" smtClean="0"/>
              <a:t> 0.</a:t>
            </a:r>
          </a:p>
          <a:p>
            <a:pPr marL="0" indent="0">
              <a:buNone/>
            </a:pPr>
            <a:r>
              <a:rPr lang="en-GB" dirty="0" smtClean="0"/>
              <a:t>Game </a:t>
            </a:r>
            <a:r>
              <a:rPr lang="en-GB" dirty="0" err="1" smtClean="0"/>
              <a:t>tersebut</a:t>
            </a:r>
            <a:r>
              <a:rPr lang="en-GB" dirty="0"/>
              <a:t> </a:t>
            </a:r>
            <a:r>
              <a:rPr lang="en-GB" dirty="0" err="1" smtClean="0"/>
              <a:t>merupakan</a:t>
            </a:r>
            <a:r>
              <a:rPr lang="en-GB" dirty="0" smtClean="0"/>
              <a:t> </a:t>
            </a:r>
            <a:r>
              <a:rPr lang="en-GB" dirty="0" err="1" smtClean="0"/>
              <a:t>inspirasi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proyek</a:t>
            </a:r>
            <a:r>
              <a:rPr lang="en-GB" dirty="0" smtClean="0"/>
              <a:t> kami, </a:t>
            </a:r>
            <a:r>
              <a:rPr lang="en-GB" dirty="0" err="1" smtClean="0"/>
              <a:t>dimana</a:t>
            </a:r>
            <a:r>
              <a:rPr lang="en-GB" dirty="0" smtClean="0"/>
              <a:t> kami </a:t>
            </a:r>
            <a:r>
              <a:rPr lang="en-GB" dirty="0" err="1" smtClean="0"/>
              <a:t>membuat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game yang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fondasi</a:t>
            </a:r>
            <a:r>
              <a:rPr lang="en-GB" dirty="0" smtClean="0"/>
              <a:t> yang </a:t>
            </a:r>
            <a:r>
              <a:rPr lang="en-GB" dirty="0" err="1" smtClean="0"/>
              <a:t>sama</a:t>
            </a:r>
            <a:r>
              <a:rPr lang="en-GB" dirty="0" smtClean="0"/>
              <a:t>, </a:t>
            </a:r>
            <a:r>
              <a:rPr lang="en-GB" dirty="0" err="1" smtClean="0"/>
              <a:t>namun</a:t>
            </a:r>
            <a:r>
              <a:rPr lang="en-GB" dirty="0" smtClean="0"/>
              <a:t> </a:t>
            </a:r>
            <a:r>
              <a:rPr lang="en-GB" dirty="0" err="1" smtClean="0"/>
              <a:t>mekanisme</a:t>
            </a:r>
            <a:r>
              <a:rPr lang="en-GB" dirty="0" smtClean="0"/>
              <a:t> yang kami rasa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baik</a:t>
            </a:r>
            <a:r>
              <a:rPr lang="en-GB" dirty="0" smtClean="0"/>
              <a:t> dengan </a:t>
            </a:r>
            <a:r>
              <a:rPr lang="en-GB" dirty="0" err="1" smtClean="0"/>
              <a:t>implementasi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materi</a:t>
            </a:r>
            <a:r>
              <a:rPr lang="en-GB" dirty="0" smtClean="0"/>
              <a:t> yang </a:t>
            </a:r>
            <a:r>
              <a:rPr lang="en-GB" dirty="0" err="1" smtClean="0"/>
              <a:t>sudah</a:t>
            </a:r>
            <a:r>
              <a:rPr lang="en-GB" dirty="0" smtClean="0"/>
              <a:t> </a:t>
            </a:r>
            <a:r>
              <a:rPr lang="en-GB" dirty="0" err="1" smtClean="0"/>
              <a:t>diajarkan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mata</a:t>
            </a:r>
            <a:r>
              <a:rPr lang="en-GB" dirty="0" smtClean="0"/>
              <a:t> kuliah </a:t>
            </a:r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Pemrograman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256" y="4785455"/>
            <a:ext cx="3016265" cy="1757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 descr="Image result for swords and sanda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9" r="642" b="11040"/>
          <a:stretch/>
        </p:blipFill>
        <p:spPr bwMode="auto">
          <a:xfrm>
            <a:off x="4046793" y="4878521"/>
            <a:ext cx="4226239" cy="1663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elemental wiz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9" y="5066139"/>
            <a:ext cx="3668472" cy="1288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3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925" y="624110"/>
            <a:ext cx="8911687" cy="1280890"/>
          </a:xfrm>
        </p:spPr>
        <p:txBody>
          <a:bodyPr/>
          <a:lstStyle/>
          <a:p>
            <a:r>
              <a:rPr lang="en-GB" dirty="0" err="1" smtClean="0"/>
              <a:t>Elaborasi</a:t>
            </a:r>
            <a:r>
              <a:rPr lang="en-GB" dirty="0" smtClean="0"/>
              <a:t> Program</a:t>
            </a:r>
            <a:endParaRPr lang="en-GB" dirty="0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1A8286AA-EC04-43AA-BDD3-838930FE1414}"/>
              </a:ext>
            </a:extLst>
          </p:cNvPr>
          <p:cNvSpPr/>
          <p:nvPr/>
        </p:nvSpPr>
        <p:spPr>
          <a:xfrm>
            <a:off x="581244" y="1271016"/>
            <a:ext cx="3535681" cy="532907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GB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endParaRPr lang="en-GB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Fitur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1 :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Memainkan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game Wands and Sandals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sebagai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Player 1 </a:t>
            </a:r>
          </a:p>
          <a:p>
            <a:endParaRPr lang="en-GB" sz="16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Fitur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2 :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Mengambil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input user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berupa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aksi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yang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ditampilkan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kemudian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membuat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projectile yang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berupa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linked list yang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berubah</a:t>
            </a: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nilai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pada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setiap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waktu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sehingga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dapat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mengemulasikan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6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pergerakan</a:t>
            </a:r>
            <a:r>
              <a:rPr lang="en-GB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projectile.</a:t>
            </a:r>
          </a:p>
          <a:p>
            <a:endParaRPr lang="en-GB" sz="16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46036AD6-EF19-41B0-A784-423C18DBFDB3}"/>
              </a:ext>
            </a:extLst>
          </p:cNvPr>
          <p:cNvSpPr/>
          <p:nvPr/>
        </p:nvSpPr>
        <p:spPr>
          <a:xfrm>
            <a:off x="4284028" y="1271016"/>
            <a:ext cx="3535680" cy="532907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endParaRPr lang="en-ID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Linked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Struct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035EFAD3-9D5D-4427-BC60-7EBC7203D96E}"/>
              </a:ext>
            </a:extLst>
          </p:cNvPr>
          <p:cNvSpPr/>
          <p:nvPr/>
        </p:nvSpPr>
        <p:spPr>
          <a:xfrm>
            <a:off x="7986811" y="1170432"/>
            <a:ext cx="3535680" cy="54296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Keunggulan</a:t>
            </a:r>
            <a:endParaRPr lang="en-GB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Program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ini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dapat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membuat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projectile yang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sepenuhnya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sesuai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bentuk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yang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diinginkan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sebab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hanya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perlu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memilih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partikel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yang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akan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muncul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pada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suatu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projectile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akan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mengalami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kesulitan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dalam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navigasi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program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telah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dibuat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Program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ini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dapat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dibuat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agar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dapat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dimainkan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2 orang,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serta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membuat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AI yang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lebih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menantang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600" b="1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menggunakan</a:t>
            </a:r>
            <a:r>
              <a:rPr lang="en-ID" sz="16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script</a:t>
            </a:r>
            <a:endParaRPr lang="en-ID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D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1" y="624110"/>
            <a:ext cx="9390062" cy="1280890"/>
          </a:xfrm>
        </p:spPr>
        <p:txBody>
          <a:bodyPr>
            <a:normAutofit/>
          </a:bodyPr>
          <a:lstStyle/>
          <a:p>
            <a:r>
              <a:rPr lang="en-GB" dirty="0" err="1" smtClean="0"/>
              <a:t>Pengkodean</a:t>
            </a:r>
            <a:r>
              <a:rPr lang="en-GB" dirty="0" smtClean="0"/>
              <a:t> Program : </a:t>
            </a:r>
            <a:br>
              <a:rPr lang="en-GB" dirty="0" smtClean="0"/>
            </a:br>
            <a:r>
              <a:rPr lang="en-GB" dirty="0" err="1" smtClean="0"/>
              <a:t>Struct</a:t>
            </a:r>
            <a:r>
              <a:rPr lang="en-GB" dirty="0" smtClean="0"/>
              <a:t> Character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67550" y="2333625"/>
            <a:ext cx="4286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mengawali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program, kami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memanggil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beberapa library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mendefinisikan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kami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yaitu arena (“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mendesain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arena,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projectile), character yaitu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character 1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2,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magic yaitu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linked list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projectile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pergerakannya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59813"/>
          <a:stretch/>
        </p:blipFill>
        <p:spPr>
          <a:xfrm>
            <a:off x="505158" y="2730535"/>
            <a:ext cx="2476500" cy="2583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40978"/>
          <a:stretch/>
        </p:blipFill>
        <p:spPr>
          <a:xfrm>
            <a:off x="3518122" y="2133600"/>
            <a:ext cx="2476500" cy="3794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3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1" y="624110"/>
            <a:ext cx="9390062" cy="1280890"/>
          </a:xfrm>
        </p:spPr>
        <p:txBody>
          <a:bodyPr>
            <a:normAutofit/>
          </a:bodyPr>
          <a:lstStyle/>
          <a:p>
            <a:r>
              <a:rPr lang="en-GB" dirty="0" err="1" smtClean="0"/>
              <a:t>Pengkodean</a:t>
            </a:r>
            <a:r>
              <a:rPr lang="en-GB" dirty="0" smtClean="0"/>
              <a:t> Program : </a:t>
            </a:r>
            <a:br>
              <a:rPr lang="en-GB" dirty="0" smtClean="0"/>
            </a:br>
            <a:r>
              <a:rPr lang="en-GB" dirty="0" smtClean="0"/>
              <a:t>Arena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67550" y="2333625"/>
            <a:ext cx="428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Arena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berguna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arena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dicapai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dengan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linked list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terkai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dengan 2 character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arena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berubah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memanggil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magic agar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partikel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projectile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disertai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86" y="1993391"/>
            <a:ext cx="4641342" cy="4772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9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1" y="624110"/>
            <a:ext cx="9390062" cy="1280890"/>
          </a:xfrm>
        </p:spPr>
        <p:txBody>
          <a:bodyPr>
            <a:normAutofit/>
          </a:bodyPr>
          <a:lstStyle/>
          <a:p>
            <a:r>
              <a:rPr lang="en-GB" dirty="0" err="1" smtClean="0"/>
              <a:t>Pengkodean</a:t>
            </a:r>
            <a:r>
              <a:rPr lang="en-GB" dirty="0" smtClean="0"/>
              <a:t> Program : </a:t>
            </a:r>
            <a:br>
              <a:rPr lang="en-GB" dirty="0" smtClean="0"/>
            </a:br>
            <a:r>
              <a:rPr lang="en-GB" dirty="0" smtClean="0"/>
              <a:t>Arena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11311" y="1532924"/>
            <a:ext cx="5308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Arena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berguna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arena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dicapai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dengan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linked list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terkai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dengan 2 character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arena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berubah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memanggil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magic agar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partikel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projectile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disertai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1905000"/>
            <a:ext cx="4394454" cy="4518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3509176"/>
            <a:ext cx="7048500" cy="2914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8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1" y="624110"/>
            <a:ext cx="9390062" cy="1280890"/>
          </a:xfrm>
        </p:spPr>
        <p:txBody>
          <a:bodyPr>
            <a:normAutofit/>
          </a:bodyPr>
          <a:lstStyle/>
          <a:p>
            <a:r>
              <a:rPr lang="en-GB" dirty="0" err="1" smtClean="0"/>
              <a:t>Pengkodean</a:t>
            </a:r>
            <a:r>
              <a:rPr lang="en-GB" dirty="0" smtClean="0"/>
              <a:t> Program : </a:t>
            </a:r>
            <a:br>
              <a:rPr lang="en-GB" dirty="0" smtClean="0"/>
            </a:br>
            <a:r>
              <a:rPr lang="en-GB" dirty="0" err="1" smtClean="0"/>
              <a:t>Membuat</a:t>
            </a:r>
            <a:r>
              <a:rPr lang="en-GB" dirty="0" smtClean="0"/>
              <a:t> Projectile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62871" y="1788956"/>
            <a:ext cx="5308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Projectile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tertampil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dicapai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dengan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linked list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mengisi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kekosongan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dengan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partikel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projectile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diinginkan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dipaparkan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disini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bergantungan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dengan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memanggil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createMagic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berasal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2,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projectile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dengan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menembaknya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7761"/>
          <a:stretch/>
        </p:blipFill>
        <p:spPr>
          <a:xfrm>
            <a:off x="486125" y="1905000"/>
            <a:ext cx="2722626" cy="4916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138" y="1905000"/>
            <a:ext cx="2728341" cy="4897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1" y="624110"/>
            <a:ext cx="9390062" cy="1280890"/>
          </a:xfrm>
        </p:spPr>
        <p:txBody>
          <a:bodyPr>
            <a:normAutofit/>
          </a:bodyPr>
          <a:lstStyle/>
          <a:p>
            <a:r>
              <a:rPr lang="en-GB" dirty="0" err="1" smtClean="0"/>
              <a:t>Pengkodean</a:t>
            </a:r>
            <a:r>
              <a:rPr lang="en-GB" dirty="0" smtClean="0"/>
              <a:t> Program : </a:t>
            </a:r>
            <a:br>
              <a:rPr lang="en-GB" dirty="0" smtClean="0"/>
            </a:br>
            <a:r>
              <a:rPr lang="en-GB" dirty="0" err="1" smtClean="0"/>
              <a:t>Menggerakan</a:t>
            </a:r>
            <a:r>
              <a:rPr lang="en-GB" dirty="0" smtClean="0"/>
              <a:t> Magic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950807" y="2112263"/>
            <a:ext cx="5308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dipanggil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berkali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-kali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projectile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seolah-olah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berpindah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bergerak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dengan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penambahan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67" y="2112263"/>
            <a:ext cx="4249376" cy="3860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6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1" y="624110"/>
            <a:ext cx="9390062" cy="1280890"/>
          </a:xfrm>
        </p:spPr>
        <p:txBody>
          <a:bodyPr>
            <a:normAutofit/>
          </a:bodyPr>
          <a:lstStyle/>
          <a:p>
            <a:r>
              <a:rPr lang="en-GB" dirty="0" err="1" smtClean="0"/>
              <a:t>Pengkodean</a:t>
            </a:r>
            <a:r>
              <a:rPr lang="en-GB" dirty="0" smtClean="0"/>
              <a:t> Program : </a:t>
            </a:r>
            <a:br>
              <a:rPr lang="en-GB" dirty="0" smtClean="0"/>
            </a:br>
            <a:r>
              <a:rPr lang="en-GB" dirty="0" err="1" smtClean="0"/>
              <a:t>Mekanisme</a:t>
            </a:r>
            <a:r>
              <a:rPr lang="en-GB" dirty="0" smtClean="0"/>
              <a:t> Main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53143" y="2048255"/>
            <a:ext cx="5308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Disini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pemain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action yang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diambil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permainan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membatasi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pemain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dengan AP (action points),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bagaiman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damage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HP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berinteraksi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lain.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Disini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terdapat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pemanggilan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pergerakkan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projectile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dengan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actionnya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misalkan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serangan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Fireball,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projectile fireball,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seterusnya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9" y="1790581"/>
            <a:ext cx="5097970" cy="4983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</TotalTime>
  <Words>558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Segoe UI Semibold</vt:lpstr>
      <vt:lpstr>Times New Roman</vt:lpstr>
      <vt:lpstr>Wingdings 3</vt:lpstr>
      <vt:lpstr>Wisp</vt:lpstr>
      <vt:lpstr>Wands and Sandals  </vt:lpstr>
      <vt:lpstr>Latar Belakang</vt:lpstr>
      <vt:lpstr>Elaborasi Program</vt:lpstr>
      <vt:lpstr>Pengkodean Program :  Struct Character</vt:lpstr>
      <vt:lpstr>Pengkodean Program :  Arena</vt:lpstr>
      <vt:lpstr>Pengkodean Program :  Arena</vt:lpstr>
      <vt:lpstr>Pengkodean Program :  Membuat Projectile</vt:lpstr>
      <vt:lpstr>Pengkodean Program :  Menggerakan Magic</vt:lpstr>
      <vt:lpstr>Pengkodean Program :  Mekanisme Main</vt:lpstr>
      <vt:lpstr>Pengkodean Program :  Mekanisme Main - AI</vt:lpstr>
      <vt:lpstr>Output Program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Calendar Planner</dc:title>
  <dc:creator>bagus raka</dc:creator>
  <cp:lastModifiedBy>bagus raka</cp:lastModifiedBy>
  <cp:revision>18</cp:revision>
  <dcterms:created xsi:type="dcterms:W3CDTF">2018-10-27T04:19:48Z</dcterms:created>
  <dcterms:modified xsi:type="dcterms:W3CDTF">2018-12-19T01:16:04Z</dcterms:modified>
</cp:coreProperties>
</file>