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C575B1-E1FD-490D-A58A-E9AB18F7DB9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8190-6250-47C9-B467-864E9D7599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CLIENT SERVER 1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14190-C097-4478-A912-D14677D6A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Hendrawan </a:t>
            </a:r>
            <a:r>
              <a:rPr lang="en-US" dirty="0" err="1"/>
              <a:t>Aprillia</a:t>
            </a:r>
            <a:r>
              <a:rPr lang="en-US" dirty="0"/>
              <a:t> Ashari, ST</a:t>
            </a:r>
          </a:p>
          <a:p>
            <a:r>
              <a:rPr lang="en-US" dirty="0" err="1"/>
              <a:t>Politeknik</a:t>
            </a:r>
            <a:r>
              <a:rPr lang="en-US" dirty="0"/>
              <a:t> </a:t>
            </a:r>
            <a:r>
              <a:rPr lang="en-US" dirty="0" err="1"/>
              <a:t>harapan</a:t>
            </a:r>
            <a:r>
              <a:rPr lang="en-US" dirty="0"/>
              <a:t> Bersama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tegal</a:t>
            </a:r>
            <a:endParaRPr lang="en-US" dirty="0"/>
          </a:p>
          <a:p>
            <a:r>
              <a:rPr lang="en-US" dirty="0"/>
              <a:t>2019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579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0C487-BBF4-40A2-879B-08BBC00C9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Mendeklarasikan Object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9A23D-6EFB-4F7E-BB09-9AE8EBDFB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ClassInstance = ClassName()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52931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63F8-2E6A-487C-968A-029016E6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Pewarisan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8DE20-C2A2-4E89-A303-E063E1707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/>
              <a:t>Pewarisan adalah penurunan sebuah kelas, sehingga kelas baru akan mempunyai sifat yang sama dengan kelas induk.</a:t>
            </a:r>
          </a:p>
          <a:p>
            <a:r>
              <a:rPr lang="id-ID" dirty="0"/>
              <a:t>Mengapa dibutuhkan pewarisan ?, karena bisa jadi kelas induk tidak memiliki semua fungsi yang di butuhkan.</a:t>
            </a:r>
          </a:p>
          <a:p>
            <a:r>
              <a:rPr lang="id-ID" dirty="0"/>
              <a:t>Mengapa di wariskan ?, karena dengan mewariskan kelas induk maka programmer tidak perlu mendeklarasikan kelas yang mempunyai sifat yang sama dengan menambahkan kemampuan lain.</a:t>
            </a:r>
          </a:p>
          <a:p>
            <a:r>
              <a:rPr lang="id-ID" dirty="0"/>
              <a:t>Harus di wariskan ?, tidak. Karena ada methode pengembangan lain yaitu prosedural.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21756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B7E6A-E2FC-409D-9B3C-9F39E633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Hak akses ahli waris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95C15-278B-4AEB-828A-12B8F9572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d-ID" dirty="0"/>
              <a:t>Meskipun class turunan akan mempunyai semua sifat class induk, tetapi class turunan tidak memiliki semua hak akses data pada class induk.</a:t>
            </a:r>
          </a:p>
          <a:p>
            <a:r>
              <a:rPr lang="id-ID" dirty="0"/>
              <a:t>Private : berarti class turunan tidak memiliki akses.</a:t>
            </a:r>
          </a:p>
          <a:p>
            <a:r>
              <a:rPr lang="id-ID" dirty="0"/>
              <a:t>Protected : berarti class turunan memiliki akses tetapi class lain tidak memiliki akses</a:t>
            </a:r>
          </a:p>
          <a:p>
            <a:r>
              <a:rPr lang="id-ID" dirty="0"/>
              <a:t>Public : berarti class turunan memiliki akses dan class lain juga memiliki akses</a:t>
            </a:r>
          </a:p>
          <a:p>
            <a:r>
              <a:rPr lang="id-ID" dirty="0"/>
              <a:t>Mendeklarasikan data private dengan menambahkan __ (dua garis bawah) pada nama variable-nya contoh __nama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55275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BFD0-7021-42D4-93F2-3E527A02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Deklarasi Class Turunan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3CF16-50C3-4C1E-B84F-05ECE55E4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d-ID" dirty="0"/>
              <a:t>Class ClassName(ClassInduk):</a:t>
            </a:r>
          </a:p>
          <a:p>
            <a:pPr marL="0" indent="0">
              <a:buNone/>
            </a:pPr>
            <a:r>
              <a:rPr lang="id-ID" dirty="0"/>
              <a:t>  def __init__(self, param1, param2):</a:t>
            </a:r>
          </a:p>
          <a:p>
            <a:pPr marL="0" indent="0">
              <a:buNone/>
            </a:pPr>
            <a:r>
              <a:rPr lang="id-ID" dirty="0"/>
              <a:t>    #construktor code</a:t>
            </a:r>
          </a:p>
          <a:p>
            <a:pPr marL="0" indent="0">
              <a:buNone/>
            </a:pPr>
            <a:r>
              <a:rPr lang="id-ID" dirty="0"/>
              <a:t>  def __del__(self, param1, param2):</a:t>
            </a:r>
          </a:p>
          <a:p>
            <a:pPr marL="0" indent="0">
              <a:buNone/>
            </a:pPr>
            <a:r>
              <a:rPr lang="id-ID" dirty="0"/>
              <a:t>    #destructor code</a:t>
            </a:r>
          </a:p>
          <a:p>
            <a:pPr marL="0" indent="0">
              <a:buNone/>
            </a:pPr>
            <a:r>
              <a:rPr lang="id-ID" dirty="0"/>
              <a:t>  def MethodName(self, param1m param2):</a:t>
            </a:r>
          </a:p>
          <a:p>
            <a:pPr marL="0" indent="0">
              <a:buNone/>
            </a:pPr>
            <a:r>
              <a:rPr lang="id-ID" dirty="0"/>
              <a:t>    #Method Code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23572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9C66-BA85-4D11-9391-F537E251C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Socket in Python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106D2-DFE4-4948-9838-C8C3BA085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Dalam Python socket di deklarasikan dalam module Socket</a:t>
            </a:r>
          </a:p>
          <a:p>
            <a:r>
              <a:rPr lang="id-ID" dirty="0"/>
              <a:t>Untuk memulai menerima data (server) digunakan bind</a:t>
            </a:r>
          </a:p>
          <a:p>
            <a:r>
              <a:rPr lang="id-ID" dirty="0"/>
              <a:t>Untuk menerima data di gunakan recv</a:t>
            </a:r>
          </a:p>
          <a:p>
            <a:r>
              <a:rPr lang="id-ID" dirty="0"/>
              <a:t>Untuk memulai mengirim data (client) di gunakan connect</a:t>
            </a:r>
          </a:p>
          <a:p>
            <a:r>
              <a:rPr lang="id-ID" dirty="0"/>
              <a:t>Untuk mengirim data </a:t>
            </a:r>
            <a:r>
              <a:rPr lang="id-ID"/>
              <a:t>digunakan send</a:t>
            </a:r>
            <a:endParaRPr lang="id-ID" dirty="0"/>
          </a:p>
          <a:p>
            <a:r>
              <a:rPr lang="id-ID" dirty="0"/>
              <a:t>Setelah socket selesai di gunakan harus di tutup dengan close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49481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B088D-7769-484F-8363-4013E2CC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Collection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EC1E3-E44E-42F9-BD3A-A8DD4B6C0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List : Kumpulan data yang </a:t>
            </a:r>
            <a:r>
              <a:rPr lang="en-US" dirty="0" err="1"/>
              <a:t>isinya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data </a:t>
            </a:r>
            <a:r>
              <a:rPr lang="en-US" dirty="0" err="1"/>
              <a:t>digunakan</a:t>
            </a:r>
            <a:r>
              <a:rPr lang="en-US" dirty="0"/>
              <a:t> index </a:t>
            </a:r>
            <a:r>
              <a:rPr lang="en-US" dirty="0" err="1"/>
              <a:t>dari</a:t>
            </a:r>
            <a:r>
              <a:rPr lang="en-US" dirty="0"/>
              <a:t> data. </a:t>
            </a:r>
            <a:r>
              <a:rPr lang="en-ID" dirty="0" err="1"/>
              <a:t>thislist</a:t>
            </a:r>
            <a:r>
              <a:rPr lang="en-ID" dirty="0"/>
              <a:t> = ["apple", "banana", "cherry"]</a:t>
            </a:r>
            <a:endParaRPr lang="en-US" dirty="0"/>
          </a:p>
          <a:p>
            <a:r>
              <a:rPr lang="en-US" dirty="0"/>
              <a:t>Tuple : Kumpulan data </a:t>
            </a:r>
            <a:r>
              <a:rPr lang="en-US" dirty="0" err="1"/>
              <a:t>layaknya</a:t>
            </a:r>
            <a:r>
              <a:rPr lang="en-US" dirty="0"/>
              <a:t> list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dideklarasikan</a:t>
            </a:r>
            <a:r>
              <a:rPr lang="en-US" dirty="0"/>
              <a:t>. </a:t>
            </a:r>
            <a:r>
              <a:rPr lang="en-ID" dirty="0" err="1"/>
              <a:t>thistuple</a:t>
            </a:r>
            <a:r>
              <a:rPr lang="en-ID" dirty="0"/>
              <a:t> = ("apple", "banana", "cherry")</a:t>
            </a:r>
            <a:endParaRPr lang="en-US" dirty="0"/>
          </a:p>
          <a:p>
            <a:r>
              <a:rPr lang="en-US" dirty="0"/>
              <a:t>Set : Kumpulan data </a:t>
            </a:r>
            <a:r>
              <a:rPr lang="en-US" dirty="0" err="1"/>
              <a:t>layaknya</a:t>
            </a:r>
            <a:r>
              <a:rPr lang="en-US" dirty="0"/>
              <a:t> list,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terindex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dimungkinkan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duplicate data. </a:t>
            </a:r>
            <a:r>
              <a:rPr lang="en-ID" dirty="0" err="1"/>
              <a:t>thisset</a:t>
            </a:r>
            <a:r>
              <a:rPr lang="en-ID" dirty="0"/>
              <a:t> = {"apple", "banana", "cherry"}</a:t>
            </a:r>
          </a:p>
          <a:p>
            <a:r>
              <a:rPr lang="en-ID" dirty="0"/>
              <a:t>Dictionary : </a:t>
            </a:r>
            <a:r>
              <a:rPr lang="en-ID" dirty="0" err="1"/>
              <a:t>Kumplan</a:t>
            </a:r>
            <a:r>
              <a:rPr lang="en-ID" dirty="0"/>
              <a:t> data yang </a:t>
            </a:r>
            <a:r>
              <a:rPr lang="en-ID" dirty="0" err="1"/>
              <a:t>isinya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diubah</a:t>
            </a:r>
            <a:r>
              <a:rPr lang="en-ID" dirty="0"/>
              <a:t>, dan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mengaksesnya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key. </a:t>
            </a:r>
            <a:r>
              <a:rPr lang="en-ID" dirty="0" err="1"/>
              <a:t>thisdict</a:t>
            </a:r>
            <a:r>
              <a:rPr lang="en-ID"/>
              <a:t> = { "brand": "Ford", "model": "Mustang",   "year": 1964 }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5668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A81B-6FBB-4A46-B613-9D849DC47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450B3-9BEF-4649-98EE-AE8E05301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JSon</a:t>
            </a:r>
            <a:r>
              <a:rPr lang="en-US" dirty="0"/>
              <a:t> : JavaScript Object Notation</a:t>
            </a:r>
          </a:p>
          <a:p>
            <a:r>
              <a:rPr lang="en-ID" dirty="0" err="1"/>
              <a:t>JSon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pertukaran</a:t>
            </a:r>
            <a:r>
              <a:rPr lang="en-ID" dirty="0"/>
              <a:t> data </a:t>
            </a:r>
            <a:r>
              <a:rPr lang="en-ID" dirty="0" err="1"/>
              <a:t>antar</a:t>
            </a:r>
            <a:r>
              <a:rPr lang="en-ID" dirty="0"/>
              <a:t> computer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aplikasi</a:t>
            </a:r>
            <a:endParaRPr lang="en-ID" dirty="0"/>
          </a:p>
          <a:p>
            <a:r>
              <a:rPr lang="en-ID" dirty="0" err="1"/>
              <a:t>JSon</a:t>
            </a:r>
            <a:r>
              <a:rPr lang="en-ID" dirty="0"/>
              <a:t> </a:t>
            </a:r>
            <a:r>
              <a:rPr lang="en-ID" dirty="0" err="1"/>
              <a:t>ringan</a:t>
            </a:r>
            <a:r>
              <a:rPr lang="en-ID" dirty="0"/>
              <a:t> dan </a:t>
            </a:r>
            <a:r>
              <a:rPr lang="en-ID" dirty="0" err="1"/>
              <a:t>sederhana</a:t>
            </a:r>
            <a:endParaRPr lang="en-ID" dirty="0"/>
          </a:p>
          <a:p>
            <a:r>
              <a:rPr lang="en-ID" dirty="0" err="1"/>
              <a:t>JSon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dibaca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oleh computer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manusia</a:t>
            </a:r>
            <a:endParaRPr lang="en-ID" dirty="0"/>
          </a:p>
          <a:p>
            <a:r>
              <a:rPr lang="en-ID" dirty="0" err="1"/>
              <a:t>JSon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di parsing oleh computer</a:t>
            </a:r>
          </a:p>
        </p:txBody>
      </p:sp>
    </p:spTree>
    <p:extLst>
      <p:ext uri="{BB962C8B-B14F-4D97-AF65-F5344CB8AC3E}">
        <p14:creationId xmlns:p14="http://schemas.microsoft.com/office/powerpoint/2010/main" val="2278188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2937-8C2D-411E-8271-1B1176A7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JSon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12DEB-9033-46DB-B096-E73292190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 “</a:t>
            </a:r>
            <a:r>
              <a:rPr lang="en-US" dirty="0" err="1"/>
              <a:t>nama</a:t>
            </a:r>
            <a:r>
              <a:rPr lang="en-US" dirty="0"/>
              <a:t>” : “Hendrawan”, “</a:t>
            </a:r>
            <a:r>
              <a:rPr lang="en-US" dirty="0" err="1"/>
              <a:t>alamat</a:t>
            </a:r>
            <a:r>
              <a:rPr lang="en-US" dirty="0"/>
              <a:t>” : “</a:t>
            </a:r>
            <a:r>
              <a:rPr lang="en-US" dirty="0" err="1"/>
              <a:t>Kaligangsa</a:t>
            </a:r>
            <a:r>
              <a:rPr lang="en-US" dirty="0"/>
              <a:t> </a:t>
            </a:r>
            <a:r>
              <a:rPr lang="en-US" dirty="0" err="1"/>
              <a:t>Wetan</a:t>
            </a:r>
            <a:r>
              <a:rPr lang="en-US" dirty="0"/>
              <a:t> </a:t>
            </a:r>
            <a:r>
              <a:rPr lang="en-US" dirty="0" err="1"/>
              <a:t>Brebes</a:t>
            </a:r>
            <a:r>
              <a:rPr lang="en-US" dirty="0"/>
              <a:t>” }</a:t>
            </a:r>
          </a:p>
          <a:p>
            <a:r>
              <a:rPr lang="en-US" dirty="0"/>
              <a:t>[</a:t>
            </a:r>
          </a:p>
          <a:p>
            <a:pPr marL="0" indent="0">
              <a:buNone/>
            </a:pPr>
            <a:r>
              <a:rPr lang="en-US" dirty="0"/>
              <a:t>  { “</a:t>
            </a:r>
            <a:r>
              <a:rPr lang="en-US" dirty="0" err="1"/>
              <a:t>nama</a:t>
            </a:r>
            <a:r>
              <a:rPr lang="en-US" dirty="0"/>
              <a:t>” : “Hendrawan”, “</a:t>
            </a:r>
            <a:r>
              <a:rPr lang="en-US" dirty="0" err="1"/>
              <a:t>alamat</a:t>
            </a:r>
            <a:r>
              <a:rPr lang="en-US" dirty="0"/>
              <a:t>” : “</a:t>
            </a:r>
            <a:r>
              <a:rPr lang="en-US" dirty="0" err="1"/>
              <a:t>Kaligangsa</a:t>
            </a:r>
            <a:r>
              <a:rPr lang="en-US" dirty="0"/>
              <a:t> </a:t>
            </a:r>
            <a:r>
              <a:rPr lang="en-US" dirty="0" err="1"/>
              <a:t>Wetan</a:t>
            </a:r>
            <a:r>
              <a:rPr lang="en-US" dirty="0"/>
              <a:t> </a:t>
            </a:r>
            <a:r>
              <a:rPr lang="en-US" dirty="0" err="1"/>
              <a:t>Brebes</a:t>
            </a:r>
            <a:r>
              <a:rPr lang="en-US" dirty="0"/>
              <a:t>” },</a:t>
            </a:r>
          </a:p>
          <a:p>
            <a:pPr marL="0" indent="0">
              <a:buNone/>
            </a:pPr>
            <a:r>
              <a:rPr lang="en-US"/>
              <a:t>  { </a:t>
            </a:r>
            <a:r>
              <a:rPr lang="en-US" dirty="0"/>
              <a:t>“</a:t>
            </a:r>
            <a:r>
              <a:rPr lang="en-US" dirty="0" err="1"/>
              <a:t>nama</a:t>
            </a:r>
            <a:r>
              <a:rPr lang="en-US" dirty="0"/>
              <a:t>” : “</a:t>
            </a:r>
            <a:r>
              <a:rPr lang="en-US" dirty="0" err="1"/>
              <a:t>Yuda</a:t>
            </a:r>
            <a:r>
              <a:rPr lang="en-US" dirty="0"/>
              <a:t>”, “</a:t>
            </a:r>
            <a:r>
              <a:rPr lang="en-US" dirty="0" err="1"/>
              <a:t>alamat</a:t>
            </a:r>
            <a:r>
              <a:rPr lang="en-US" dirty="0"/>
              <a:t>” : “</a:t>
            </a:r>
            <a:r>
              <a:rPr lang="en-US" dirty="0" err="1"/>
              <a:t>Tegal</a:t>
            </a:r>
            <a:r>
              <a:rPr lang="en-US" dirty="0"/>
              <a:t>” }</a:t>
            </a:r>
          </a:p>
          <a:p>
            <a:pPr marL="0" indent="0">
              <a:buNone/>
            </a:pPr>
            <a:r>
              <a:rPr lang="en-US" dirty="0"/>
              <a:t>   ]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95792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2DD20-8020-49DB-BC9E-C0036DF3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Connection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33FD7-AD0A-42E8-99D1-495F0550F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Install </a:t>
            </a:r>
            <a:r>
              <a:rPr lang="en-US" dirty="0" err="1"/>
              <a:t>mysqlclient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pip “pip install </a:t>
            </a:r>
            <a:r>
              <a:rPr lang="en-US" dirty="0" err="1"/>
              <a:t>mysqlclient</a:t>
            </a:r>
            <a:r>
              <a:rPr lang="en-US" dirty="0"/>
              <a:t>”</a:t>
            </a:r>
          </a:p>
          <a:p>
            <a:r>
              <a:rPr lang="en-US" dirty="0"/>
              <a:t>Import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mysqlclient</a:t>
            </a:r>
            <a:r>
              <a:rPr lang="en-US" dirty="0"/>
              <a:t> connector</a:t>
            </a:r>
          </a:p>
          <a:p>
            <a:r>
              <a:rPr lang="en-US" dirty="0" err="1"/>
              <a:t>Buat</a:t>
            </a:r>
            <a:r>
              <a:rPr lang="en-US" dirty="0"/>
              <a:t> connection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MySQLdb.connect</a:t>
            </a:r>
            <a:r>
              <a:rPr lang="en-US" dirty="0"/>
              <a:t>(host, user, password, </a:t>
            </a:r>
            <a:r>
              <a:rPr lang="en-US" dirty="0" err="1"/>
              <a:t>dbname</a:t>
            </a:r>
            <a:r>
              <a:rPr lang="en-US" dirty="0"/>
              <a:t>)</a:t>
            </a:r>
          </a:p>
          <a:p>
            <a:r>
              <a:rPr lang="id-ID" dirty="0"/>
              <a:t>Definisikan cursor untuk mengeksekusi query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id-ID" dirty="0"/>
              <a:t>cursor = conn.cursor()</a:t>
            </a:r>
          </a:p>
          <a:p>
            <a:r>
              <a:rPr lang="id-ID" dirty="0"/>
              <a:t>Cursor close untuk memutuskan hubungan dengan </a:t>
            </a:r>
            <a:r>
              <a:rPr lang="en-US" dirty="0"/>
              <a:t>MySQL</a:t>
            </a:r>
            <a:endParaRPr lang="id-ID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id-ID" dirty="0"/>
              <a:t>cursor.close()</a:t>
            </a:r>
            <a:endParaRPr lang="en-US" dirty="0"/>
          </a:p>
          <a:p>
            <a:pPr marL="0" indent="0">
              <a:buNone/>
            </a:pPr>
            <a:endParaRPr lang="id-ID" dirty="0"/>
          </a:p>
          <a:p>
            <a:endParaRPr lang="en-US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3198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BC5BD-667B-4311-87A3-3D80E956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&amp; package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DFC0C-AAA0-4CA8-A712-F0D589955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Module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yang </a:t>
            </a:r>
            <a:r>
              <a:rPr lang="en-US" dirty="0" err="1"/>
              <a:t>terpisah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main dan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file yang </a:t>
            </a:r>
            <a:r>
              <a:rPr lang="en-US" dirty="0" err="1"/>
              <a:t>berbeda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spesifik</a:t>
            </a:r>
            <a:endParaRPr lang="en-US" dirty="0"/>
          </a:p>
          <a:p>
            <a:r>
              <a:rPr lang="en-US" dirty="0"/>
              <a:t>Package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Module dan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directory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  <a:p>
            <a:r>
              <a:rPr lang="en-US" dirty="0"/>
              <a:t>Nama file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module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module, dan </a:t>
            </a:r>
            <a:r>
              <a:rPr lang="en-US" dirty="0" err="1"/>
              <a:t>nama</a:t>
            </a:r>
            <a:r>
              <a:rPr lang="en-US" dirty="0"/>
              <a:t> directory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package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package</a:t>
            </a:r>
          </a:p>
          <a:p>
            <a:r>
              <a:rPr lang="en-US" dirty="0"/>
              <a:t>Module dan Package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sumber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207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25888-230D-4B9F-9C03-C4CD8908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conditions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758FB-EBA0-4339-9167-486C292F2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model </a:t>
            </a:r>
            <a:r>
              <a:rPr lang="en-US" dirty="0" err="1"/>
              <a:t>pemilihan</a:t>
            </a:r>
            <a:r>
              <a:rPr lang="en-US" dirty="0"/>
              <a:t> conditions </a:t>
            </a:r>
            <a:r>
              <a:rPr lang="en-US" dirty="0" err="1"/>
              <a:t>yaitu</a:t>
            </a:r>
            <a:r>
              <a:rPr lang="en-US" dirty="0"/>
              <a:t> if (if-</a:t>
            </a:r>
            <a:r>
              <a:rPr lang="en-US" dirty="0" err="1"/>
              <a:t>elif</a:t>
            </a:r>
            <a:r>
              <a:rPr lang="en-US" dirty="0"/>
              <a:t>-else)</a:t>
            </a:r>
          </a:p>
          <a:p>
            <a:r>
              <a:rPr lang="en-US" dirty="0" err="1"/>
              <a:t>Kontruksi</a:t>
            </a:r>
            <a:r>
              <a:rPr lang="en-US" dirty="0"/>
              <a:t> if-else pada python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F11D1-191D-4635-B692-C323D134A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020344"/>
            <a:ext cx="3364518" cy="12805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EEEB38-4320-4487-AF21-54683C9D1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841" y="4020344"/>
            <a:ext cx="3519150" cy="1923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731F1A-8CF3-4110-8FD3-FCBC3D5C4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116" y="4020344"/>
            <a:ext cx="3627396" cy="259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7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E0E46-3B2D-4BE7-B58F-0E45F169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Looping WHILE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2A26B-DDFD-480B-9C03-233BD17D3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Kontruksi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0D0079-4091-465D-8BFF-7E693D75B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601" y="2809953"/>
            <a:ext cx="3200895" cy="195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4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97BB3-6427-4D34-920C-6B060515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Looping FOR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7022B-373B-4959-9AE4-CDB4CE0E0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Kontruksi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5FCC1-3691-4016-BA68-2D82BEBB8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780" y="2928372"/>
            <a:ext cx="6480197" cy="14713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74B105-4A74-4954-B6FA-186464D27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752" y="4724180"/>
            <a:ext cx="3808766" cy="9586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997E44-8119-4475-A5BC-E527A6D77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945" y="4729209"/>
            <a:ext cx="2909205" cy="953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B675F3-481C-4621-8F4B-F26B935B03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6418" y="4724180"/>
            <a:ext cx="3021925" cy="95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4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849D-EDBF-43A6-90BA-01B0E4C2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13F01-0BE2-472A-A57D-E3355E9A6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Range(a), </a:t>
            </a:r>
            <a:r>
              <a:rPr lang="en-US" dirty="0" err="1"/>
              <a:t>berulang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0 </a:t>
            </a:r>
            <a:r>
              <a:rPr lang="en-US" dirty="0" err="1"/>
              <a:t>sampai</a:t>
            </a:r>
            <a:r>
              <a:rPr lang="en-US" dirty="0"/>
              <a:t> a-1, step per 1</a:t>
            </a:r>
          </a:p>
          <a:p>
            <a:r>
              <a:rPr lang="en-US" dirty="0"/>
              <a:t>Range(a, b), </a:t>
            </a:r>
            <a:r>
              <a:rPr lang="en-US" dirty="0" err="1"/>
              <a:t>berulang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 </a:t>
            </a:r>
            <a:r>
              <a:rPr lang="en-US" dirty="0" err="1"/>
              <a:t>sampai</a:t>
            </a:r>
            <a:r>
              <a:rPr lang="en-US" dirty="0"/>
              <a:t> b-1, step per 1</a:t>
            </a:r>
          </a:p>
          <a:p>
            <a:r>
              <a:rPr lang="en-US" dirty="0"/>
              <a:t>Range(a, b, c), </a:t>
            </a:r>
            <a:r>
              <a:rPr lang="en-US" dirty="0" err="1"/>
              <a:t>berulang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 </a:t>
            </a:r>
            <a:r>
              <a:rPr lang="en-US" dirty="0" err="1"/>
              <a:t>sampai</a:t>
            </a:r>
            <a:r>
              <a:rPr lang="en-US" dirty="0"/>
              <a:t> b-1, step per c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6692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B72E-AEC9-408B-8324-A19E3E65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12AA8-5CA0-43EA-8CFF-10C3EAB7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</a:t>
            </a:r>
            <a:r>
              <a:rPr lang="en-US" dirty="0" err="1"/>
              <a:t>berarti</a:t>
            </a:r>
            <a:r>
              <a:rPr lang="en-US" dirty="0"/>
              <a:t> current loop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dilewati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01A7F-2DEE-4610-A65D-399A75A8F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803" y="3068794"/>
            <a:ext cx="5742911" cy="194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1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D3E2A-8DBB-42A8-98E0-9F83C0A27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OOP (Object Oriented Programming)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8755A-BC5C-44E5-A637-595D7ECC9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/>
              <a:t>Inti dari OOP adalah Class.</a:t>
            </a:r>
          </a:p>
          <a:p>
            <a:r>
              <a:rPr lang="id-ID" dirty="0"/>
              <a:t>Class adalah Model atau template dari sebuah Object.</a:t>
            </a:r>
          </a:p>
          <a:p>
            <a:r>
              <a:rPr lang="id-ID" dirty="0"/>
              <a:t>Object adalah Class yang sudah di instance atau sudah di munculkan.</a:t>
            </a:r>
          </a:p>
          <a:p>
            <a:r>
              <a:rPr lang="id-ID" dirty="0"/>
              <a:t>OOP memiliki 4 kunci dasar yaitu :</a:t>
            </a:r>
          </a:p>
          <a:p>
            <a:pPr marL="0" indent="0">
              <a:buNone/>
            </a:pPr>
            <a:r>
              <a:rPr lang="id-ID" dirty="0"/>
              <a:t>	- Abstraksi</a:t>
            </a:r>
          </a:p>
          <a:p>
            <a:pPr marL="0" indent="0">
              <a:buNone/>
            </a:pPr>
            <a:r>
              <a:rPr lang="id-ID" dirty="0"/>
              <a:t>	- Enkapsulasi</a:t>
            </a:r>
          </a:p>
          <a:p>
            <a:pPr marL="0" indent="0">
              <a:buNone/>
            </a:pPr>
            <a:r>
              <a:rPr lang="id-ID" dirty="0"/>
              <a:t>	- Pewarisan</a:t>
            </a:r>
          </a:p>
          <a:p>
            <a:pPr marL="0" indent="0">
              <a:buNone/>
            </a:pPr>
            <a:r>
              <a:rPr lang="id-ID" dirty="0"/>
              <a:t>	- Polimorfisme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66173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DF461-0D35-4148-BF3E-59486570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Class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0FEE4-C781-43C6-B6A3-BF1A26A32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Class pada dasarnya adalah cara untuk meng-enkapsulasi antara Data Member dan Method Member</a:t>
            </a:r>
          </a:p>
          <a:p>
            <a:r>
              <a:rPr lang="id-ID" dirty="0"/>
              <a:t>Data Member adalah Variable atau Data</a:t>
            </a:r>
          </a:p>
          <a:p>
            <a:r>
              <a:rPr lang="id-ID" dirty="0"/>
              <a:t>Method Member adalah Fungsi pemroses Data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72903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1DD75-F63D-4BEA-BF7F-695F538D2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Deklarasi Class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C8B19-E8C6-4983-A9A0-2F426A2EE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d-ID" dirty="0"/>
              <a:t>Class ClassName(object):</a:t>
            </a:r>
          </a:p>
          <a:p>
            <a:pPr marL="0" indent="0">
              <a:buNone/>
            </a:pPr>
            <a:r>
              <a:rPr lang="id-ID" dirty="0"/>
              <a:t>  def __init__(self, param1, param2):</a:t>
            </a:r>
          </a:p>
          <a:p>
            <a:pPr marL="0" indent="0">
              <a:buNone/>
            </a:pPr>
            <a:r>
              <a:rPr lang="id-ID" dirty="0"/>
              <a:t>    #construktor code</a:t>
            </a:r>
          </a:p>
          <a:p>
            <a:pPr marL="0" indent="0">
              <a:buNone/>
            </a:pPr>
            <a:r>
              <a:rPr lang="id-ID" dirty="0"/>
              <a:t>  def __del__(self, param1, param2):</a:t>
            </a:r>
          </a:p>
          <a:p>
            <a:pPr marL="0" indent="0">
              <a:buNone/>
            </a:pPr>
            <a:r>
              <a:rPr lang="id-ID" dirty="0"/>
              <a:t>    #destructor code</a:t>
            </a:r>
          </a:p>
          <a:p>
            <a:pPr marL="0" indent="0">
              <a:buNone/>
            </a:pPr>
            <a:r>
              <a:rPr lang="id-ID" dirty="0"/>
              <a:t>  def MethodName(self, param1m param2):</a:t>
            </a:r>
          </a:p>
          <a:p>
            <a:pPr marL="0" indent="0">
              <a:buNone/>
            </a:pPr>
            <a:r>
              <a:rPr lang="id-ID" dirty="0"/>
              <a:t>    #Method Code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53955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249</TotalTime>
  <Words>718</Words>
  <Application>Microsoft Office PowerPoint</Application>
  <PresentationFormat>Widescreen</PresentationFormat>
  <Paragraphs>102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Tw Cen MT</vt:lpstr>
      <vt:lpstr>Circuit</vt:lpstr>
      <vt:lpstr>CLIENT SERVER 1</vt:lpstr>
      <vt:lpstr>python conditions</vt:lpstr>
      <vt:lpstr>Python Looping WHILE</vt:lpstr>
      <vt:lpstr>Python Looping FOR</vt:lpstr>
      <vt:lpstr>range</vt:lpstr>
      <vt:lpstr>Continue</vt:lpstr>
      <vt:lpstr>OOP (Object Oriented Programming)</vt:lpstr>
      <vt:lpstr>Class</vt:lpstr>
      <vt:lpstr>Deklarasi Class</vt:lpstr>
      <vt:lpstr>Mendeklarasikan Object</vt:lpstr>
      <vt:lpstr>Pewarisan</vt:lpstr>
      <vt:lpstr>Hak akses ahli waris</vt:lpstr>
      <vt:lpstr>Deklarasi Class Turunan</vt:lpstr>
      <vt:lpstr>Socket in Python</vt:lpstr>
      <vt:lpstr>Python Collection</vt:lpstr>
      <vt:lpstr>JSon</vt:lpstr>
      <vt:lpstr>Contoh JSon</vt:lpstr>
      <vt:lpstr>MySQL Connection</vt:lpstr>
      <vt:lpstr>Module &amp; package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SERVER 1</dc:title>
  <dc:creator>Hendrawan Ashari</dc:creator>
  <cp:lastModifiedBy>Hendrawan Ashari</cp:lastModifiedBy>
  <cp:revision>24</cp:revision>
  <dcterms:created xsi:type="dcterms:W3CDTF">2019-09-25T00:47:51Z</dcterms:created>
  <dcterms:modified xsi:type="dcterms:W3CDTF">2019-12-05T02:15:37Z</dcterms:modified>
</cp:coreProperties>
</file>