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1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Citibike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Dimas Soeprapto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4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/>
        </p:blipFill>
        <p:spPr bwMode="auto">
          <a:xfrm>
            <a:off x="152400" y="152400"/>
            <a:ext cx="8896350" cy="473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105400"/>
            <a:ext cx="889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 has been stable in the past 6 months. There was a dip in January 2018 but later in April, it picked up close to the same volume as in November 2017. In average, one time customers make up 15% of subscribing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2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only few locations that are making up the majority of the volume. Volume is based on the origin’s total duration of trip in the last 12 months.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8"/>
          <a:stretch/>
        </p:blipFill>
        <p:spPr bwMode="auto">
          <a:xfrm>
            <a:off x="152400" y="212985"/>
            <a:ext cx="8837406" cy="470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8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Expanding the previous slide, Pershing Square North has the highest volume (8.6% of total volume) based on the number of transaction being done at this location as the origin location.  There are a total of 821 locations within the database for the last 12 months of data.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5"/>
          <a:stretch/>
        </p:blipFill>
        <p:spPr bwMode="auto">
          <a:xfrm>
            <a:off x="152400" y="152401"/>
            <a:ext cx="88963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6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used bike is bike 30503. It has been used with a total duration of 20M minutes. That makes up 8.5% of total duration of all the active bikes. There are a total of 15k bikes within the database of the last 12 months.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5"/>
          <a:stretch/>
        </p:blipFill>
        <p:spPr bwMode="auto">
          <a:xfrm>
            <a:off x="130628" y="152400"/>
            <a:ext cx="8809633" cy="469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8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Wednesday is the busiest day for </a:t>
            </a:r>
            <a:r>
              <a:rPr lang="en-US" dirty="0" err="1" smtClean="0"/>
              <a:t>citibike</a:t>
            </a:r>
            <a:r>
              <a:rPr lang="en-US" dirty="0" smtClean="0"/>
              <a:t> rentals, but Saturday is the day where bikes are rented with the longest duration.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6"/>
          <a:stretch/>
        </p:blipFill>
        <p:spPr bwMode="auto">
          <a:xfrm>
            <a:off x="152400" y="152401"/>
            <a:ext cx="8809633" cy="471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75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210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Citibike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TMW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Soeprapto, Dimas (BWS6)</dc:creator>
  <cp:lastModifiedBy>Soeprapto, Dimas (BWS6)</cp:lastModifiedBy>
  <cp:revision>3</cp:revision>
  <dcterms:created xsi:type="dcterms:W3CDTF">2018-12-12T01:39:21Z</dcterms:created>
  <dcterms:modified xsi:type="dcterms:W3CDTF">2018-12-12T02:02:50Z</dcterms:modified>
</cp:coreProperties>
</file>