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5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4D28-D73E-4514-A023-329DEF414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CD443-CE2B-40C0-ADAA-00B0ADB28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2A133-4D28-4075-8107-78E8DB7D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7D33-3EBF-495C-8FEB-8C6D7E2B11A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FE62D-E314-481F-AAA0-A89E8DC5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20729-1413-445E-BB91-1E611D8B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6000-800D-4551-90D9-BE2AEDFB1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0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7A77-DCBE-4A19-BEE5-50BAEDA2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2AD47-55AC-404C-86F7-B8A945595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92CB2-3BE9-4B79-8260-1881D7AF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7D33-3EBF-495C-8FEB-8C6D7E2B11A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7299B-8178-44A2-8AAC-783CB5CC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C28B2-3625-4616-9A24-F43EF565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6000-800D-4551-90D9-BE2AEDFB1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3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D6500-F59D-4DC6-BBAF-7A5041C4C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2DAB8-BE88-4C62-A69D-F2FC0EB49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163B-E825-4E92-B305-EC32EF79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7D33-3EBF-495C-8FEB-8C6D7E2B11A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DDFE0-C1DC-4394-B283-88D34616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F7B5F-DE8D-4E7F-8586-08012BC9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6000-800D-4551-90D9-BE2AEDFB1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4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452D-92DA-48F8-A0AC-BA0448E8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C187-AA02-4BB4-89B1-91ED21FBE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43929-BAE1-4856-8F53-26BACF516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7D33-3EBF-495C-8FEB-8C6D7E2B11A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CA338-4279-4E78-91D6-C957CB36C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C4DA1-17AE-4CA6-A2BE-521D0EBC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6000-800D-4551-90D9-BE2AEDFB1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FFB6-4D7B-4A30-909B-4A8B2065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690A9-FFFE-42DB-A517-0001C23AE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9C07-60B5-4AAA-B3CC-8CC0E7A3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7D33-3EBF-495C-8FEB-8C6D7E2B11A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AC0F2-F4C7-4EA5-9DBE-EDED3BC8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0CB22-9B6B-4FAF-A1EB-D98AD665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6000-800D-4551-90D9-BE2AEDFB1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0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9B0C-E49B-4457-A7DE-5E9F29EA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5F15-902F-4D80-98C1-63DEFDE7A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E90D0-E23D-4E83-AA6D-F41CD8676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C1C8B-2A1E-4E4F-8969-5A71808B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7D33-3EBF-495C-8FEB-8C6D7E2B11A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3896D-8B56-4933-8E78-9E4E964B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18E14-92FB-449C-A10B-1BA93104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6000-800D-4551-90D9-BE2AEDFB1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5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79AE-DE28-4B7D-A728-C66D04D1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470B1-0922-4AD4-B51F-C87F5BB20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44E05-E912-47FD-B6B2-D93E97F12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D8986-79ED-4485-A6EA-2F35C42D5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6751E3-B6B2-4320-BE89-8F148A068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84D73-47A7-4BBD-A2DC-8C3A6F24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7D33-3EBF-495C-8FEB-8C6D7E2B11A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607E5-E6B6-428D-8817-F6A08F4A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20554-2D80-48C6-A0DC-80282173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6000-800D-4551-90D9-BE2AEDFB1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4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15A6-289F-4454-9BF5-12910B0E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5D7E7-F006-4E11-AADB-4CC836A4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7D33-3EBF-495C-8FEB-8C6D7E2B11A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0958B-EE1D-405B-9ABF-9D3A5813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4098F-CEA5-4AA6-A40A-5132A1B4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6000-800D-4551-90D9-BE2AEDFB1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76C08F-FD8F-4FF8-AEB3-ADCD935DA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7D33-3EBF-495C-8FEB-8C6D7E2B11A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9EDEF-179E-41BF-A85E-4DEE5420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814F2-D9C2-41B6-A7A6-4CC3535B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6000-800D-4551-90D9-BE2AEDFB1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8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BF5E-A766-4C7F-8D32-1DD0CEC83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AAB3B-D31C-45B8-ABB6-AEB97084A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7FE26-1D9F-4BC7-8883-3F75CB02A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2A79B-CE92-4FD0-920C-E770B68F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7D33-3EBF-495C-8FEB-8C6D7E2B11A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CDE88-E297-4689-8B95-4DEAA5FC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7223F-268A-4E2E-B480-234533B4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6000-800D-4551-90D9-BE2AEDFB1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2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B7E0-45EB-4102-BDCF-5107DBD6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057D3-67F5-483C-AB53-4F5B9DB7C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0FC59-8D77-4B22-B191-39F67D025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C7042-3383-4CC2-B264-FC24D8CA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7D33-3EBF-495C-8FEB-8C6D7E2B11A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743D2-D53E-4B02-9EBB-8DC15C37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3C242-A6E6-4D02-90E1-8BE7FDF6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6000-800D-4551-90D9-BE2AEDFB1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8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F1D6B7-0C74-4A5B-8E85-B9B342510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72701-BF21-4CD3-ADA8-33F1C0E68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BCF09-5401-4CED-918D-4F18677C2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77D33-3EBF-495C-8FEB-8C6D7E2B11A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D40FE-670C-4A33-B36C-0681E657E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42926-8079-47C3-97EC-930DAE3D5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06000-800D-4551-90D9-BE2AEDFB1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0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EF2B-2507-40C1-AB75-A6298714D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AC2EA-EC04-479A-8D55-7CBCA7D825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Test</a:t>
            </a:r>
          </a:p>
          <a:p>
            <a:r>
              <a:rPr lang="en-US" dirty="0"/>
              <a:t>(Sudoku Puzzle)</a:t>
            </a:r>
          </a:p>
        </p:txBody>
      </p:sp>
    </p:spTree>
    <p:extLst>
      <p:ext uri="{BB962C8B-B14F-4D97-AF65-F5344CB8AC3E}">
        <p14:creationId xmlns:p14="http://schemas.microsoft.com/office/powerpoint/2010/main" val="88905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C85A-D5A9-41AC-8445-6E41E41A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3A617-E485-459F-B086-4C9A9E0C2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First, I’m searching for what </a:t>
            </a:r>
            <a:r>
              <a:rPr lang="en-US" sz="1400" dirty="0" err="1"/>
              <a:t>alogrithm</a:t>
            </a:r>
            <a:r>
              <a:rPr lang="en-US" sz="1400" dirty="0"/>
              <a:t> is mostly used to solve sudoku and I choose backtracking </a:t>
            </a:r>
            <a:r>
              <a:rPr lang="en-US" sz="1400" dirty="0" err="1"/>
              <a:t>alogarithm</a:t>
            </a:r>
            <a:r>
              <a:rPr lang="en-US" sz="1400" dirty="0"/>
              <a:t>.</a:t>
            </a:r>
          </a:p>
          <a:p>
            <a:r>
              <a:rPr lang="en-US" sz="1400" dirty="0"/>
              <a:t>I wrote the algorithm:</a:t>
            </a:r>
          </a:p>
          <a:p>
            <a:pPr lvl="1"/>
            <a:r>
              <a:rPr lang="en-US" sz="1400" dirty="0"/>
              <a:t>To check every current row</a:t>
            </a:r>
          </a:p>
          <a:p>
            <a:pPr lvl="1"/>
            <a:r>
              <a:rPr lang="en-US" sz="1400" dirty="0"/>
              <a:t>To check every current column</a:t>
            </a:r>
          </a:p>
          <a:p>
            <a:pPr lvl="1"/>
            <a:r>
              <a:rPr lang="en-US" sz="1400" dirty="0"/>
              <a:t>To check </a:t>
            </a:r>
            <a:r>
              <a:rPr lang="en-US" sz="1400" dirty="0" err="1"/>
              <a:t>subgrid</a:t>
            </a:r>
            <a:r>
              <a:rPr lang="en-US" sz="1400" dirty="0"/>
              <a:t> 3x3</a:t>
            </a:r>
          </a:p>
          <a:p>
            <a:r>
              <a:rPr lang="en-US" sz="1400" dirty="0"/>
              <a:t>Next, I implemented in </a:t>
            </a:r>
            <a:r>
              <a:rPr lang="en-US" sz="1400" dirty="0" err="1"/>
              <a:t>nodejs</a:t>
            </a:r>
            <a:r>
              <a:rPr lang="en-US" sz="1400" dirty="0"/>
              <a:t>. Every checking process when I found the number not valid then I throw the error </a:t>
            </a:r>
          </a:p>
        </p:txBody>
      </p:sp>
    </p:spTree>
    <p:extLst>
      <p:ext uri="{BB962C8B-B14F-4D97-AF65-F5344CB8AC3E}">
        <p14:creationId xmlns:p14="http://schemas.microsoft.com/office/powerpoint/2010/main" val="1226000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TADA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TADA</dc:title>
  <dc:creator>Bagus Putra Triyanto</dc:creator>
  <cp:lastModifiedBy>Bagus Putra Triyanto</cp:lastModifiedBy>
  <cp:revision>3</cp:revision>
  <dcterms:created xsi:type="dcterms:W3CDTF">2020-01-30T05:48:53Z</dcterms:created>
  <dcterms:modified xsi:type="dcterms:W3CDTF">2020-01-30T06:16:22Z</dcterms:modified>
</cp:coreProperties>
</file>