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Shekar" userId="bb68be4a-c2f9-4e18-aab4-a297d02fb8b0" providerId="ADAL" clId="{E1976447-27C4-4207-B898-ECFF17970E99}"/>
    <pc:docChg chg="custSel modSld">
      <pc:chgData name="Ravi Shekar" userId="bb68be4a-c2f9-4e18-aab4-a297d02fb8b0" providerId="ADAL" clId="{E1976447-27C4-4207-B898-ECFF17970E99}" dt="2021-12-28T09:43:20.142" v="55" actId="20577"/>
      <pc:docMkLst>
        <pc:docMk/>
      </pc:docMkLst>
      <pc:sldChg chg="modSp mod">
        <pc:chgData name="Ravi Shekar" userId="bb68be4a-c2f9-4e18-aab4-a297d02fb8b0" providerId="ADAL" clId="{E1976447-27C4-4207-B898-ECFF17970E99}" dt="2021-12-28T09:41:21.753" v="23" actId="20577"/>
        <pc:sldMkLst>
          <pc:docMk/>
          <pc:sldMk cId="1731653393" sldId="263"/>
        </pc:sldMkLst>
        <pc:spChg chg="mod">
          <ac:chgData name="Ravi Shekar" userId="bb68be4a-c2f9-4e18-aab4-a297d02fb8b0" providerId="ADAL" clId="{E1976447-27C4-4207-B898-ECFF17970E99}" dt="2021-12-28T09:41:21.753" v="23" actId="20577"/>
          <ac:spMkLst>
            <pc:docMk/>
            <pc:sldMk cId="1731653393" sldId="263"/>
            <ac:spMk id="2" creationId="{F6F02DAD-62D2-4CAE-8A9D-7647AEDA4E99}"/>
          </ac:spMkLst>
        </pc:spChg>
      </pc:sldChg>
      <pc:sldChg chg="modSp mod">
        <pc:chgData name="Ravi Shekar" userId="bb68be4a-c2f9-4e18-aab4-a297d02fb8b0" providerId="ADAL" clId="{E1976447-27C4-4207-B898-ECFF17970E99}" dt="2021-12-28T09:41:35.479" v="35" actId="20577"/>
        <pc:sldMkLst>
          <pc:docMk/>
          <pc:sldMk cId="214839511" sldId="264"/>
        </pc:sldMkLst>
        <pc:spChg chg="mod">
          <ac:chgData name="Ravi Shekar" userId="bb68be4a-c2f9-4e18-aab4-a297d02fb8b0" providerId="ADAL" clId="{E1976447-27C4-4207-B898-ECFF17970E99}" dt="2021-12-28T09:41:35.479" v="35" actId="20577"/>
          <ac:spMkLst>
            <pc:docMk/>
            <pc:sldMk cId="214839511" sldId="264"/>
            <ac:spMk id="2" creationId="{6F7BA564-F1EA-4357-8634-A2CC4A7EF00A}"/>
          </ac:spMkLst>
        </pc:spChg>
      </pc:sldChg>
      <pc:sldChg chg="modSp mod">
        <pc:chgData name="Ravi Shekar" userId="bb68be4a-c2f9-4e18-aab4-a297d02fb8b0" providerId="ADAL" clId="{E1976447-27C4-4207-B898-ECFF17970E99}" dt="2021-12-28T09:43:20.142" v="55" actId="20577"/>
        <pc:sldMkLst>
          <pc:docMk/>
          <pc:sldMk cId="2299223401" sldId="265"/>
        </pc:sldMkLst>
        <pc:spChg chg="mod">
          <ac:chgData name="Ravi Shekar" userId="bb68be4a-c2f9-4e18-aab4-a297d02fb8b0" providerId="ADAL" clId="{E1976447-27C4-4207-B898-ECFF17970E99}" dt="2021-12-28T09:43:20.142" v="55" actId="20577"/>
          <ac:spMkLst>
            <pc:docMk/>
            <pc:sldMk cId="2299223401" sldId="265"/>
            <ac:spMk id="2" creationId="{38D412DE-B5CB-48DC-92E8-0D3722904DA9}"/>
          </ac:spMkLst>
        </pc:spChg>
      </pc:sldChg>
      <pc:sldChg chg="modSp mod">
        <pc:chgData name="Ravi Shekar" userId="bb68be4a-c2f9-4e18-aab4-a297d02fb8b0" providerId="ADAL" clId="{E1976447-27C4-4207-B898-ECFF17970E99}" dt="2021-12-28T09:40:48.688" v="15" actId="313"/>
        <pc:sldMkLst>
          <pc:docMk/>
          <pc:sldMk cId="4216526025" sldId="267"/>
        </pc:sldMkLst>
        <pc:spChg chg="mod">
          <ac:chgData name="Ravi Shekar" userId="bb68be4a-c2f9-4e18-aab4-a297d02fb8b0" providerId="ADAL" clId="{E1976447-27C4-4207-B898-ECFF17970E99}" dt="2021-12-28T09:40:48.688" v="15" actId="313"/>
          <ac:spMkLst>
            <pc:docMk/>
            <pc:sldMk cId="4216526025" sldId="267"/>
            <ac:spMk id="2" creationId="{91FDCDCA-1CE1-4173-94E9-0377985D67E2}"/>
          </ac:spMkLst>
        </pc:spChg>
      </pc:sldChg>
    </pc:docChg>
  </pc:docChgLst>
  <pc:docChgLst>
    <pc:chgData name="Ravi Shekar" userId="bb68be4a-c2f9-4e18-aab4-a297d02fb8b0" providerId="ADAL" clId="{F8615BB1-30FE-4D16-B88F-2E0BE79D8CCF}"/>
    <pc:docChg chg="modSld">
      <pc:chgData name="Ravi Shekar" userId="bb68be4a-c2f9-4e18-aab4-a297d02fb8b0" providerId="ADAL" clId="{F8615BB1-30FE-4D16-B88F-2E0BE79D8CCF}" dt="2022-03-10T07:56:02.881" v="7" actId="20577"/>
      <pc:docMkLst>
        <pc:docMk/>
      </pc:docMkLst>
      <pc:sldChg chg="modSp mod">
        <pc:chgData name="Ravi Shekar" userId="bb68be4a-c2f9-4e18-aab4-a297d02fb8b0" providerId="ADAL" clId="{F8615BB1-30FE-4D16-B88F-2E0BE79D8CCF}" dt="2022-03-10T07:56:02.881" v="7" actId="20577"/>
        <pc:sldMkLst>
          <pc:docMk/>
          <pc:sldMk cId="2365231693" sldId="256"/>
        </pc:sldMkLst>
        <pc:spChg chg="mod">
          <ac:chgData name="Ravi Shekar" userId="bb68be4a-c2f9-4e18-aab4-a297d02fb8b0" providerId="ADAL" clId="{F8615BB1-30FE-4D16-B88F-2E0BE79D8CCF}" dt="2022-03-10T07:56:02.881" v="7" actId="20577"/>
          <ac:spMkLst>
            <pc:docMk/>
            <pc:sldMk cId="2365231693" sldId="256"/>
            <ac:spMk id="3" creationId="{72AD0FB7-CE40-4069-9CC3-57CAC4E2C6D0}"/>
          </ac:spMkLst>
        </pc:spChg>
      </pc:sldChg>
    </pc:docChg>
  </pc:docChgLst>
  <pc:docChgLst>
    <pc:chgData name="Ravi Shekar" userId="bb68be4a-c2f9-4e18-aab4-a297d02fb8b0" providerId="ADAL" clId="{1D75F894-26FE-43FB-8228-1870CFEC083C}"/>
    <pc:docChg chg="custSel addSld delSld modSld">
      <pc:chgData name="Ravi Shekar" userId="bb68be4a-c2f9-4e18-aab4-a297d02fb8b0" providerId="ADAL" clId="{1D75F894-26FE-43FB-8228-1870CFEC083C}" dt="2022-02-15T03:47:12.371" v="82" actId="20577"/>
      <pc:docMkLst>
        <pc:docMk/>
      </pc:docMkLst>
      <pc:sldChg chg="modSp mod">
        <pc:chgData name="Ravi Shekar" userId="bb68be4a-c2f9-4e18-aab4-a297d02fb8b0" providerId="ADAL" clId="{1D75F894-26FE-43FB-8228-1870CFEC083C}" dt="2022-02-15T03:47:12.371" v="82" actId="20577"/>
        <pc:sldMkLst>
          <pc:docMk/>
          <pc:sldMk cId="2365231693" sldId="256"/>
        </pc:sldMkLst>
        <pc:spChg chg="mod">
          <ac:chgData name="Ravi Shekar" userId="bb68be4a-c2f9-4e18-aab4-a297d02fb8b0" providerId="ADAL" clId="{1D75F894-26FE-43FB-8228-1870CFEC083C}" dt="2022-02-15T03:47:12.371" v="82" actId="20577"/>
          <ac:spMkLst>
            <pc:docMk/>
            <pc:sldMk cId="2365231693" sldId="256"/>
            <ac:spMk id="3" creationId="{72AD0FB7-CE40-4069-9CC3-57CAC4E2C6D0}"/>
          </ac:spMkLst>
        </pc:spChg>
      </pc:sldChg>
      <pc:sldChg chg="addSp delSp modSp new del mod setBg">
        <pc:chgData name="Ravi Shekar" userId="bb68be4a-c2f9-4e18-aab4-a297d02fb8b0" providerId="ADAL" clId="{1D75F894-26FE-43FB-8228-1870CFEC083C}" dt="2022-02-15T03:46:06.579" v="53" actId="47"/>
        <pc:sldMkLst>
          <pc:docMk/>
          <pc:sldMk cId="216940804" sldId="270"/>
        </pc:sldMkLst>
        <pc:spChg chg="mod">
          <ac:chgData name="Ravi Shekar" userId="bb68be4a-c2f9-4e18-aab4-a297d02fb8b0" providerId="ADAL" clId="{1D75F894-26FE-43FB-8228-1870CFEC083C}" dt="2022-02-15T03:41:05.850" v="16" actId="26606"/>
          <ac:spMkLst>
            <pc:docMk/>
            <pc:sldMk cId="216940804" sldId="270"/>
            <ac:spMk id="2" creationId="{76A075D6-EDFE-46B6-995B-B657C4E10F50}"/>
          </ac:spMkLst>
        </pc:spChg>
        <pc:spChg chg="del">
          <ac:chgData name="Ravi Shekar" userId="bb68be4a-c2f9-4e18-aab4-a297d02fb8b0" providerId="ADAL" clId="{1D75F894-26FE-43FB-8228-1870CFEC083C}" dt="2022-02-15T03:37:58.978" v="1" actId="22"/>
          <ac:spMkLst>
            <pc:docMk/>
            <pc:sldMk cId="216940804" sldId="270"/>
            <ac:spMk id="3" creationId="{76E0CE68-53D1-4B94-9041-7BE65351C8CA}"/>
          </ac:spMkLst>
        </pc:spChg>
        <pc:spChg chg="add del">
          <ac:chgData name="Ravi Shekar" userId="bb68be4a-c2f9-4e18-aab4-a297d02fb8b0" providerId="ADAL" clId="{1D75F894-26FE-43FB-8228-1870CFEC083C}" dt="2022-02-15T03:42:02.701" v="17" actId="478"/>
          <ac:spMkLst>
            <pc:docMk/>
            <pc:sldMk cId="216940804" sldId="270"/>
            <ac:spMk id="13" creationId="{D2D8BD15-A881-47C4-8093-E419915B6FAC}"/>
          </ac:spMkLst>
        </pc:spChg>
        <pc:spChg chg="add">
          <ac:chgData name="Ravi Shekar" userId="bb68be4a-c2f9-4e18-aab4-a297d02fb8b0" providerId="ADAL" clId="{1D75F894-26FE-43FB-8228-1870CFEC083C}" dt="2022-02-15T03:41:05.850" v="16" actId="26606"/>
          <ac:spMkLst>
            <pc:docMk/>
            <pc:sldMk cId="216940804" sldId="270"/>
            <ac:spMk id="16" creationId="{0550F5B9-399F-4FAD-AE6C-ED65F9A43A74}"/>
          </ac:spMkLst>
        </pc:spChg>
        <pc:spChg chg="add">
          <ac:chgData name="Ravi Shekar" userId="bb68be4a-c2f9-4e18-aab4-a297d02fb8b0" providerId="ADAL" clId="{1D75F894-26FE-43FB-8228-1870CFEC083C}" dt="2022-02-15T03:41:05.850" v="16" actId="26606"/>
          <ac:spMkLst>
            <pc:docMk/>
            <pc:sldMk cId="216940804" sldId="270"/>
            <ac:spMk id="18" creationId="{C062E60F-5CD4-4268-8359-8076634680E5}"/>
          </ac:spMkLst>
        </pc:spChg>
        <pc:spChg chg="add">
          <ac:chgData name="Ravi Shekar" userId="bb68be4a-c2f9-4e18-aab4-a297d02fb8b0" providerId="ADAL" clId="{1D75F894-26FE-43FB-8228-1870CFEC083C}" dt="2022-02-15T03:41:05.850" v="16" actId="26606"/>
          <ac:spMkLst>
            <pc:docMk/>
            <pc:sldMk cId="216940804" sldId="270"/>
            <ac:spMk id="20" creationId="{BB341EC3-1810-4D33-BA3F-E2D0AA0ECFB6}"/>
          </ac:spMkLst>
        </pc:spChg>
        <pc:spChg chg="add">
          <ac:chgData name="Ravi Shekar" userId="bb68be4a-c2f9-4e18-aab4-a297d02fb8b0" providerId="ADAL" clId="{1D75F894-26FE-43FB-8228-1870CFEC083C}" dt="2022-02-15T03:41:05.850" v="16" actId="26606"/>
          <ac:spMkLst>
            <pc:docMk/>
            <pc:sldMk cId="216940804" sldId="270"/>
            <ac:spMk id="22" creationId="{10127CDE-2B99-47A8-BB3C-7D17519105E0}"/>
          </ac:spMkLst>
        </pc:spChg>
        <pc:picChg chg="add mod ord">
          <ac:chgData name="Ravi Shekar" userId="bb68be4a-c2f9-4e18-aab4-a297d02fb8b0" providerId="ADAL" clId="{1D75F894-26FE-43FB-8228-1870CFEC083C}" dt="2022-02-15T03:41:05.850" v="16" actId="26606"/>
          <ac:picMkLst>
            <pc:docMk/>
            <pc:sldMk cId="216940804" sldId="270"/>
            <ac:picMk id="5" creationId="{1945D8C3-060A-440E-BCF3-94947463EDE5}"/>
          </ac:picMkLst>
        </pc:picChg>
        <pc:picChg chg="add mod">
          <ac:chgData name="Ravi Shekar" userId="bb68be4a-c2f9-4e18-aab4-a297d02fb8b0" providerId="ADAL" clId="{1D75F894-26FE-43FB-8228-1870CFEC083C}" dt="2022-02-15T03:43:39.441" v="34" actId="1076"/>
          <ac:picMkLst>
            <pc:docMk/>
            <pc:sldMk cId="216940804" sldId="270"/>
            <ac:picMk id="7" creationId="{96D039C9-0496-4CC3-9226-656B3D897691}"/>
          </ac:picMkLst>
        </pc:picChg>
        <pc:picChg chg="add mod">
          <ac:chgData name="Ravi Shekar" userId="bb68be4a-c2f9-4e18-aab4-a297d02fb8b0" providerId="ADAL" clId="{1D75F894-26FE-43FB-8228-1870CFEC083C}" dt="2022-02-15T03:41:05.850" v="16" actId="26606"/>
          <ac:picMkLst>
            <pc:docMk/>
            <pc:sldMk cId="216940804" sldId="270"/>
            <ac:picMk id="9" creationId="{E9E6B687-FA2A-4302-ACE3-26F7DFA4E80A}"/>
          </ac:picMkLst>
        </pc:picChg>
        <pc:picChg chg="add del mod">
          <ac:chgData name="Ravi Shekar" userId="bb68be4a-c2f9-4e18-aab4-a297d02fb8b0" providerId="ADAL" clId="{1D75F894-26FE-43FB-8228-1870CFEC083C}" dt="2022-02-15T03:40:29.647" v="12" actId="478"/>
          <ac:picMkLst>
            <pc:docMk/>
            <pc:sldMk cId="216940804" sldId="270"/>
            <ac:picMk id="11" creationId="{5EFECC16-D4B3-4C53-BA72-880AB46BD519}"/>
          </ac:picMkLst>
        </pc:picChg>
      </pc:sldChg>
      <pc:sldChg chg="addSp delSp modSp new mod">
        <pc:chgData name="Ravi Shekar" userId="bb68be4a-c2f9-4e18-aab4-a297d02fb8b0" providerId="ADAL" clId="{1D75F894-26FE-43FB-8228-1870CFEC083C}" dt="2022-02-15T03:46:02.182" v="52"/>
        <pc:sldMkLst>
          <pc:docMk/>
          <pc:sldMk cId="2647787484" sldId="271"/>
        </pc:sldMkLst>
        <pc:spChg chg="mod">
          <ac:chgData name="Ravi Shekar" userId="bb68be4a-c2f9-4e18-aab4-a297d02fb8b0" providerId="ADAL" clId="{1D75F894-26FE-43FB-8228-1870CFEC083C}" dt="2022-02-15T03:46:02.182" v="52"/>
          <ac:spMkLst>
            <pc:docMk/>
            <pc:sldMk cId="2647787484" sldId="271"/>
            <ac:spMk id="2" creationId="{3B88AF5C-F12C-4598-A6A0-B54C76E7C5A2}"/>
          </ac:spMkLst>
        </pc:spChg>
        <pc:spChg chg="del">
          <ac:chgData name="Ravi Shekar" userId="bb68be4a-c2f9-4e18-aab4-a297d02fb8b0" providerId="ADAL" clId="{1D75F894-26FE-43FB-8228-1870CFEC083C}" dt="2022-02-15T03:42:23.494" v="19" actId="22"/>
          <ac:spMkLst>
            <pc:docMk/>
            <pc:sldMk cId="2647787484" sldId="271"/>
            <ac:spMk id="3" creationId="{20AA5FA8-50F1-47EE-80B2-E01E9676AF7E}"/>
          </ac:spMkLst>
        </pc:spChg>
        <pc:picChg chg="add mod ord">
          <ac:chgData name="Ravi Shekar" userId="bb68be4a-c2f9-4e18-aab4-a297d02fb8b0" providerId="ADAL" clId="{1D75F894-26FE-43FB-8228-1870CFEC083C}" dt="2022-02-15T03:44:40.643" v="45" actId="14100"/>
          <ac:picMkLst>
            <pc:docMk/>
            <pc:sldMk cId="2647787484" sldId="271"/>
            <ac:picMk id="5" creationId="{EBF8CDDE-893E-4142-B83E-701821E8ADE9}"/>
          </ac:picMkLst>
        </pc:picChg>
        <pc:picChg chg="add mod">
          <ac:chgData name="Ravi Shekar" userId="bb68be4a-c2f9-4e18-aab4-a297d02fb8b0" providerId="ADAL" clId="{1D75F894-26FE-43FB-8228-1870CFEC083C}" dt="2022-02-15T03:44:22.796" v="41" actId="14100"/>
          <ac:picMkLst>
            <pc:docMk/>
            <pc:sldMk cId="2647787484" sldId="271"/>
            <ac:picMk id="6" creationId="{4EA08791-F03C-4E01-9120-A01A035BFD1C}"/>
          </ac:picMkLst>
        </pc:picChg>
        <pc:picChg chg="add mod">
          <ac:chgData name="Ravi Shekar" userId="bb68be4a-c2f9-4e18-aab4-a297d02fb8b0" providerId="ADAL" clId="{1D75F894-26FE-43FB-8228-1870CFEC083C}" dt="2022-02-15T03:44:31.711" v="43" actId="14100"/>
          <ac:picMkLst>
            <pc:docMk/>
            <pc:sldMk cId="2647787484" sldId="271"/>
            <ac:picMk id="7" creationId="{354DEC69-CACB-47BE-94D9-1CCE019B4D2C}"/>
          </ac:picMkLst>
        </pc:picChg>
        <pc:picChg chg="add mod">
          <ac:chgData name="Ravi Shekar" userId="bb68be4a-c2f9-4e18-aab4-a297d02fb8b0" providerId="ADAL" clId="{1D75F894-26FE-43FB-8228-1870CFEC083C}" dt="2022-02-15T03:45:41.448" v="51" actId="14100"/>
          <ac:picMkLst>
            <pc:docMk/>
            <pc:sldMk cId="2647787484" sldId="271"/>
            <ac:picMk id="8" creationId="{6B99C1D8-3731-4D24-AC03-EAE4D6E58B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91C7-2D83-4A6F-B5E9-46CD12CD0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BC17C-5670-4B92-A9D8-9A0C603AE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3730-0713-47E7-A9E3-4610A7EA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9D1B8-876C-4200-AC53-92BC2B4A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B1CA-F063-4C4B-A921-C2D62E8C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F914-1DA8-4A08-A67E-4D59B7B7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3D35C-36FF-4186-8CC3-5BD2EFEF1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C91A-0F77-41DE-803B-44738FFF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37CD-0CA8-45B7-8BC3-FDC50324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715BD-6CDB-49D8-A26E-50F2BEF9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7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68295-6818-415B-AF1B-B82448710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C08DC-73C5-4E39-9CE5-19243527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D7D1-A3A7-4CE0-9581-1D19CFB8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611A2-00CC-4D96-8EF0-B96EFB1C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6CA7-51F2-478A-99A3-D9251917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6C73-393B-4932-AF3B-4C3B04B4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100A-B320-4791-B877-5ADDC36A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88E9-78C1-484B-BF07-BE3F4B28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2AA53-1D69-4438-98DF-41FC00A3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B523-876C-4643-BCE8-411B6966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1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13FC-03DF-4571-A32C-F3B6BD37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1394-2864-48F3-B729-F45A4783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1BB1-309A-405A-8A1F-3991A876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CF9AD-6BEE-401F-ABCE-E3AFD423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970B-5ADB-4501-B2B3-B7761EFF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8555-FE90-40D3-8B61-58682682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A65-9F75-4218-BFC3-C3F3FFF79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284A7-B12C-4344-B6AB-F8C79969B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C9A9-9F33-485D-978E-2E987082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AB876-C39F-4046-BF85-E7ECF73C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5D089-1CC0-4878-8ECC-101AB593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AC6E-471F-43D3-A86B-8A71D8F1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A93E2-6877-464C-AF49-80B37E63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E52E-A8FE-481B-AB0D-353DE86B4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D779F-72DD-47F2-803E-0585B09DB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DBF63-0D34-4F1C-B0C1-4864ACED9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109DD-3F2D-4568-879B-E2517575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E5E01-F242-4419-9BE4-CEF1CE29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702E7-3BA2-4D9D-B4CC-190FC6CC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4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F29D-4052-4AB5-9233-375E7184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70578-92B0-4831-AEB3-E488F242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B9E5B-41CE-4B16-A971-586EBF0B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BF504-25E6-41F9-9E45-AB2448B1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1AC21-E402-45E7-BA91-1A1A4E8F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5A3A7-245B-4CC2-8D00-EBACBFB6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FB82D-2577-4B2B-905F-0EE6483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50A9-ACA0-4AE8-AF59-C37C672A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5039-7A52-4C5C-A94B-8D37E13F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FEF9F-B978-414A-97E1-D034DF83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17D1-1B70-46C4-8116-05FDA05B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380F7-BCB8-4291-BBD0-0F636998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B1330-8D9A-4690-A8C5-20283C5B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3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1764-B740-409E-8F4E-6BAAC27F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66836-C1A4-42D5-9881-740B46FBD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80807-4195-4089-82CA-3F6936AD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963FA-5513-4192-9620-0C97FD53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3FC3-01C0-447C-88C7-E7FD4B9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4336D-EE3C-4C2F-91CC-2B497445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F6E50-9C06-449A-9AB6-9683D197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A73C-E878-44EA-9261-6FFA3F49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4BCC-423F-4BB8-BC6F-2D2CA8B3D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1641-07FD-4EDB-8387-939AAA36F8A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A710-98E3-445C-8F79-2FE54DE25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0D5E-2531-4FE6-8743-3C5EA0406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7B07-5CE5-4749-8161-CF14B550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C2E6-858A-4DF3-8755-9A05061CD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Metrics and KPI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D0FB7-CE40-4069-9CC3-57CAC4E2C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 Shekhar</a:t>
            </a:r>
          </a:p>
          <a:p>
            <a:r>
              <a:rPr lang="en-US"/>
              <a:t>10</a:t>
            </a:r>
            <a:r>
              <a:rPr lang="en-US" baseline="30000"/>
              <a:t>th</a:t>
            </a:r>
            <a:r>
              <a:rPr lang="en-US"/>
              <a:t> Mar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3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A564-F1EA-4357-8634-A2CC4A7E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07500-A490-41C8-81C5-03BD94CEC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405856"/>
            <a:ext cx="10658383" cy="3190875"/>
          </a:xfrm>
        </p:spPr>
      </p:pic>
    </p:spTree>
    <p:extLst>
      <p:ext uri="{BB962C8B-B14F-4D97-AF65-F5344CB8AC3E}">
        <p14:creationId xmlns:p14="http://schemas.microsoft.com/office/powerpoint/2010/main" val="21483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12DE-B5CB-48DC-92E8-0D372290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</a:t>
            </a:r>
            <a:r>
              <a:rPr lang="en-US" dirty="0" err="1"/>
              <a:t>Varrience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DE0E2-1A8C-4BDE-9061-E2540384D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6806"/>
            <a:ext cx="10622872" cy="3228975"/>
          </a:xfrm>
        </p:spPr>
      </p:pic>
    </p:spTree>
    <p:extLst>
      <p:ext uri="{BB962C8B-B14F-4D97-AF65-F5344CB8AC3E}">
        <p14:creationId xmlns:p14="http://schemas.microsoft.com/office/powerpoint/2010/main" val="229922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CDCA-1CE1-4173-94E9-0377985D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Leakage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5085C-17D4-49CC-8048-9762683F4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22" y="2386806"/>
            <a:ext cx="10173809" cy="3228975"/>
          </a:xfrm>
        </p:spPr>
      </p:pic>
    </p:spTree>
    <p:extLst>
      <p:ext uri="{BB962C8B-B14F-4D97-AF65-F5344CB8AC3E}">
        <p14:creationId xmlns:p14="http://schemas.microsoft.com/office/powerpoint/2010/main" val="421652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E242-CD5C-48FC-92E2-E669AFDE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1D46E-BC9F-407D-9F6F-406DA3EE9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987" y="2386806"/>
            <a:ext cx="4772025" cy="3228975"/>
          </a:xfrm>
        </p:spPr>
      </p:pic>
    </p:spTree>
    <p:extLst>
      <p:ext uri="{BB962C8B-B14F-4D97-AF65-F5344CB8AC3E}">
        <p14:creationId xmlns:p14="http://schemas.microsoft.com/office/powerpoint/2010/main" val="178780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614A-DD43-444A-A364-9193DD75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 Up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1D326-1028-480C-B407-42C555BFC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7" y="1967706"/>
            <a:ext cx="8810625" cy="4067175"/>
          </a:xfrm>
        </p:spPr>
      </p:pic>
    </p:spTree>
    <p:extLst>
      <p:ext uri="{BB962C8B-B14F-4D97-AF65-F5344CB8AC3E}">
        <p14:creationId xmlns:p14="http://schemas.microsoft.com/office/powerpoint/2010/main" val="285379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ED93-C3B9-4944-83DF-D7E6266C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 Down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D35F6-1619-4D63-9981-A03C0608B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311" y="1825625"/>
            <a:ext cx="7941378" cy="4351338"/>
          </a:xfrm>
        </p:spPr>
      </p:pic>
    </p:spTree>
    <p:extLst>
      <p:ext uri="{BB962C8B-B14F-4D97-AF65-F5344CB8AC3E}">
        <p14:creationId xmlns:p14="http://schemas.microsoft.com/office/powerpoint/2010/main" val="35723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AF5C-F12C-4598-A6A0-B54C76E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Metrics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8CDDE-893E-4142-B83E-701821E8A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4576" y="4267200"/>
            <a:ext cx="3584448" cy="211089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EA08791-F03C-4E01-9120-A01A035B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971040"/>
            <a:ext cx="6339840" cy="229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DEC69-CACB-47BE-94D9-1CCE019B4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576" y="1971040"/>
            <a:ext cx="3584448" cy="2296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9C1D8-3731-4D24-AC03-EAE4D6E58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" y="4267200"/>
            <a:ext cx="6441440" cy="21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1B5F-1042-4187-A583-E353B552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2F63-E388-441D-91D8-2BAC9240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Commitment Reliability</a:t>
            </a:r>
          </a:p>
          <a:p>
            <a:pPr lvl="1"/>
            <a:r>
              <a:rPr lang="en-US" dirty="0"/>
              <a:t>Shows the percentage of story points completed against its commitment for every sprint. With Trend record among last 6 completed sprints.</a:t>
            </a:r>
          </a:p>
          <a:p>
            <a:r>
              <a:rPr lang="en-US" dirty="0"/>
              <a:t>Capacity Utilization</a:t>
            </a:r>
          </a:p>
          <a:p>
            <a:pPr lvl="1"/>
            <a:r>
              <a:rPr lang="en-US" dirty="0"/>
              <a:t>Represent the team capacity in hours and committed hours for each sprint, measured in effort hours. With Trends among last 6 sprints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Represents total number of story points completed each sprint, with trend analysis for last 6 sprints.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1B5F-1042-4187-A583-E353B552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2F63-E388-441D-91D8-2BAC9240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Velocity Fluctuation</a:t>
            </a:r>
          </a:p>
          <a:p>
            <a:pPr lvl="1"/>
            <a:r>
              <a:rPr lang="en-US" dirty="0"/>
              <a:t>Represents the velocity variance from average with relation to max and min tolerance.</a:t>
            </a:r>
          </a:p>
          <a:p>
            <a:r>
              <a:rPr lang="en-US" dirty="0"/>
              <a:t>Scope Change</a:t>
            </a:r>
          </a:p>
          <a:p>
            <a:pPr lvl="1"/>
            <a:r>
              <a:rPr lang="en-US" dirty="0"/>
              <a:t>Sprint over Sprint, for Last 6 sprint, amount of story points added to the sprint or amount of story points removed from the sprint, After Sprint Started.</a:t>
            </a:r>
          </a:p>
          <a:p>
            <a:r>
              <a:rPr lang="en-US" dirty="0"/>
              <a:t>Defect Leakage</a:t>
            </a:r>
          </a:p>
          <a:p>
            <a:pPr lvl="1"/>
            <a:r>
              <a:rPr lang="en-US" dirty="0"/>
              <a:t>Amount of Defects detected after development, You can calculate it as defects detected by development team Vs Defects detected by Product Owner / or UAT.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6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1B5F-1042-4187-A583-E353B552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2F63-E388-441D-91D8-2BAC9240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Effort Estimation Variance</a:t>
            </a:r>
          </a:p>
          <a:p>
            <a:pPr lvl="1"/>
            <a:r>
              <a:rPr lang="en-US" dirty="0"/>
              <a:t>Effort estimated Vs Actual, shows Overestimation hours and under estimation hours</a:t>
            </a:r>
          </a:p>
          <a:p>
            <a:r>
              <a:rPr lang="en-US" dirty="0"/>
              <a:t>Scope Change</a:t>
            </a:r>
          </a:p>
          <a:p>
            <a:pPr lvl="1"/>
            <a:r>
              <a:rPr lang="en-US" dirty="0"/>
              <a:t>Sprint over Sprint, for Last 6 sprint, amount of story points added to the sprint or amount of story points removed from the sprint, After Sprint Started.</a:t>
            </a:r>
          </a:p>
          <a:p>
            <a:r>
              <a:rPr lang="en-US" dirty="0"/>
              <a:t>Backlog Health</a:t>
            </a:r>
          </a:p>
          <a:p>
            <a:pPr lvl="1"/>
            <a:r>
              <a:rPr lang="en-US" dirty="0"/>
              <a:t>Amount of Defects detected after development, You can calculate it as defects detected by development team Vs Defects detected by Product Owner / or UAT.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4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E1FF-CBDF-4006-BF49-A512A6BA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Maturity of Under Red, Amber Green (Sample)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0662F-2705-4D08-A5D3-45F3BFFFD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816"/>
            <a:ext cx="10515600" cy="3906955"/>
          </a:xfrm>
        </p:spPr>
      </p:pic>
    </p:spTree>
    <p:extLst>
      <p:ext uri="{BB962C8B-B14F-4D97-AF65-F5344CB8AC3E}">
        <p14:creationId xmlns:p14="http://schemas.microsoft.com/office/powerpoint/2010/main" val="33217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9A59-A05A-4FB7-A075-063F022B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119E9-A41B-44F6-94C5-77C51361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5856"/>
            <a:ext cx="10640627" cy="3190875"/>
          </a:xfrm>
        </p:spPr>
      </p:pic>
    </p:spTree>
    <p:extLst>
      <p:ext uri="{BB962C8B-B14F-4D97-AF65-F5344CB8AC3E}">
        <p14:creationId xmlns:p14="http://schemas.microsoft.com/office/powerpoint/2010/main" val="303932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55EC-8BC1-4F95-8558-D5170894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1FD8C-A05C-4CA7-92D3-58693BDB4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02" y="2420144"/>
            <a:ext cx="10759736" cy="3162300"/>
          </a:xfrm>
        </p:spPr>
      </p:pic>
    </p:spTree>
    <p:extLst>
      <p:ext uri="{BB962C8B-B14F-4D97-AF65-F5344CB8AC3E}">
        <p14:creationId xmlns:p14="http://schemas.microsoft.com/office/powerpoint/2010/main" val="94145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2DAD-62D2-4CAE-8A9D-7647AED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6DFF5-0FDE-4406-9B2E-F431FE1B4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1468"/>
            <a:ext cx="4867275" cy="3190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774D3-F6D0-4E1B-B54C-A4BD42D2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71" y="2332892"/>
            <a:ext cx="48863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5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271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Scrum Metrics and KPI</vt:lpstr>
      <vt:lpstr>Frequently Used Metrics </vt:lpstr>
      <vt:lpstr>Frequently Used Metrics </vt:lpstr>
      <vt:lpstr>Frequently Used Metrics </vt:lpstr>
      <vt:lpstr>Frequently Used Metrics </vt:lpstr>
      <vt:lpstr>Defining the Maturity of Under Red, Amber Green (Sample)</vt:lpstr>
      <vt:lpstr>PowerPoint Presentation</vt:lpstr>
      <vt:lpstr>PowerPoint Presentation</vt:lpstr>
      <vt:lpstr>Velocity</vt:lpstr>
      <vt:lpstr>Scope Change</vt:lpstr>
      <vt:lpstr>Estimation Varrience</vt:lpstr>
      <vt:lpstr>Defects Leakage</vt:lpstr>
      <vt:lpstr>PowerPoint Presentation</vt:lpstr>
      <vt:lpstr>Burn Up Chart</vt:lpstr>
      <vt:lpstr>Burn 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Metrics and KPI</dc:title>
  <dc:creator>Ravi Shekhar</dc:creator>
  <cp:lastModifiedBy>Ravi Shekar</cp:lastModifiedBy>
  <cp:revision>2</cp:revision>
  <dcterms:created xsi:type="dcterms:W3CDTF">2021-11-16T08:53:39Z</dcterms:created>
  <dcterms:modified xsi:type="dcterms:W3CDTF">2022-03-10T07:56:06Z</dcterms:modified>
</cp:coreProperties>
</file>