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71" r:id="rId6"/>
    <p:sldId id="272" r:id="rId7"/>
    <p:sldId id="273" r:id="rId8"/>
    <p:sldId id="274" r:id="rId9"/>
    <p:sldId id="260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8579A7-5633-4B52-8272-17FC4946407F}" v="2" dt="2021-12-29T10:22:58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Shekar" userId="bb68be4a-c2f9-4e18-aab4-a297d02fb8b0" providerId="ADAL" clId="{D88579A7-5633-4B52-8272-17FC4946407F}"/>
    <pc:docChg chg="custSel addSld delSld modSld">
      <pc:chgData name="Ravi Shekar" userId="bb68be4a-c2f9-4e18-aab4-a297d02fb8b0" providerId="ADAL" clId="{D88579A7-5633-4B52-8272-17FC4946407F}" dt="2021-12-29T10:25:33.333" v="129" actId="20577"/>
      <pc:docMkLst>
        <pc:docMk/>
      </pc:docMkLst>
      <pc:sldChg chg="del">
        <pc:chgData name="Ravi Shekar" userId="bb68be4a-c2f9-4e18-aab4-a297d02fb8b0" providerId="ADAL" clId="{D88579A7-5633-4B52-8272-17FC4946407F}" dt="2021-12-29T10:20:12.006" v="9" actId="47"/>
        <pc:sldMkLst>
          <pc:docMk/>
          <pc:sldMk cId="3848579574" sldId="257"/>
        </pc:sldMkLst>
      </pc:sldChg>
      <pc:sldChg chg="modSp mod">
        <pc:chgData name="Ravi Shekar" userId="bb68be4a-c2f9-4e18-aab4-a297d02fb8b0" providerId="ADAL" clId="{D88579A7-5633-4B52-8272-17FC4946407F}" dt="2021-12-29T10:20:45.003" v="45" actId="20577"/>
        <pc:sldMkLst>
          <pc:docMk/>
          <pc:sldMk cId="4175190557" sldId="259"/>
        </pc:sldMkLst>
        <pc:spChg chg="mod">
          <ac:chgData name="Ravi Shekar" userId="bb68be4a-c2f9-4e18-aab4-a297d02fb8b0" providerId="ADAL" clId="{D88579A7-5633-4B52-8272-17FC4946407F}" dt="2021-12-29T10:20:45.003" v="45" actId="20577"/>
          <ac:spMkLst>
            <pc:docMk/>
            <pc:sldMk cId="4175190557" sldId="259"/>
            <ac:spMk id="2" creationId="{7B24F31C-093C-4FB1-AC2C-5C4B2A258FE6}"/>
          </ac:spMkLst>
        </pc:spChg>
      </pc:sldChg>
      <pc:sldChg chg="addSp modSp mod">
        <pc:chgData name="Ravi Shekar" userId="bb68be4a-c2f9-4e18-aab4-a297d02fb8b0" providerId="ADAL" clId="{D88579A7-5633-4B52-8272-17FC4946407F}" dt="2021-12-29T10:23:20.079" v="101" actId="11529"/>
        <pc:sldMkLst>
          <pc:docMk/>
          <pc:sldMk cId="3850759456" sldId="261"/>
        </pc:sldMkLst>
        <pc:spChg chg="add mod">
          <ac:chgData name="Ravi Shekar" userId="bb68be4a-c2f9-4e18-aab4-a297d02fb8b0" providerId="ADAL" clId="{D88579A7-5633-4B52-8272-17FC4946407F}" dt="2021-12-29T10:22:24.142" v="91" actId="20577"/>
          <ac:spMkLst>
            <pc:docMk/>
            <pc:sldMk cId="3850759456" sldId="261"/>
            <ac:spMk id="3" creationId="{856B096F-81F1-4C32-B997-874082F85A0D}"/>
          </ac:spMkLst>
        </pc:spChg>
        <pc:spChg chg="add">
          <ac:chgData name="Ravi Shekar" userId="bb68be4a-c2f9-4e18-aab4-a297d02fb8b0" providerId="ADAL" clId="{D88579A7-5633-4B52-8272-17FC4946407F}" dt="2021-12-29T10:22:40.140" v="92" actId="11529"/>
          <ac:spMkLst>
            <pc:docMk/>
            <pc:sldMk cId="3850759456" sldId="261"/>
            <ac:spMk id="4" creationId="{64A51C0E-4AAC-4A38-8901-01F4C6B69680}"/>
          </ac:spMkLst>
        </pc:spChg>
        <pc:spChg chg="add mod">
          <ac:chgData name="Ravi Shekar" userId="bb68be4a-c2f9-4e18-aab4-a297d02fb8b0" providerId="ADAL" clId="{D88579A7-5633-4B52-8272-17FC4946407F}" dt="2021-12-29T10:23:02.990" v="100" actId="20577"/>
          <ac:spMkLst>
            <pc:docMk/>
            <pc:sldMk cId="3850759456" sldId="261"/>
            <ac:spMk id="6" creationId="{FE4EE9D1-8BD8-4BBF-BB97-BBA734721B1E}"/>
          </ac:spMkLst>
        </pc:spChg>
        <pc:spChg chg="add">
          <ac:chgData name="Ravi Shekar" userId="bb68be4a-c2f9-4e18-aab4-a297d02fb8b0" providerId="ADAL" clId="{D88579A7-5633-4B52-8272-17FC4946407F}" dt="2021-12-29T10:23:20.079" v="101" actId="11529"/>
          <ac:spMkLst>
            <pc:docMk/>
            <pc:sldMk cId="3850759456" sldId="261"/>
            <ac:spMk id="7" creationId="{85AC3DA2-5500-4AB1-B8B0-008D1BA5DBA9}"/>
          </ac:spMkLst>
        </pc:spChg>
      </pc:sldChg>
      <pc:sldChg chg="modSp mod">
        <pc:chgData name="Ravi Shekar" userId="bb68be4a-c2f9-4e18-aab4-a297d02fb8b0" providerId="ADAL" clId="{D88579A7-5633-4B52-8272-17FC4946407F}" dt="2021-12-29T10:24:40.722" v="112" actId="20577"/>
        <pc:sldMkLst>
          <pc:docMk/>
          <pc:sldMk cId="1751599997" sldId="262"/>
        </pc:sldMkLst>
        <pc:spChg chg="mod">
          <ac:chgData name="Ravi Shekar" userId="bb68be4a-c2f9-4e18-aab4-a297d02fb8b0" providerId="ADAL" clId="{D88579A7-5633-4B52-8272-17FC4946407F}" dt="2021-12-29T10:24:40.722" v="112" actId="20577"/>
          <ac:spMkLst>
            <pc:docMk/>
            <pc:sldMk cId="1751599997" sldId="262"/>
            <ac:spMk id="2" creationId="{692CA976-ED3E-40C4-A6BD-3B3B2ACC020A}"/>
          </ac:spMkLst>
        </pc:spChg>
      </pc:sldChg>
      <pc:sldChg chg="modSp mod">
        <pc:chgData name="Ravi Shekar" userId="bb68be4a-c2f9-4e18-aab4-a297d02fb8b0" providerId="ADAL" clId="{D88579A7-5633-4B52-8272-17FC4946407F}" dt="2021-12-29T10:25:24.338" v="127" actId="20577"/>
        <pc:sldMkLst>
          <pc:docMk/>
          <pc:sldMk cId="3520314565" sldId="263"/>
        </pc:sldMkLst>
        <pc:spChg chg="mod">
          <ac:chgData name="Ravi Shekar" userId="bb68be4a-c2f9-4e18-aab4-a297d02fb8b0" providerId="ADAL" clId="{D88579A7-5633-4B52-8272-17FC4946407F}" dt="2021-12-29T10:25:24.338" v="127" actId="20577"/>
          <ac:spMkLst>
            <pc:docMk/>
            <pc:sldMk cId="3520314565" sldId="263"/>
            <ac:spMk id="2" creationId="{B875CAF1-726F-489A-BE91-A06CDFAE93A1}"/>
          </ac:spMkLst>
        </pc:spChg>
      </pc:sldChg>
      <pc:sldChg chg="modSp mod">
        <pc:chgData name="Ravi Shekar" userId="bb68be4a-c2f9-4e18-aab4-a297d02fb8b0" providerId="ADAL" clId="{D88579A7-5633-4B52-8272-17FC4946407F}" dt="2021-12-29T10:25:33.333" v="129" actId="20577"/>
        <pc:sldMkLst>
          <pc:docMk/>
          <pc:sldMk cId="2094845489" sldId="264"/>
        </pc:sldMkLst>
        <pc:spChg chg="mod">
          <ac:chgData name="Ravi Shekar" userId="bb68be4a-c2f9-4e18-aab4-a297d02fb8b0" providerId="ADAL" clId="{D88579A7-5633-4B52-8272-17FC4946407F}" dt="2021-12-29T10:25:33.333" v="129" actId="20577"/>
          <ac:spMkLst>
            <pc:docMk/>
            <pc:sldMk cId="2094845489" sldId="264"/>
            <ac:spMk id="2" creationId="{F8332C1C-1692-4DA8-AC62-8BB2B8280E99}"/>
          </ac:spMkLst>
        </pc:spChg>
      </pc:sldChg>
      <pc:sldChg chg="addSp delSp modSp new mod">
        <pc:chgData name="Ravi Shekar" userId="bb68be4a-c2f9-4e18-aab4-a297d02fb8b0" providerId="ADAL" clId="{D88579A7-5633-4B52-8272-17FC4946407F}" dt="2021-12-29T10:21:51.667" v="82" actId="20577"/>
        <pc:sldMkLst>
          <pc:docMk/>
          <pc:sldMk cId="1474469408" sldId="271"/>
        </pc:sldMkLst>
        <pc:spChg chg="mod">
          <ac:chgData name="Ravi Shekar" userId="bb68be4a-c2f9-4e18-aab4-a297d02fb8b0" providerId="ADAL" clId="{D88579A7-5633-4B52-8272-17FC4946407F}" dt="2021-12-29T10:21:51.667" v="82" actId="20577"/>
          <ac:spMkLst>
            <pc:docMk/>
            <pc:sldMk cId="1474469408" sldId="271"/>
            <ac:spMk id="2" creationId="{93BADEB6-5B26-45F5-B588-115E6B4A61F7}"/>
          </ac:spMkLst>
        </pc:spChg>
        <pc:spChg chg="del">
          <ac:chgData name="Ravi Shekar" userId="bb68be4a-c2f9-4e18-aab4-a297d02fb8b0" providerId="ADAL" clId="{D88579A7-5633-4B52-8272-17FC4946407F}" dt="2021-12-27T12:39:57.582" v="1" actId="22"/>
          <ac:spMkLst>
            <pc:docMk/>
            <pc:sldMk cId="1474469408" sldId="271"/>
            <ac:spMk id="3" creationId="{F5E1C2EA-AE79-4EB2-86A1-4E4F026DCFF8}"/>
          </ac:spMkLst>
        </pc:spChg>
        <pc:picChg chg="add mod ord">
          <ac:chgData name="Ravi Shekar" userId="bb68be4a-c2f9-4e18-aab4-a297d02fb8b0" providerId="ADAL" clId="{D88579A7-5633-4B52-8272-17FC4946407F}" dt="2021-12-27T12:39:57.582" v="1" actId="22"/>
          <ac:picMkLst>
            <pc:docMk/>
            <pc:sldMk cId="1474469408" sldId="271"/>
            <ac:picMk id="5" creationId="{BD41FB07-35A2-4566-9678-BB02227EEAB2}"/>
          </ac:picMkLst>
        </pc:picChg>
      </pc:sldChg>
      <pc:sldChg chg="addSp delSp modSp new mod">
        <pc:chgData name="Ravi Shekar" userId="bb68be4a-c2f9-4e18-aab4-a297d02fb8b0" providerId="ADAL" clId="{D88579A7-5633-4B52-8272-17FC4946407F}" dt="2021-12-27T12:40:53.672" v="3" actId="22"/>
        <pc:sldMkLst>
          <pc:docMk/>
          <pc:sldMk cId="1808932690" sldId="272"/>
        </pc:sldMkLst>
        <pc:spChg chg="del">
          <ac:chgData name="Ravi Shekar" userId="bb68be4a-c2f9-4e18-aab4-a297d02fb8b0" providerId="ADAL" clId="{D88579A7-5633-4B52-8272-17FC4946407F}" dt="2021-12-27T12:40:53.672" v="3" actId="22"/>
          <ac:spMkLst>
            <pc:docMk/>
            <pc:sldMk cId="1808932690" sldId="272"/>
            <ac:spMk id="3" creationId="{00B5A099-A593-40E4-AF6B-069B3DA06C28}"/>
          </ac:spMkLst>
        </pc:spChg>
        <pc:picChg chg="add mod ord">
          <ac:chgData name="Ravi Shekar" userId="bb68be4a-c2f9-4e18-aab4-a297d02fb8b0" providerId="ADAL" clId="{D88579A7-5633-4B52-8272-17FC4946407F}" dt="2021-12-27T12:40:53.672" v="3" actId="22"/>
          <ac:picMkLst>
            <pc:docMk/>
            <pc:sldMk cId="1808932690" sldId="272"/>
            <ac:picMk id="5" creationId="{E1D3CCC0-E922-4A57-A87A-ED51DF5F8B11}"/>
          </ac:picMkLst>
        </pc:picChg>
      </pc:sldChg>
      <pc:sldChg chg="addSp delSp modSp new mod">
        <pc:chgData name="Ravi Shekar" userId="bb68be4a-c2f9-4e18-aab4-a297d02fb8b0" providerId="ADAL" clId="{D88579A7-5633-4B52-8272-17FC4946407F}" dt="2021-12-27T12:42:15.072" v="6" actId="14100"/>
        <pc:sldMkLst>
          <pc:docMk/>
          <pc:sldMk cId="1996312736" sldId="273"/>
        </pc:sldMkLst>
        <pc:spChg chg="del">
          <ac:chgData name="Ravi Shekar" userId="bb68be4a-c2f9-4e18-aab4-a297d02fb8b0" providerId="ADAL" clId="{D88579A7-5633-4B52-8272-17FC4946407F}" dt="2021-12-27T12:42:10.213" v="5" actId="22"/>
          <ac:spMkLst>
            <pc:docMk/>
            <pc:sldMk cId="1996312736" sldId="273"/>
            <ac:spMk id="3" creationId="{30C7F211-92A5-4EFE-98E7-7140F884F852}"/>
          </ac:spMkLst>
        </pc:spChg>
        <pc:picChg chg="add mod ord">
          <ac:chgData name="Ravi Shekar" userId="bb68be4a-c2f9-4e18-aab4-a297d02fb8b0" providerId="ADAL" clId="{D88579A7-5633-4B52-8272-17FC4946407F}" dt="2021-12-27T12:42:15.072" v="6" actId="14100"/>
          <ac:picMkLst>
            <pc:docMk/>
            <pc:sldMk cId="1996312736" sldId="273"/>
            <ac:picMk id="5" creationId="{63DAF3F3-0285-456B-A98F-73854DA551F6}"/>
          </ac:picMkLst>
        </pc:picChg>
      </pc:sldChg>
      <pc:sldChg chg="addSp delSp modSp new mod">
        <pc:chgData name="Ravi Shekar" userId="bb68be4a-c2f9-4e18-aab4-a297d02fb8b0" providerId="ADAL" clId="{D88579A7-5633-4B52-8272-17FC4946407F}" dt="2021-12-27T12:44:09.605" v="8" actId="22"/>
        <pc:sldMkLst>
          <pc:docMk/>
          <pc:sldMk cId="4078251433" sldId="274"/>
        </pc:sldMkLst>
        <pc:spChg chg="del">
          <ac:chgData name="Ravi Shekar" userId="bb68be4a-c2f9-4e18-aab4-a297d02fb8b0" providerId="ADAL" clId="{D88579A7-5633-4B52-8272-17FC4946407F}" dt="2021-12-27T12:44:09.605" v="8" actId="22"/>
          <ac:spMkLst>
            <pc:docMk/>
            <pc:sldMk cId="4078251433" sldId="274"/>
            <ac:spMk id="3" creationId="{291939CA-65B2-419D-BAC9-E69E1B62F6B5}"/>
          </ac:spMkLst>
        </pc:spChg>
        <pc:picChg chg="add mod ord">
          <ac:chgData name="Ravi Shekar" userId="bb68be4a-c2f9-4e18-aab4-a297d02fb8b0" providerId="ADAL" clId="{D88579A7-5633-4B52-8272-17FC4946407F}" dt="2021-12-27T12:44:09.605" v="8" actId="22"/>
          <ac:picMkLst>
            <pc:docMk/>
            <pc:sldMk cId="4078251433" sldId="274"/>
            <ac:picMk id="5" creationId="{AF7DDEFC-3C2C-4EB6-B97C-58DEF7B38E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894B-A58E-4C3C-B6F6-CE1EDC90F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55AEE-FD87-47F5-A3D5-BBABE1DA8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3608-7FC3-47B5-822A-24FCB46F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1F4-C247-437B-805F-3B4DE98930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0E8C-C0A4-45B0-B53B-9CB31CE4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558AA-BA32-4094-831D-F0EA10EF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5B6A-81A2-4EA4-8AD5-CF8A2803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1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5B5B-2332-45EB-B54A-7D849802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3E1A6-F5C5-48F5-A82E-C13FC95AF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E60EA-B14B-4E24-AA14-AE659703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1F4-C247-437B-805F-3B4DE98930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53CB-B1E0-46F5-9CD4-C72461A8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DB918-8D02-4986-81C3-9963F490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5B6A-81A2-4EA4-8AD5-CF8A2803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E69FD-1439-4374-A21D-0EFF84064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66CBC-ADA4-4B32-87CA-631B0B32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21F9-D52F-49C4-8B79-538D24E1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1F4-C247-437B-805F-3B4DE98930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40F9-DF53-47E3-B7F0-73316F92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1619D-C488-4BEF-B8E7-AC12F787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5B6A-81A2-4EA4-8AD5-CF8A2803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3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F0BC-11E3-4366-A660-3C30BF6A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69B7-C49F-4DE7-9677-3C85D7411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6B2BD-108C-4029-A6A7-D35E35DE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1F4-C247-437B-805F-3B4DE98930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A2598-B0C3-4B33-A42B-390AC33E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C84E-1C77-4F02-A0E7-78CE6173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5B6A-81A2-4EA4-8AD5-CF8A2803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C718-DBE2-4E9B-9C20-F6F9D3CA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801F-1FBA-428F-9FBF-5D84C4470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094FE-431F-422E-A763-827130E5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1F4-C247-437B-805F-3B4DE98930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D178-8F35-4E3D-80F0-D6E81DFF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D5103-5E77-4C28-A06F-BC9E77F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5B6A-81A2-4EA4-8AD5-CF8A2803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6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D4AA-C1F0-4905-B557-9F22A107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BE47-5E65-4800-A927-0CDA650E2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76A34-70F9-4561-A025-B30C1B28C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E70CE-6597-4FC2-A820-57BD1172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1F4-C247-437B-805F-3B4DE98930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7D8CF-871A-4F47-B791-5C393FD6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27363-67DD-42BC-8017-18FB0ED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5B6A-81A2-4EA4-8AD5-CF8A2803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6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F392-7F67-40F6-814E-FF1A1AD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93325-29A3-4ED8-AA5D-F75A40B00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AEF86-ED7B-4C38-93BA-DF5D75DF1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291D0-F6CC-4331-9804-54F5B728C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87051-FDCE-4BFF-A57D-D292D8309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41D30-179F-4210-A9A8-9E950B43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1F4-C247-437B-805F-3B4DE98930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937FB-4530-4253-8402-F51A2C13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A1250-C39F-4FDB-A4E6-966DAB75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5B6A-81A2-4EA4-8AD5-CF8A2803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457A-7814-4053-94FC-D4E1D9F5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39B37-2FDD-4ABF-B578-20372C58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1F4-C247-437B-805F-3B4DE98930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1846A-05E1-4520-BAEA-E1E4830E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E499-A340-4BC3-AC5B-B9B82CA1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5B6A-81A2-4EA4-8AD5-CF8A2803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70B26-B48F-42DC-94E4-302B8397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1F4-C247-437B-805F-3B4DE98930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B6643-4707-4436-BD21-9362052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FCCDE-5898-4410-A959-7AB1EE06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5B6A-81A2-4EA4-8AD5-CF8A2803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4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3182-7CD5-485E-9DD4-4DAC0BA6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5B25-9EA2-4130-9CFD-EFF5365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8BD1C-F9FF-43DD-8B3C-B36488DA0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48507-092B-4094-BAC4-F4E7EAAE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1F4-C247-437B-805F-3B4DE98930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BA357-BC5F-48AB-84FA-D2D12759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78133-FC8D-4DFE-839B-90F0DC01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5B6A-81A2-4EA4-8AD5-CF8A2803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5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59C5-6F81-460A-B29E-CA8F4A99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2710C-9B6D-4B1E-AF63-D76991219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1514F-7255-4DAB-95C7-30E4677CC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9A11-2A38-41BE-B606-A96562CC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1F4-C247-437B-805F-3B4DE98930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7D966-A938-4C48-98E0-AB514ACB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784C7-8A55-4916-9797-F55D7510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5B6A-81A2-4EA4-8AD5-CF8A2803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7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E0A0-EBE3-4CA4-944A-A08D18CC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CAFB5-2797-423E-BC78-BA416879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BA60A-9EB9-4514-8F8A-94EEB6730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271F4-C247-437B-805F-3B4DE98930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753A-CC69-4AEE-8879-67668748C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41715-1D5B-4717-B256-77BDEEFE7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A5B6A-81A2-4EA4-8AD5-CF8A2803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8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C5AB-DF9E-467F-8BD4-EA839EFEB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Release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6216C-727F-4872-AF6A-D1AA9C1EE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Ravi Shekhar</a:t>
            </a:r>
          </a:p>
          <a:p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Nov 2021</a:t>
            </a:r>
          </a:p>
        </p:txBody>
      </p:sp>
    </p:spTree>
    <p:extLst>
      <p:ext uri="{BB962C8B-B14F-4D97-AF65-F5344CB8AC3E}">
        <p14:creationId xmlns:p14="http://schemas.microsoft.com/office/powerpoint/2010/main" val="269685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A976-ED3E-40C4-A6BD-3B3B2AC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MMF and MVP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DD7C3-CD15-4110-990E-57A70B84D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25" y="2010569"/>
            <a:ext cx="8103925" cy="34778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CA2E4-4516-4EA6-A3D1-171CB2B4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684" y="5098400"/>
            <a:ext cx="3828264" cy="15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9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CAF1-726F-489A-BE91-A06CDFAE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MMF and MVP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88EC60-D1B9-4FE5-98C0-A65F1885C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425" y="2224881"/>
            <a:ext cx="9201150" cy="3552825"/>
          </a:xfrm>
        </p:spPr>
      </p:pic>
    </p:spTree>
    <p:extLst>
      <p:ext uri="{BB962C8B-B14F-4D97-AF65-F5344CB8AC3E}">
        <p14:creationId xmlns:p14="http://schemas.microsoft.com/office/powerpoint/2010/main" val="352031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2C1C-1692-4DA8-AC62-8BB2B828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Techniques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3BB84-5F74-4A42-ABC2-2FFA50BAA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23" y="2282633"/>
            <a:ext cx="2971800" cy="3028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EA5DA-080C-49E6-AD3C-D84016CC9466}"/>
              </a:ext>
            </a:extLst>
          </p:cNvPr>
          <p:cNvSpPr txBox="1"/>
          <p:nvPr/>
        </p:nvSpPr>
        <p:spPr>
          <a:xfrm>
            <a:off x="943623" y="1913301"/>
            <a:ext cx="247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Story Points Estimation</a:t>
            </a:r>
          </a:p>
        </p:txBody>
      </p:sp>
    </p:spTree>
    <p:extLst>
      <p:ext uri="{BB962C8B-B14F-4D97-AF65-F5344CB8AC3E}">
        <p14:creationId xmlns:p14="http://schemas.microsoft.com/office/powerpoint/2010/main" val="209484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BAC2-9491-46D8-94DB-E9556377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Points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B4A8-68A4-419C-8051-C4DDD5B1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Reference Story </a:t>
            </a:r>
          </a:p>
          <a:p>
            <a:r>
              <a:rPr lang="en-US" dirty="0"/>
              <a:t>Analyze  the Complexities, Gaps/Issue/Risk/Uncertainty and Size of the work</a:t>
            </a:r>
          </a:p>
          <a:p>
            <a:r>
              <a:rPr lang="en-US" dirty="0"/>
              <a:t>Assign Modified Fibonacci number is assigned </a:t>
            </a:r>
            <a:r>
              <a:rPr lang="en-US" sz="2800" dirty="0"/>
              <a:t>0,1,2,3,5,8,13,20,40 and 100. </a:t>
            </a:r>
          </a:p>
          <a:p>
            <a:r>
              <a:rPr lang="en-US" dirty="0"/>
              <a:t>All other stories are estimated with respect this stories</a:t>
            </a:r>
          </a:p>
        </p:txBody>
      </p:sp>
    </p:spTree>
    <p:extLst>
      <p:ext uri="{BB962C8B-B14F-4D97-AF65-F5344CB8AC3E}">
        <p14:creationId xmlns:p14="http://schemas.microsoft.com/office/powerpoint/2010/main" val="355577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0DAF-20EA-4B35-A3D0-F1C6A8ED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Poker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5784D7-3D85-46E7-BC1F-D549608EB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650" y="2905919"/>
            <a:ext cx="4838700" cy="2190750"/>
          </a:xfrm>
        </p:spPr>
      </p:pic>
    </p:spTree>
    <p:extLst>
      <p:ext uri="{BB962C8B-B14F-4D97-AF65-F5344CB8AC3E}">
        <p14:creationId xmlns:p14="http://schemas.microsoft.com/office/powerpoint/2010/main" val="359016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6F5E-8C70-4F82-8383-5E3661AC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Shirt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F47D3-A1DE-4BC5-8548-85FCDFC35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0" y="2577306"/>
            <a:ext cx="6896100" cy="2847975"/>
          </a:xfrm>
        </p:spPr>
      </p:pic>
    </p:spTree>
    <p:extLst>
      <p:ext uri="{BB962C8B-B14F-4D97-AF65-F5344CB8AC3E}">
        <p14:creationId xmlns:p14="http://schemas.microsoft.com/office/powerpoint/2010/main" val="220257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CBEE-73EC-44C3-9D1A-A11B7497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Voting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29945-D4EE-4DF9-B49D-142097637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522" y="1825625"/>
            <a:ext cx="10884024" cy="4351338"/>
          </a:xfrm>
        </p:spPr>
      </p:pic>
    </p:spTree>
    <p:extLst>
      <p:ext uri="{BB962C8B-B14F-4D97-AF65-F5344CB8AC3E}">
        <p14:creationId xmlns:p14="http://schemas.microsoft.com/office/powerpoint/2010/main" val="203574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F95F-4EC9-492B-B43D-C5168D47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The Bucket System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A1CD4-973D-44B5-94E0-AAB739934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587" y="2453481"/>
            <a:ext cx="8124825" cy="3095625"/>
          </a:xfrm>
        </p:spPr>
      </p:pic>
    </p:spTree>
    <p:extLst>
      <p:ext uri="{BB962C8B-B14F-4D97-AF65-F5344CB8AC3E}">
        <p14:creationId xmlns:p14="http://schemas.microsoft.com/office/powerpoint/2010/main" val="1012501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858A-EE4F-4166-AD74-68D612E5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B8BDB-3261-4B80-93AD-3C370E84C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353469"/>
            <a:ext cx="7315200" cy="3295650"/>
          </a:xfrm>
        </p:spPr>
      </p:pic>
    </p:spTree>
    <p:extLst>
      <p:ext uri="{BB962C8B-B14F-4D97-AF65-F5344CB8AC3E}">
        <p14:creationId xmlns:p14="http://schemas.microsoft.com/office/powerpoint/2010/main" val="352582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0CBE-6F79-47BF-8B7B-3EC373FB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Type in Agile 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8E238-4D22-4360-95BF-AB553AB34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621" y="1825625"/>
            <a:ext cx="7378758" cy="4351338"/>
          </a:xfrm>
        </p:spPr>
      </p:pic>
    </p:spTree>
    <p:extLst>
      <p:ext uri="{BB962C8B-B14F-4D97-AF65-F5344CB8AC3E}">
        <p14:creationId xmlns:p14="http://schemas.microsoft.com/office/powerpoint/2010/main" val="417761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F31C-093C-4FB1-AC2C-5C4B2A2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Project Release format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1CA72-D0A6-440B-B5D4-5DD348FB2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883" y="1825625"/>
            <a:ext cx="7616234" cy="4351338"/>
          </a:xfrm>
        </p:spPr>
      </p:pic>
    </p:spTree>
    <p:extLst>
      <p:ext uri="{BB962C8B-B14F-4D97-AF65-F5344CB8AC3E}">
        <p14:creationId xmlns:p14="http://schemas.microsoft.com/office/powerpoint/2010/main" val="417519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1B7C-C6F3-4059-A9CB-5E853D73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Stories Mapping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0D2B4-82CD-470D-8BFD-9F6E4DC05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02" y="1825625"/>
            <a:ext cx="696699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6B096F-81F1-4C32-B997-874082F85A0D}"/>
              </a:ext>
            </a:extLst>
          </p:cNvPr>
          <p:cNvSpPr txBox="1"/>
          <p:nvPr/>
        </p:nvSpPr>
        <p:spPr>
          <a:xfrm>
            <a:off x="495300" y="2209800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4A51C0E-4AAC-4A38-8901-01F4C6B69680}"/>
              </a:ext>
            </a:extLst>
          </p:cNvPr>
          <p:cNvSpPr/>
          <p:nvPr/>
        </p:nvSpPr>
        <p:spPr>
          <a:xfrm>
            <a:off x="1533525" y="2381250"/>
            <a:ext cx="51435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EE9D1-8BD8-4BBF-BB97-BBA734721B1E}"/>
              </a:ext>
            </a:extLst>
          </p:cNvPr>
          <p:cNvSpPr txBox="1"/>
          <p:nvPr/>
        </p:nvSpPr>
        <p:spPr>
          <a:xfrm>
            <a:off x="609600" y="2924175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Stories</a:t>
            </a:r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5AC3DA2-5500-4AB1-B8B0-008D1BA5DBA9}"/>
              </a:ext>
            </a:extLst>
          </p:cNvPr>
          <p:cNvSpPr/>
          <p:nvPr/>
        </p:nvSpPr>
        <p:spPr>
          <a:xfrm>
            <a:off x="952500" y="3429000"/>
            <a:ext cx="45719" cy="590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5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DEB6-5B26-45F5-B588-115E6B4A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 plan Development Process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41FB07-35A2-4566-9678-BB02227EE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377" y="1825625"/>
            <a:ext cx="8455246" cy="4351338"/>
          </a:xfrm>
        </p:spPr>
      </p:pic>
    </p:spTree>
    <p:extLst>
      <p:ext uri="{BB962C8B-B14F-4D97-AF65-F5344CB8AC3E}">
        <p14:creationId xmlns:p14="http://schemas.microsoft.com/office/powerpoint/2010/main" val="147446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F3B1-E6DD-47CD-93F1-249AE83B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3CCC0-E922-4A57-A87A-ED51DF5F8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328" y="1825625"/>
            <a:ext cx="8229343" cy="4351338"/>
          </a:xfrm>
        </p:spPr>
      </p:pic>
    </p:spTree>
    <p:extLst>
      <p:ext uri="{BB962C8B-B14F-4D97-AF65-F5344CB8AC3E}">
        <p14:creationId xmlns:p14="http://schemas.microsoft.com/office/powerpoint/2010/main" val="180893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5D47-8AFC-4D48-87AD-753623DA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AF3F3-0285-456B-A98F-73854DA55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1825625"/>
            <a:ext cx="9819187" cy="4351338"/>
          </a:xfrm>
        </p:spPr>
      </p:pic>
    </p:spTree>
    <p:extLst>
      <p:ext uri="{BB962C8B-B14F-4D97-AF65-F5344CB8AC3E}">
        <p14:creationId xmlns:p14="http://schemas.microsoft.com/office/powerpoint/2010/main" val="199631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712F-D8F4-44B6-826F-F481FEB9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7DDEFC-3C2C-4EB6-B97C-58DEF7B38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120" y="1825625"/>
            <a:ext cx="8591759" cy="4351338"/>
          </a:xfrm>
        </p:spPr>
      </p:pic>
    </p:spTree>
    <p:extLst>
      <p:ext uri="{BB962C8B-B14F-4D97-AF65-F5344CB8AC3E}">
        <p14:creationId xmlns:p14="http://schemas.microsoft.com/office/powerpoint/2010/main" val="407825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4BCE-2699-4621-8A6C-7A96108B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A820E-204E-4CDE-AC61-C14A4326B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398" y="1825625"/>
            <a:ext cx="6481203" cy="4351338"/>
          </a:xfrm>
        </p:spPr>
      </p:pic>
    </p:spTree>
    <p:extLst>
      <p:ext uri="{BB962C8B-B14F-4D97-AF65-F5344CB8AC3E}">
        <p14:creationId xmlns:p14="http://schemas.microsoft.com/office/powerpoint/2010/main" val="5061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95</Words>
  <Application>Microsoft Office PowerPoint</Application>
  <PresentationFormat>Widescreen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Understanding Release Planning</vt:lpstr>
      <vt:lpstr>Release Type in Agile Projects</vt:lpstr>
      <vt:lpstr>Agile Project Release format 1</vt:lpstr>
      <vt:lpstr>Features and Stories Mapping</vt:lpstr>
      <vt:lpstr>Release  plan Development Process</vt:lpstr>
      <vt:lpstr>PowerPoint Presentation</vt:lpstr>
      <vt:lpstr>PowerPoint Presentation</vt:lpstr>
      <vt:lpstr>PowerPoint Presentation</vt:lpstr>
      <vt:lpstr>PowerPoint Presentation</vt:lpstr>
      <vt:lpstr>MMF and MVP</vt:lpstr>
      <vt:lpstr>MMF and MVP</vt:lpstr>
      <vt:lpstr>Estimation Techniques </vt:lpstr>
      <vt:lpstr>Story Points Estimation</vt:lpstr>
      <vt:lpstr>Planning Poker</vt:lpstr>
      <vt:lpstr>T Shirt Size</vt:lpstr>
      <vt:lpstr>Dot Voting</vt:lpstr>
      <vt:lpstr>The Bucket System </vt:lpstr>
      <vt:lpstr>Affinity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Release Planning</dc:title>
  <dc:creator>Ravi Shekhar</dc:creator>
  <cp:lastModifiedBy>Ravi Shekar</cp:lastModifiedBy>
  <cp:revision>2</cp:revision>
  <dcterms:created xsi:type="dcterms:W3CDTF">2021-11-16T09:37:18Z</dcterms:created>
  <dcterms:modified xsi:type="dcterms:W3CDTF">2021-12-29T10:25:57Z</dcterms:modified>
</cp:coreProperties>
</file>