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3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3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3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8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9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5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EAA7-1988-4277-9C15-217BCBAF0D6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5A32-A0E9-4DE0-9DCC-0D7DDFB0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8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Runaway_Framework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오브젝트매니저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아무것도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씬매니저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씬을</a:t>
            </a:r>
            <a:r>
              <a:rPr lang="ko-KR" altLang="en-US" dirty="0" smtClean="0"/>
              <a:t> 관리합니다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ChangeScene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currentScene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RUNASCENEM-&gt;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();</a:t>
            </a:r>
          </a:p>
          <a:p>
            <a:r>
              <a:rPr lang="ko-KR" altLang="en-US" dirty="0" smtClean="0"/>
              <a:t>윈도우매니저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윈도우를 관리합니다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메인루프</a:t>
            </a:r>
            <a:r>
              <a:rPr lang="ko-KR" altLang="en-US" dirty="0" smtClean="0"/>
              <a:t> 등을 담당합니다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게임 만드는 중엔 쓸 일이 거의 없습니다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RUNAWM-&gt;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40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처음에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main.cpp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안의 값으로 바꿀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WindowInit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창모드</a:t>
            </a:r>
            <a:r>
              <a:rPr lang="ko-KR" altLang="en-US" dirty="0" smtClean="0"/>
              <a:t>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비트수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커서 표시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커서를 가둘지 여부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우리 게임은 </a:t>
            </a:r>
            <a:r>
              <a:rPr lang="ko-KR" altLang="en-US" dirty="0" err="1" smtClean="0"/>
              <a:t>창모드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커서 표시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 진행할 예정입니다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FrameWorks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3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모델 </a:t>
            </a:r>
            <a:r>
              <a:rPr lang="ko-KR" altLang="en-US" dirty="0" err="1" smtClean="0"/>
              <a:t>로드하기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오브젝트 생성하기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오브젝트 사용하기</a:t>
            </a:r>
            <a:endParaRPr lang="en-US" altLang="ko-KR" dirty="0" smtClean="0"/>
          </a:p>
          <a:p>
            <a:r>
              <a:rPr lang="en-US" altLang="ko-KR" dirty="0" smtClean="0"/>
              <a:t>5. UI </a:t>
            </a:r>
            <a:r>
              <a:rPr lang="ko-KR" altLang="en-US" dirty="0" smtClean="0"/>
              <a:t>오브젝트 생성하기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매니저 호출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51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RG</a:t>
            </a:r>
            <a:r>
              <a:rPr lang="ko-KR" altLang="en-US" dirty="0" smtClean="0"/>
              <a:t>엔진에서의 </a:t>
            </a:r>
            <a:r>
              <a:rPr lang="ko-KR" altLang="en-US" dirty="0" err="1" smtClean="0"/>
              <a:t>씬과</a:t>
            </a:r>
            <a:r>
              <a:rPr lang="ko-KR" altLang="en-US" dirty="0" smtClean="0"/>
              <a:t> 거의 비슷한 역할입니다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Model, </a:t>
            </a:r>
            <a:r>
              <a:rPr lang="ko-KR" altLang="en-US" dirty="0" smtClean="0"/>
              <a:t>게임오브젝트 등을 집어넣으면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r>
              <a:rPr lang="en-US" altLang="ko-KR" dirty="0" smtClean="0"/>
              <a:t>1. Scene </a:t>
            </a:r>
            <a:r>
              <a:rPr lang="ko-KR" altLang="en-US" dirty="0" smtClean="0"/>
              <a:t>객체를 상속받는 씬 객체를 생성합니다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씬 변경하기</a:t>
            </a:r>
            <a:endParaRPr lang="en-US" altLang="ko-KR" dirty="0" smtClean="0"/>
          </a:p>
          <a:p>
            <a:r>
              <a:rPr lang="ko-KR" altLang="en-US" dirty="0" err="1" smtClean="0"/>
              <a:t>씬을</a:t>
            </a:r>
            <a:r>
              <a:rPr lang="ko-KR" altLang="en-US" dirty="0" smtClean="0"/>
              <a:t> 변경하고 싶을 때</a:t>
            </a:r>
            <a:endParaRPr lang="en-US" altLang="ko-KR" dirty="0" smtClean="0"/>
          </a:p>
          <a:p>
            <a:r>
              <a:rPr lang="en-US" altLang="ko-KR" dirty="0" err="1" smtClean="0"/>
              <a:t>ChangeScene</a:t>
            </a:r>
            <a:r>
              <a:rPr lang="en-US" altLang="ko-KR" dirty="0" smtClean="0"/>
              <a:t>(</a:t>
            </a:r>
            <a:r>
              <a:rPr lang="ko-KR" altLang="en-US" dirty="0" smtClean="0"/>
              <a:t>새로운 씬</a:t>
            </a:r>
            <a:r>
              <a:rPr lang="en-US" altLang="ko-KR" dirty="0" smtClean="0"/>
              <a:t>);</a:t>
            </a:r>
            <a:r>
              <a:rPr lang="ko-KR" altLang="en-US" dirty="0" smtClean="0"/>
              <a:t>을 호출하면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씬 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이전 씬 삭제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새로운 씬 등록 </a:t>
            </a:r>
            <a:endParaRPr lang="en-US" altLang="ko-KR" dirty="0" smtClean="0"/>
          </a:p>
          <a:p>
            <a:r>
              <a:rPr lang="ko-KR" altLang="en-US" dirty="0" smtClean="0"/>
              <a:t>순으로 이루어집니다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9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 err="1" smtClean="0"/>
              <a:t>로드하기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씬의</a:t>
            </a:r>
            <a:r>
              <a:rPr lang="ko-KR" altLang="en-US" dirty="0" smtClean="0"/>
              <a:t> 헤더파일에 모델 객체를 선언해 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동적할당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new Model(“.obj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”, “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”)</a:t>
            </a:r>
          </a:p>
          <a:p>
            <a:r>
              <a:rPr lang="en-US" altLang="ko-KR" dirty="0" err="1" smtClean="0"/>
              <a:t>PushBackModel</a:t>
            </a:r>
            <a:r>
              <a:rPr lang="ko-KR" altLang="en-US" dirty="0" smtClean="0"/>
              <a:t>로 모델을 </a:t>
            </a:r>
            <a:r>
              <a:rPr lang="ko-KR" altLang="en-US" dirty="0" err="1" smtClean="0"/>
              <a:t>푸쉬백해줍니다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모델이 있는 이유는 같은 오브젝트에선 같은 모델을 공유하기 위함입니다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낭비 줄이기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5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게임오브젝트 객체를 상속받는 오브젝트 객체를 만듭니다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그 객체를 선언합니다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new </a:t>
            </a:r>
            <a:r>
              <a:rPr lang="en-US" altLang="ko-KR" dirty="0" err="1" smtClean="0"/>
              <a:t>TestObject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사용할 모델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동적할당합니다</a:t>
            </a:r>
            <a:endParaRPr lang="en-US" altLang="ko-KR" dirty="0" smtClean="0"/>
          </a:p>
          <a:p>
            <a:r>
              <a:rPr lang="en-US" altLang="ko-KR" dirty="0" smtClean="0"/>
              <a:t>4. RUNASCENEM-&gt;</a:t>
            </a:r>
            <a:r>
              <a:rPr lang="en-US" altLang="ko-KR" dirty="0" err="1" smtClean="0"/>
              <a:t>currentScene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PushBackGameObject</a:t>
            </a:r>
            <a:r>
              <a:rPr lang="ko-KR" altLang="en-US" dirty="0" smtClean="0"/>
              <a:t>로 리스트에 넣어줍니다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사용합니다 </a:t>
            </a:r>
            <a:endParaRPr lang="en-US" altLang="ko-KR" dirty="0" smtClean="0"/>
          </a:p>
          <a:p>
            <a:r>
              <a:rPr lang="en-US" altLang="ko-KR" dirty="0" smtClean="0"/>
              <a:t>TIP</a:t>
            </a:r>
          </a:p>
          <a:p>
            <a:r>
              <a:rPr lang="en-US" altLang="ko-KR" dirty="0" smtClean="0"/>
              <a:t>-</a:t>
            </a:r>
            <a:r>
              <a:rPr lang="en-US" altLang="ko-KR" dirty="0" smtClean="0"/>
              <a:t>RUNASCENEM-&gt;</a:t>
            </a:r>
            <a:r>
              <a:rPr lang="en-US" altLang="ko-KR" dirty="0" err="1" smtClean="0"/>
              <a:t>currentScene</a:t>
            </a:r>
            <a:r>
              <a:rPr lang="ko-KR" altLang="en-US" dirty="0" smtClean="0"/>
              <a:t>으로 현재 씬 포인터를 가져올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오브젝트를 반드시 </a:t>
            </a:r>
            <a:r>
              <a:rPr lang="ko-KR" altLang="en-US" dirty="0" err="1" smtClean="0"/>
              <a:t>씬에서</a:t>
            </a:r>
            <a:r>
              <a:rPr lang="ko-KR" altLang="en-US" dirty="0" smtClean="0"/>
              <a:t> 생성할 필요는 없습니다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81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오브젝트의 헤더에서 </a:t>
            </a:r>
            <a:r>
              <a:rPr lang="en-US" altLang="ko-KR" dirty="0" smtClean="0"/>
              <a:t>void Update()</a:t>
            </a:r>
            <a:r>
              <a:rPr lang="ko-KR" altLang="en-US" dirty="0" smtClean="0"/>
              <a:t>를 선언해줍니다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클래스에서 </a:t>
            </a:r>
            <a:r>
              <a:rPr lang="en-US" altLang="ko-KR" dirty="0" smtClean="0"/>
              <a:t>void </a:t>
            </a:r>
            <a:r>
              <a:rPr lang="en-US" altLang="ko-KR" dirty="0" err="1" smtClean="0"/>
              <a:t>TestObject</a:t>
            </a:r>
            <a:r>
              <a:rPr lang="en-US" altLang="ko-KR" dirty="0" smtClean="0"/>
              <a:t>::Update(){} </a:t>
            </a:r>
            <a:r>
              <a:rPr lang="ko-KR" altLang="en-US" dirty="0" smtClean="0"/>
              <a:t>처럼 함수를 만듭니다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하는 함수는 </a:t>
            </a:r>
            <a:r>
              <a:rPr lang="ko-KR" altLang="en-US" dirty="0" err="1" smtClean="0"/>
              <a:t>씬이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렌더된</a:t>
            </a:r>
            <a:r>
              <a:rPr lang="ko-KR" altLang="en-US" dirty="0" smtClean="0"/>
              <a:t> 후마다 실행됩니다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LateUpdate</a:t>
            </a:r>
            <a:r>
              <a:rPr lang="ko-KR" altLang="en-US" dirty="0" smtClean="0"/>
              <a:t>도 동일하게 호출됩니다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Update-&gt;Render-&gt;</a:t>
            </a:r>
            <a:r>
              <a:rPr lang="en-US" altLang="ko-KR" dirty="0" err="1" smtClean="0"/>
              <a:t>LateUpdate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순으로 호출됩니다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(</a:t>
            </a:r>
            <a:r>
              <a:rPr lang="ko-KR" altLang="en-US" dirty="0" smtClean="0"/>
              <a:t>윈도우매니저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메인루프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pos</a:t>
            </a:r>
            <a:r>
              <a:rPr lang="ko-KR" altLang="en-US" dirty="0" smtClean="0"/>
              <a:t>는 포지션을</a:t>
            </a:r>
            <a:r>
              <a:rPr lang="en-US" altLang="ko-KR" dirty="0" smtClean="0"/>
              <a:t>, rot</a:t>
            </a:r>
            <a:r>
              <a:rPr lang="ko-KR" altLang="en-US" dirty="0" smtClean="0"/>
              <a:t>는 로테이션을</a:t>
            </a:r>
            <a:r>
              <a:rPr lang="en-US" altLang="ko-KR" dirty="0" smtClean="0"/>
              <a:t>, scale</a:t>
            </a:r>
            <a:r>
              <a:rPr lang="ko-KR" altLang="en-US" dirty="0" smtClean="0"/>
              <a:t>은 스케일 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3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오브젝트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testUI</a:t>
            </a:r>
            <a:r>
              <a:rPr lang="en-US" altLang="ko-KR" dirty="0" smtClean="0"/>
              <a:t> = new UI(“test.png”, 100, 100);</a:t>
            </a:r>
          </a:p>
          <a:p>
            <a:r>
              <a:rPr lang="en-US" altLang="ko-KR" dirty="0" err="1" smtClean="0"/>
              <a:t>PushBackUI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testUI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이런 식으로 진행합니다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new UI(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에서도 업데이트 함수를 사용 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카메라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카메라입니다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포지션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업데이트 등이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CM-&gt;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();</a:t>
            </a:r>
          </a:p>
          <a:p>
            <a:r>
              <a:rPr lang="ko-KR" altLang="en-US" dirty="0" smtClean="0"/>
              <a:t>그래픽매니저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그래픽을 담당하는 객체입니다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게임 </a:t>
            </a:r>
            <a:r>
              <a:rPr lang="ko-KR" altLang="en-US" dirty="0" err="1" smtClean="0"/>
              <a:t>만들때는</a:t>
            </a:r>
            <a:r>
              <a:rPr lang="ko-KR" altLang="en-US" dirty="0" smtClean="0"/>
              <a:t> 건들 일이 거의 없을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RUNAGLM-&gt;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();</a:t>
            </a:r>
          </a:p>
          <a:p>
            <a:r>
              <a:rPr lang="ko-KR" altLang="en-US" dirty="0" smtClean="0"/>
              <a:t>메시지매니저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메시지 처리를 담당하는 객체입니다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deltaTime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마우스 처리시에도 사용합니다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클래스 보면 대강 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-RUNAMM-&gt;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362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440</Words>
  <Application>Microsoft Office PowerPoint</Application>
  <PresentationFormat>화면 슬라이드 쇼(4:3)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Runaway_Framework</vt:lpstr>
      <vt:lpstr>목차</vt:lpstr>
      <vt:lpstr>1. 사용법</vt:lpstr>
      <vt:lpstr>씬</vt:lpstr>
      <vt:lpstr>모델 로드하기</vt:lpstr>
      <vt:lpstr>오브젝트 생성하기</vt:lpstr>
      <vt:lpstr>오브젝트 사용하기</vt:lpstr>
      <vt:lpstr>UI오브젝트 생성하기</vt:lpstr>
      <vt:lpstr>매니저 호출</vt:lpstr>
      <vt:lpstr>매니저 호출</vt:lpstr>
      <vt:lpstr>처음에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Runaway_Framework</dc:title>
  <dc:creator>백승훈</dc:creator>
  <cp:lastModifiedBy>백승훈</cp:lastModifiedBy>
  <cp:revision>9</cp:revision>
  <dcterms:created xsi:type="dcterms:W3CDTF">2017-11-07T21:13:42Z</dcterms:created>
  <dcterms:modified xsi:type="dcterms:W3CDTF">2017-11-07T21:49:11Z</dcterms:modified>
</cp:coreProperties>
</file>