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  <p:embeddedFont>
      <p:font typeface="Playfair Display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kfont@room4me.co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</a:t>
            </a:r>
            <a:r>
              <a:rPr lang="en" dirty="0"/>
              <a:t>Frank Font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frankfont@room4me.com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20190820 Presentation to Docker Group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30deb8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30deb8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30deb8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30deb8f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6baa35e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6baa35e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fd690b18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fd690b18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4762c2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4762c2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d690b18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d690b18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Memorize how do do everything, maybe even create custom scripts to manage application specific aspects.  Every time a new project create new custom scripts.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30deb8f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30deb8f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d690b1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d690b1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Docker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arguments and missed opportunities for reuse.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tools are available?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one-off scripts?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Reusable script framework!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production we go!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it!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30deb8f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30deb8f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some demos after this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d690b18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d690b18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30deb8f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f30deb8f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some demos of quickstart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30deb8f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30deb8f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in devutils is on your path.  Some helper scripts are already there.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d690b1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d690b1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Export, import, Drupal stuff; work with private image repo etc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h-insignia/zcmd/wik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ah-insignia/zc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h-insignia/zcmd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hyperlink" Target="http://www.linkedin.com/in/frankfont" TargetMode="External"/><Relationship Id="rId4" Type="http://schemas.openxmlformats.org/officeDocument/2006/relationships/hyperlink" Target="mailto:frankfont@room4m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ah-insignia/zc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dirty="0">
                <a:latin typeface="Arial"/>
                <a:ea typeface="Arial"/>
                <a:cs typeface="Arial"/>
                <a:sym typeface="Arial"/>
              </a:rPr>
              <a:t>ZCMD</a:t>
            </a:r>
            <a:endParaRPr sz="96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8455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orchestration tools and more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44250" y="4279075"/>
            <a:ext cx="39798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 Font and Chris Desautels August 2019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Meetup Silver Spring MD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775" y="1670575"/>
            <a:ext cx="1467875" cy="1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Documentation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25900"/>
            <a:ext cx="8520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https://github.com/bah-insignia/zcmd/wiki</a:t>
            </a:r>
            <a:endParaRPr sz="30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413" y="1796700"/>
            <a:ext cx="4149174" cy="32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Today Kubernetes Tomorrow?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zmcd up ← fire up a stack of containers.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zcmd down ← shut down stack of containers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Containers are Docker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Future could be Kubernetes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Zcmd usage and commands do not change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11700" y="4311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https://github.com/bah-insignia/zcmd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Scaling Orchestration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040075" y="1633200"/>
            <a:ext cx="59697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Integrate with ZCMD Someday?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Kubernetes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Rancher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AWS ECS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for Use -- Private, Educational, Commercial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50" y="1228725"/>
            <a:ext cx="24765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Wrap-Up / Final Discussions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Try new things!  Share your Container expertise by adding to ZCMD; contributors welcome and sought!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-US" sz="2000" b="1" u="sng" dirty="0">
                <a:solidFill>
                  <a:schemeClr val="hlink"/>
                </a:solidFill>
                <a:hlinkClick r:id="rId3"/>
              </a:rPr>
              <a:t>https://github.com/bah-insignia/zcmd</a:t>
            </a:r>
            <a:endParaRPr lang="en-US"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Contact for more info ...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Email --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frankfont@room4me.com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Linkedin -- </a:t>
            </a:r>
            <a:r>
              <a:rPr lang="en" sz="2000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www.linkedin.com/in/frankfont</a:t>
            </a:r>
            <a:endParaRPr sz="2000" u="sng" dirty="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6450" y="1903025"/>
            <a:ext cx="3028600" cy="30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Everywhere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75" y="1153700"/>
            <a:ext cx="52470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ZCMD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ZCMD framework is a curated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collection of bash and python utilities and configuration conventions that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facilitate 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operation 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management 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containers and collections of containers ("zcmd stacks").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framework is intended to be appropriate for use in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STAGE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 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environments.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57911" y="4172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https://github.com/bah-insignia/zcmd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ZCMD Helping with Reuse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25" y="1170125"/>
            <a:ext cx="52315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Based on Launch Folder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Context</a:t>
            </a:r>
            <a:endParaRPr sz="2400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Configuration and commands for building a container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Stack Context</a:t>
            </a:r>
            <a:endParaRPr sz="2400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Configuration and commands for operating collection of containers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 Context</a:t>
            </a:r>
            <a:endParaRPr sz="2400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Configuration and commands that apply everywhere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Help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27525" y="1378025"/>
            <a:ext cx="7772700" cy="3040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●"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zcmd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●"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zcmd --help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●"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zcmd --help &lt;command&gt;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E.g., zcmd --help quickstart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650" y="2807775"/>
            <a:ext cx="2329651" cy="19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Quickstart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zcmd quickstart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088" y="1877775"/>
            <a:ext cx="7210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utilities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●"/>
            </a:pPr>
            <a:r>
              <a:rPr lang="en" sz="36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cdutil</a:t>
            </a:r>
            <a:endParaRPr sz="3600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●"/>
            </a:pPr>
            <a:r>
              <a:rPr lang="en" sz="36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git-*</a:t>
            </a:r>
            <a:endParaRPr sz="3600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●"/>
            </a:pPr>
            <a:r>
              <a:rPr lang="en" sz="36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s3*</a:t>
            </a:r>
            <a:endParaRPr sz="3600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ZCMD Integration Today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925" y="3038075"/>
            <a:ext cx="24003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00" y="1623796"/>
            <a:ext cx="1388800" cy="14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0300" y="1237850"/>
            <a:ext cx="12763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9675" y="3542900"/>
            <a:ext cx="1666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86225" y="445025"/>
            <a:ext cx="646074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ZCMD 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404</Words>
  <Application>Microsoft Office PowerPoint</Application>
  <PresentationFormat>On-screen Show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Roboto</vt:lpstr>
      <vt:lpstr>Oswald</vt:lpstr>
      <vt:lpstr>Montserrat</vt:lpstr>
      <vt:lpstr>Playfair Display</vt:lpstr>
      <vt:lpstr>ZCMD Pop</vt:lpstr>
      <vt:lpstr>ZCMD</vt:lpstr>
      <vt:lpstr>Docker Everywhere</vt:lpstr>
      <vt:lpstr>Purpose of ZCMD</vt:lpstr>
      <vt:lpstr>ZCMD Helping with Reuse</vt:lpstr>
      <vt:lpstr>Commands Based on Launch Folder</vt:lpstr>
      <vt:lpstr>Lots of Help</vt:lpstr>
      <vt:lpstr>Quickstart</vt:lpstr>
      <vt:lpstr>Other utilities</vt:lpstr>
      <vt:lpstr>ZCMD Integration Today</vt:lpstr>
      <vt:lpstr>Comprehensive Documentation</vt:lpstr>
      <vt:lpstr>Docker Today Kubernetes Tomorrow?</vt:lpstr>
      <vt:lpstr>Production Scaling Orchestration</vt:lpstr>
      <vt:lpstr>Free for Use -- Private, Educational, Commercial</vt:lpstr>
      <vt:lpstr>Wrap-Up / Final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ZCMD</dc:title>
  <cp:lastModifiedBy>frank font</cp:lastModifiedBy>
  <cp:revision>4</cp:revision>
  <dcterms:modified xsi:type="dcterms:W3CDTF">2019-08-20T02:48:28Z</dcterms:modified>
</cp:coreProperties>
</file>