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5" r:id="rId4"/>
  </p:sldMasterIdLst>
  <p:sldIdLst>
    <p:sldId id="256" r:id="rId5"/>
    <p:sldId id="261" r:id="rId6"/>
    <p:sldId id="260" r:id="rId7"/>
    <p:sldId id="257" r:id="rId8"/>
    <p:sldId id="262" r:id="rId9"/>
    <p:sldId id="263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B9399C-ED19-4278-B0C0-55CA9E1A7E74}" v="6" dt="2025-06-04T04:46:24.445"/>
    <p1510:client id="{E15549BD-68EE-A148-4A30-83BFA47F593C}" v="55" dt="2025-06-04T10:59:53.437"/>
    <p1510:client id="{E7F11880-124A-969A-FCD2-6045302AB46C}" v="240" dt="2025-06-04T08:02:06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nn, Bri [USA]" userId="f8233e40-40d5-4c14-8525-6a2949782780" providerId="ADAL" clId="{42B9399C-ED19-4278-B0C0-55CA9E1A7E74}"/>
    <pc:docChg chg="undo custSel addSld delSld modSld">
      <pc:chgData name="Lynn, Bri [USA]" userId="f8233e40-40d5-4c14-8525-6a2949782780" providerId="ADAL" clId="{42B9399C-ED19-4278-B0C0-55CA9E1A7E74}" dt="2025-06-04T10:22:59.947" v="1088" actId="1035"/>
      <pc:docMkLst>
        <pc:docMk/>
      </pc:docMkLst>
      <pc:sldChg chg="delSp modSp mod">
        <pc:chgData name="Lynn, Bri [USA]" userId="f8233e40-40d5-4c14-8525-6a2949782780" providerId="ADAL" clId="{42B9399C-ED19-4278-B0C0-55CA9E1A7E74}" dt="2025-06-04T02:00:34.377" v="68" actId="404"/>
        <pc:sldMkLst>
          <pc:docMk/>
          <pc:sldMk cId="280970972" sldId="256"/>
        </pc:sldMkLst>
        <pc:spChg chg="mod">
          <ac:chgData name="Lynn, Bri [USA]" userId="f8233e40-40d5-4c14-8525-6a2949782780" providerId="ADAL" clId="{42B9399C-ED19-4278-B0C0-55CA9E1A7E74}" dt="2025-06-04T02:00:34.377" v="68" actId="404"/>
          <ac:spMkLst>
            <pc:docMk/>
            <pc:sldMk cId="280970972" sldId="256"/>
            <ac:spMk id="3" creationId="{44FCFB22-C79E-16A3-9438-C901A2701F3C}"/>
          </ac:spMkLst>
        </pc:spChg>
        <pc:spChg chg="del">
          <ac:chgData name="Lynn, Bri [USA]" userId="f8233e40-40d5-4c14-8525-6a2949782780" providerId="ADAL" clId="{42B9399C-ED19-4278-B0C0-55CA9E1A7E74}" dt="2025-06-04T02:00:12.674" v="24" actId="478"/>
          <ac:spMkLst>
            <pc:docMk/>
            <pc:sldMk cId="280970972" sldId="256"/>
            <ac:spMk id="5" creationId="{DECAC275-30E6-7B17-B03F-64791BCCA4A2}"/>
          </ac:spMkLst>
        </pc:spChg>
      </pc:sldChg>
      <pc:sldChg chg="delSp modSp new mod">
        <pc:chgData name="Lynn, Bri [USA]" userId="f8233e40-40d5-4c14-8525-6a2949782780" providerId="ADAL" clId="{42B9399C-ED19-4278-B0C0-55CA9E1A7E74}" dt="2025-06-04T03:04:51.160" v="150" actId="478"/>
        <pc:sldMkLst>
          <pc:docMk/>
          <pc:sldMk cId="3830451028" sldId="257"/>
        </pc:sldMkLst>
        <pc:spChg chg="mod">
          <ac:chgData name="Lynn, Bri [USA]" userId="f8233e40-40d5-4c14-8525-6a2949782780" providerId="ADAL" clId="{42B9399C-ED19-4278-B0C0-55CA9E1A7E74}" dt="2025-06-04T01:59:51.663" v="22" actId="20577"/>
          <ac:spMkLst>
            <pc:docMk/>
            <pc:sldMk cId="3830451028" sldId="257"/>
            <ac:spMk id="2" creationId="{411B4677-7D18-5312-22A7-995ABA9AD28C}"/>
          </ac:spMkLst>
        </pc:spChg>
        <pc:spChg chg="del">
          <ac:chgData name="Lynn, Bri [USA]" userId="f8233e40-40d5-4c14-8525-6a2949782780" providerId="ADAL" clId="{42B9399C-ED19-4278-B0C0-55CA9E1A7E74}" dt="2025-06-04T03:04:51.160" v="150" actId="478"/>
          <ac:spMkLst>
            <pc:docMk/>
            <pc:sldMk cId="3830451028" sldId="257"/>
            <ac:spMk id="3" creationId="{BB270152-3EFE-5DD5-236D-C20E751EA9A0}"/>
          </ac:spMkLst>
        </pc:spChg>
      </pc:sldChg>
      <pc:sldChg chg="modSp add mod">
        <pc:chgData name="Lynn, Bri [USA]" userId="f8233e40-40d5-4c14-8525-6a2949782780" providerId="ADAL" clId="{42B9399C-ED19-4278-B0C0-55CA9E1A7E74}" dt="2025-06-04T10:22:59.947" v="1088" actId="1035"/>
        <pc:sldMkLst>
          <pc:docMk/>
          <pc:sldMk cId="2247121487" sldId="258"/>
        </pc:sldMkLst>
        <pc:spChg chg="mod">
          <ac:chgData name="Lynn, Bri [USA]" userId="f8233e40-40d5-4c14-8525-6a2949782780" providerId="ADAL" clId="{42B9399C-ED19-4278-B0C0-55CA9E1A7E74}" dt="2025-06-04T02:00:55.758" v="79" actId="20577"/>
          <ac:spMkLst>
            <pc:docMk/>
            <pc:sldMk cId="2247121487" sldId="258"/>
            <ac:spMk id="2" creationId="{411B4677-7D18-5312-22A7-995ABA9AD28C}"/>
          </ac:spMkLst>
        </pc:spChg>
        <pc:spChg chg="mod">
          <ac:chgData name="Lynn, Bri [USA]" userId="f8233e40-40d5-4c14-8525-6a2949782780" providerId="ADAL" clId="{42B9399C-ED19-4278-B0C0-55CA9E1A7E74}" dt="2025-06-04T10:22:59.947" v="1088" actId="1035"/>
          <ac:spMkLst>
            <pc:docMk/>
            <pc:sldMk cId="2247121487" sldId="258"/>
            <ac:spMk id="3" creationId="{BB270152-3EFE-5DD5-236D-C20E751EA9A0}"/>
          </ac:spMkLst>
        </pc:spChg>
      </pc:sldChg>
      <pc:sldChg chg="modSp add del mod">
        <pc:chgData name="Lynn, Bri [USA]" userId="f8233e40-40d5-4c14-8525-6a2949782780" providerId="ADAL" clId="{42B9399C-ED19-4278-B0C0-55CA9E1A7E74}" dt="2025-06-04T04:31:01.281" v="298" actId="47"/>
        <pc:sldMkLst>
          <pc:docMk/>
          <pc:sldMk cId="1730752997" sldId="259"/>
        </pc:sldMkLst>
        <pc:spChg chg="mod">
          <ac:chgData name="Lynn, Bri [USA]" userId="f8233e40-40d5-4c14-8525-6a2949782780" providerId="ADAL" clId="{42B9399C-ED19-4278-B0C0-55CA9E1A7E74}" dt="2025-06-04T04:30:57.879" v="296" actId="21"/>
          <ac:spMkLst>
            <pc:docMk/>
            <pc:sldMk cId="1730752997" sldId="259"/>
            <ac:spMk id="2" creationId="{411B4677-7D18-5312-22A7-995ABA9AD28C}"/>
          </ac:spMkLst>
        </pc:spChg>
      </pc:sldChg>
      <pc:sldChg chg="addSp modSp add mod">
        <pc:chgData name="Lynn, Bri [USA]" userId="f8233e40-40d5-4c14-8525-6a2949782780" providerId="ADAL" clId="{42B9399C-ED19-4278-B0C0-55CA9E1A7E74}" dt="2025-06-04T04:39:43.517" v="973" actId="20577"/>
        <pc:sldMkLst>
          <pc:docMk/>
          <pc:sldMk cId="3732523359" sldId="260"/>
        </pc:sldMkLst>
        <pc:spChg chg="mod">
          <ac:chgData name="Lynn, Bri [USA]" userId="f8233e40-40d5-4c14-8525-6a2949782780" providerId="ADAL" clId="{42B9399C-ED19-4278-B0C0-55CA9E1A7E74}" dt="2025-06-04T04:22:53.278" v="267" actId="20577"/>
          <ac:spMkLst>
            <pc:docMk/>
            <pc:sldMk cId="3732523359" sldId="260"/>
            <ac:spMk id="2" creationId="{411B4677-7D18-5312-22A7-995ABA9AD28C}"/>
          </ac:spMkLst>
        </pc:spChg>
        <pc:spChg chg="add mod">
          <ac:chgData name="Lynn, Bri [USA]" userId="f8233e40-40d5-4c14-8525-6a2949782780" providerId="ADAL" clId="{42B9399C-ED19-4278-B0C0-55CA9E1A7E74}" dt="2025-06-04T04:39:43.517" v="973" actId="20577"/>
          <ac:spMkLst>
            <pc:docMk/>
            <pc:sldMk cId="3732523359" sldId="260"/>
            <ac:spMk id="3" creationId="{3BC2DA67-800D-E501-E7CB-E4A201A1D4DA}"/>
          </ac:spMkLst>
        </pc:spChg>
      </pc:sldChg>
      <pc:sldChg chg="modSp new mod">
        <pc:chgData name="Lynn, Bri [USA]" userId="f8233e40-40d5-4c14-8525-6a2949782780" providerId="ADAL" clId="{42B9399C-ED19-4278-B0C0-55CA9E1A7E74}" dt="2025-06-04T04:38:23.187" v="928" actId="20577"/>
        <pc:sldMkLst>
          <pc:docMk/>
          <pc:sldMk cId="523765280" sldId="261"/>
        </pc:sldMkLst>
        <pc:spChg chg="mod">
          <ac:chgData name="Lynn, Bri [USA]" userId="f8233e40-40d5-4c14-8525-6a2949782780" providerId="ADAL" clId="{42B9399C-ED19-4278-B0C0-55CA9E1A7E74}" dt="2025-06-04T04:30:59.701" v="297"/>
          <ac:spMkLst>
            <pc:docMk/>
            <pc:sldMk cId="523765280" sldId="261"/>
            <ac:spMk id="2" creationId="{CA21B196-7A99-A6E7-64FA-55D938962628}"/>
          </ac:spMkLst>
        </pc:spChg>
        <pc:spChg chg="mod">
          <ac:chgData name="Lynn, Bri [USA]" userId="f8233e40-40d5-4c14-8525-6a2949782780" providerId="ADAL" clId="{42B9399C-ED19-4278-B0C0-55CA9E1A7E74}" dt="2025-06-04T04:38:23.187" v="928" actId="20577"/>
          <ac:spMkLst>
            <pc:docMk/>
            <pc:sldMk cId="523765280" sldId="261"/>
            <ac:spMk id="3" creationId="{E87B36E3-B3EC-BD22-84B3-48C3CB24EDC7}"/>
          </ac:spMkLst>
        </pc:spChg>
      </pc:sldChg>
    </pc:docChg>
  </pc:docChgLst>
  <pc:docChgLst>
    <pc:chgData name="Toth, Csaba [USA]" userId="S::642818@bah.com::faf0cd3c-da26-4c50-bf37-ef49ee85974a" providerId="AD" clId="Web-{E15549BD-68EE-A148-4A30-83BFA47F593C}"/>
    <pc:docChg chg="addSld modSld">
      <pc:chgData name="Toth, Csaba [USA]" userId="S::642818@bah.com::faf0cd3c-da26-4c50-bf37-ef49ee85974a" providerId="AD" clId="Web-{E15549BD-68EE-A148-4A30-83BFA47F593C}" dt="2025-06-04T10:59:53.437" v="48" actId="1076"/>
      <pc:docMkLst>
        <pc:docMk/>
      </pc:docMkLst>
      <pc:sldChg chg="addSp delSp modSp">
        <pc:chgData name="Toth, Csaba [USA]" userId="S::642818@bah.com::faf0cd3c-da26-4c50-bf37-ef49ee85974a" providerId="AD" clId="Web-{E15549BD-68EE-A148-4A30-83BFA47F593C}" dt="2025-06-04T10:59:53.437" v="48" actId="1076"/>
        <pc:sldMkLst>
          <pc:docMk/>
          <pc:sldMk cId="3830451028" sldId="257"/>
        </pc:sldMkLst>
        <pc:spChg chg="mod">
          <ac:chgData name="Toth, Csaba [USA]" userId="S::642818@bah.com::faf0cd3c-da26-4c50-bf37-ef49ee85974a" providerId="AD" clId="Web-{E15549BD-68EE-A148-4A30-83BFA47F593C}" dt="2025-06-04T10:48:51.320" v="8" actId="20577"/>
          <ac:spMkLst>
            <pc:docMk/>
            <pc:sldMk cId="3830451028" sldId="257"/>
            <ac:spMk id="2" creationId="{411B4677-7D18-5312-22A7-995ABA9AD28C}"/>
          </ac:spMkLst>
        </pc:spChg>
        <pc:picChg chg="add mod">
          <ac:chgData name="Toth, Csaba [USA]" userId="S::642818@bah.com::faf0cd3c-da26-4c50-bf37-ef49ee85974a" providerId="AD" clId="Web-{E15549BD-68EE-A148-4A30-83BFA47F593C}" dt="2025-06-04T10:59:53.437" v="48" actId="1076"/>
          <ac:picMkLst>
            <pc:docMk/>
            <pc:sldMk cId="3830451028" sldId="257"/>
            <ac:picMk id="3" creationId="{D567A01D-D4CB-F5EA-17B9-A0ACBAF37752}"/>
          </ac:picMkLst>
        </pc:picChg>
        <pc:picChg chg="del">
          <ac:chgData name="Toth, Csaba [USA]" userId="S::642818@bah.com::faf0cd3c-da26-4c50-bf37-ef49ee85974a" providerId="AD" clId="Web-{E15549BD-68EE-A148-4A30-83BFA47F593C}" dt="2025-06-04T10:59:39.311" v="44"/>
          <ac:picMkLst>
            <pc:docMk/>
            <pc:sldMk cId="3830451028" sldId="257"/>
            <ac:picMk id="4" creationId="{1A3E04DA-E452-D5AC-103D-3013990C8655}"/>
          </ac:picMkLst>
        </pc:picChg>
      </pc:sldChg>
      <pc:sldChg chg="addSp delSp modSp add replId">
        <pc:chgData name="Toth, Csaba [USA]" userId="S::642818@bah.com::faf0cd3c-da26-4c50-bf37-ef49ee85974a" providerId="AD" clId="Web-{E15549BD-68EE-A148-4A30-83BFA47F593C}" dt="2025-06-04T10:58:51.778" v="43" actId="1076"/>
        <pc:sldMkLst>
          <pc:docMk/>
          <pc:sldMk cId="1667774349" sldId="262"/>
        </pc:sldMkLst>
        <pc:spChg chg="mod">
          <ac:chgData name="Toth, Csaba [USA]" userId="S::642818@bah.com::faf0cd3c-da26-4c50-bf37-ef49ee85974a" providerId="AD" clId="Web-{E15549BD-68EE-A148-4A30-83BFA47F593C}" dt="2025-06-04T10:49:03.961" v="19" actId="20577"/>
          <ac:spMkLst>
            <pc:docMk/>
            <pc:sldMk cId="1667774349" sldId="262"/>
            <ac:spMk id="2" creationId="{F0E7C4DD-C49C-C3AA-FD31-A626B4790D4E}"/>
          </ac:spMkLst>
        </pc:spChg>
        <pc:picChg chg="add del mod">
          <ac:chgData name="Toth, Csaba [USA]" userId="S::642818@bah.com::faf0cd3c-da26-4c50-bf37-ef49ee85974a" providerId="AD" clId="Web-{E15549BD-68EE-A148-4A30-83BFA47F593C}" dt="2025-06-04T10:58:35.074" v="37"/>
          <ac:picMkLst>
            <pc:docMk/>
            <pc:sldMk cId="1667774349" sldId="262"/>
            <ac:picMk id="3" creationId="{65BF56A1-7878-B63D-E513-B2D0B754511E}"/>
          </ac:picMkLst>
        </pc:picChg>
        <pc:picChg chg="del">
          <ac:chgData name="Toth, Csaba [USA]" userId="S::642818@bah.com::faf0cd3c-da26-4c50-bf37-ef49ee85974a" providerId="AD" clId="Web-{E15549BD-68EE-A148-4A30-83BFA47F593C}" dt="2025-06-04T10:49:07.774" v="20"/>
          <ac:picMkLst>
            <pc:docMk/>
            <pc:sldMk cId="1667774349" sldId="262"/>
            <ac:picMk id="4" creationId="{A3A8E07D-47F9-B568-0EED-637A59A818CC}"/>
          </ac:picMkLst>
        </pc:picChg>
        <pc:picChg chg="add mod">
          <ac:chgData name="Toth, Csaba [USA]" userId="S::642818@bah.com::faf0cd3c-da26-4c50-bf37-ef49ee85974a" providerId="AD" clId="Web-{E15549BD-68EE-A148-4A30-83BFA47F593C}" dt="2025-06-04T10:58:51.778" v="43" actId="1076"/>
          <ac:picMkLst>
            <pc:docMk/>
            <pc:sldMk cId="1667774349" sldId="262"/>
            <ac:picMk id="5" creationId="{77C104E3-5154-67B0-B557-2C4BD7BAF143}"/>
          </ac:picMkLst>
        </pc:picChg>
      </pc:sldChg>
      <pc:sldChg chg="addSp delSp modSp add replId">
        <pc:chgData name="Toth, Csaba [USA]" userId="S::642818@bah.com::faf0cd3c-da26-4c50-bf37-ef49ee85974a" providerId="AD" clId="Web-{E15549BD-68EE-A148-4A30-83BFA47F593C}" dt="2025-06-04T10:58:04.105" v="36" actId="1076"/>
        <pc:sldMkLst>
          <pc:docMk/>
          <pc:sldMk cId="1293830937" sldId="263"/>
        </pc:sldMkLst>
        <pc:spChg chg="mod">
          <ac:chgData name="Toth, Csaba [USA]" userId="S::642818@bah.com::faf0cd3c-da26-4c50-bf37-ef49ee85974a" providerId="AD" clId="Web-{E15549BD-68EE-A148-4A30-83BFA47F593C}" dt="2025-06-04T10:56:41.852" v="31" actId="20577"/>
          <ac:spMkLst>
            <pc:docMk/>
            <pc:sldMk cId="1293830937" sldId="263"/>
            <ac:spMk id="2" creationId="{6DE88429-548B-F539-BCDF-02AE02EB7A82}"/>
          </ac:spMkLst>
        </pc:spChg>
        <pc:picChg chg="del">
          <ac:chgData name="Toth, Csaba [USA]" userId="S::642818@bah.com::faf0cd3c-da26-4c50-bf37-ef49ee85974a" providerId="AD" clId="Web-{E15549BD-68EE-A148-4A30-83BFA47F593C}" dt="2025-06-04T10:56:44.680" v="32"/>
          <ac:picMkLst>
            <pc:docMk/>
            <pc:sldMk cId="1293830937" sldId="263"/>
            <ac:picMk id="3" creationId="{342F5AA9-85AE-3427-5CD1-52FAAB5340C3}"/>
          </ac:picMkLst>
        </pc:picChg>
        <pc:picChg chg="add mod">
          <ac:chgData name="Toth, Csaba [USA]" userId="S::642818@bah.com::faf0cd3c-da26-4c50-bf37-ef49ee85974a" providerId="AD" clId="Web-{E15549BD-68EE-A148-4A30-83BFA47F593C}" dt="2025-06-04T10:58:04.105" v="36" actId="1076"/>
          <ac:picMkLst>
            <pc:docMk/>
            <pc:sldMk cId="1293830937" sldId="263"/>
            <ac:picMk id="4" creationId="{600793C2-0186-7AA9-43CD-DA2970662DB4}"/>
          </ac:picMkLst>
        </pc:picChg>
      </pc:sldChg>
    </pc:docChg>
  </pc:docChgLst>
  <pc:docChgLst>
    <pc:chgData name="Toth, Csaba [USA]" userId="S::642818@bah.com::faf0cd3c-da26-4c50-bf37-ef49ee85974a" providerId="AD" clId="Web-{E7F11880-124A-969A-FCD2-6045302AB46C}"/>
    <pc:docChg chg="modSld">
      <pc:chgData name="Toth, Csaba [USA]" userId="S::642818@bah.com::faf0cd3c-da26-4c50-bf37-ef49ee85974a" providerId="AD" clId="Web-{E7F11880-124A-969A-FCD2-6045302AB46C}" dt="2025-06-04T08:02:06.603" v="243" actId="1076"/>
      <pc:docMkLst>
        <pc:docMk/>
      </pc:docMkLst>
      <pc:sldChg chg="addSp delSp modSp">
        <pc:chgData name="Toth, Csaba [USA]" userId="S::642818@bah.com::faf0cd3c-da26-4c50-bf37-ef49ee85974a" providerId="AD" clId="Web-{E7F11880-124A-969A-FCD2-6045302AB46C}" dt="2025-06-04T08:02:06.603" v="243" actId="1076"/>
        <pc:sldMkLst>
          <pc:docMk/>
          <pc:sldMk cId="3830451028" sldId="257"/>
        </pc:sldMkLst>
        <pc:picChg chg="add del mod">
          <ac:chgData name="Toth, Csaba [USA]" userId="S::642818@bah.com::faf0cd3c-da26-4c50-bf37-ef49ee85974a" providerId="AD" clId="Web-{E7F11880-124A-969A-FCD2-6045302AB46C}" dt="2025-06-04T08:01:51.024" v="239"/>
          <ac:picMkLst>
            <pc:docMk/>
            <pc:sldMk cId="3830451028" sldId="257"/>
            <ac:picMk id="3" creationId="{0DD77460-B6BC-94B8-2733-9E43B1AC946D}"/>
          </ac:picMkLst>
        </pc:picChg>
        <pc:picChg chg="add mod">
          <ac:chgData name="Toth, Csaba [USA]" userId="S::642818@bah.com::faf0cd3c-da26-4c50-bf37-ef49ee85974a" providerId="AD" clId="Web-{E7F11880-124A-969A-FCD2-6045302AB46C}" dt="2025-06-04T08:02:06.603" v="243" actId="1076"/>
          <ac:picMkLst>
            <pc:docMk/>
            <pc:sldMk cId="3830451028" sldId="257"/>
            <ac:picMk id="4" creationId="{1A3E04DA-E452-D5AC-103D-3013990C8655}"/>
          </ac:picMkLst>
        </pc:picChg>
      </pc:sldChg>
      <pc:sldChg chg="modSp">
        <pc:chgData name="Toth, Csaba [USA]" userId="S::642818@bah.com::faf0cd3c-da26-4c50-bf37-ef49ee85974a" providerId="AD" clId="Web-{E7F11880-124A-969A-FCD2-6045302AB46C}" dt="2025-06-04T07:41:39.748" v="232" actId="20577"/>
        <pc:sldMkLst>
          <pc:docMk/>
          <pc:sldMk cId="2247121487" sldId="258"/>
        </pc:sldMkLst>
        <pc:spChg chg="mod">
          <ac:chgData name="Toth, Csaba [USA]" userId="S::642818@bah.com::faf0cd3c-da26-4c50-bf37-ef49ee85974a" providerId="AD" clId="Web-{E7F11880-124A-969A-FCD2-6045302AB46C}" dt="2025-06-04T07:41:39.748" v="232" actId="20577"/>
          <ac:spMkLst>
            <pc:docMk/>
            <pc:sldMk cId="2247121487" sldId="258"/>
            <ac:spMk id="3" creationId="{BB270152-3EFE-5DD5-236D-C20E751EA9A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48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01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8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39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78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50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8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1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1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8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0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9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6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A80881-A18D-4055-94A9-5E45233E945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9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  <p:sldLayoutId id="2147483909" r:id="rId14"/>
    <p:sldLayoutId id="2147483910" r:id="rId15"/>
    <p:sldLayoutId id="2147483911" r:id="rId16"/>
    <p:sldLayoutId id="21474839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h-scsp-hackathon-2025/public-health-app/blob/main/BAH-Hackathon.pptx" TargetMode="External"/><Relationship Id="rId2" Type="http://schemas.openxmlformats.org/officeDocument/2006/relationships/hyperlink" Target="https://github.com/bah-scsp-hackathon-2025/public-health-ap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FED8-6CAC-8337-DD91-A582743CFC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 Sentinel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CFB22-C79E-16A3-9438-C901A2701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Carlos Arguello, Bri Lynn, Sydney Segear, Csaba Toth</a:t>
            </a:r>
          </a:p>
          <a:p>
            <a:r>
              <a:rPr lang="en-US" i="1" dirty="0"/>
              <a:t>Booz Allen Hamilton</a:t>
            </a:r>
          </a:p>
          <a:p>
            <a:r>
              <a:rPr lang="en-US" sz="2000" i="1" dirty="0"/>
              <a:t>June 4, 2025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097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B196-7A99-A6E7-64FA-55D93896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Maker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B36E3-B3EC-BD22-84B3-48C3CB24E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View status of public health risks, including health alerts and data trends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AI to generate strategies to mitigate high risk alerts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AI to generate policy document based on AI-generated strategy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Review, edit, and approve public health policy documents</a:t>
            </a:r>
          </a:p>
        </p:txBody>
      </p:sp>
    </p:spTree>
    <p:extLst>
      <p:ext uri="{BB962C8B-B14F-4D97-AF65-F5344CB8AC3E}">
        <p14:creationId xmlns:p14="http://schemas.microsoft.com/office/powerpoint/2010/main" val="52376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B4677-7D18-5312-22A7-995ABA9AD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DA67-800D-E501-E7CB-E4A201A1D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View status of public health risks, including health alerts and data trends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Filter health alerts by location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View approved policy documents for health alerts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2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B4677-7D18-5312-22A7-995ABA9AD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Architecture: Dashboard Agent</a:t>
            </a:r>
          </a:p>
        </p:txBody>
      </p:sp>
      <p:pic>
        <p:nvPicPr>
          <p:cNvPr id="3" name="Picture 2" descr="A diagram of a process">
            <a:extLst>
              <a:ext uri="{FF2B5EF4-FFF2-40B4-BE49-F238E27FC236}">
                <a16:creationId xmlns:a16="http://schemas.microsoft.com/office/drawing/2014/main" id="{D567A01D-D4CB-F5EA-17B9-A0ACBAF37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937" y="1953087"/>
            <a:ext cx="8081117" cy="457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51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48A00-8F2D-6258-FD9A-C6080EB51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4DD-C49C-C3AA-FD31-A626B479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Architecture: Strategy Generator Agent</a:t>
            </a:r>
          </a:p>
        </p:txBody>
      </p:sp>
      <p:pic>
        <p:nvPicPr>
          <p:cNvPr id="5" name="Picture 4" descr="A diagram of a strategy">
            <a:extLst>
              <a:ext uri="{FF2B5EF4-FFF2-40B4-BE49-F238E27FC236}">
                <a16:creationId xmlns:a16="http://schemas.microsoft.com/office/drawing/2014/main" id="{77C104E3-5154-67B0-B557-2C4BD7BAF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264" y="2101048"/>
            <a:ext cx="5488462" cy="444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74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11E53-EF97-1D71-B349-B092FD3B3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8429-548B-F539-BCDF-02AE02EB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Architecture: Policy Draft Generator Agent</a:t>
            </a:r>
          </a:p>
        </p:txBody>
      </p:sp>
      <p:pic>
        <p:nvPicPr>
          <p:cNvPr id="4" name="Picture 3" descr="A diagram of a draft generator">
            <a:extLst>
              <a:ext uri="{FF2B5EF4-FFF2-40B4-BE49-F238E27FC236}">
                <a16:creationId xmlns:a16="http://schemas.microsoft.com/office/drawing/2014/main" id="{600793C2-0186-7AA9-43CD-DA2970662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2" y="2308194"/>
            <a:ext cx="5534038" cy="416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3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B4677-7D18-5312-22A7-995ABA9AD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70152-3EFE-5DD5-236D-C20E751EA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41837"/>
            <a:ext cx="10018713" cy="4169865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Backend: </a:t>
            </a:r>
            <a:r>
              <a:rPr lang="en-US" dirty="0"/>
              <a:t>Python, </a:t>
            </a:r>
            <a:r>
              <a:rPr lang="en-US" dirty="0" err="1"/>
              <a:t>FastAPI</a:t>
            </a:r>
            <a:endParaRPr lang="en-US" dirty="0"/>
          </a:p>
          <a:p>
            <a:r>
              <a:rPr lang="en-US" i="1" dirty="0"/>
              <a:t>Frontend: </a:t>
            </a:r>
            <a:r>
              <a:rPr lang="en-US" dirty="0"/>
              <a:t>React, JavaScript</a:t>
            </a:r>
            <a:endParaRPr lang="en-US" i="1" dirty="0"/>
          </a:p>
          <a:p>
            <a:r>
              <a:rPr lang="en-US" i="1" dirty="0"/>
              <a:t>AI:</a:t>
            </a:r>
            <a:r>
              <a:rPr lang="en-US" dirty="0"/>
              <a:t> </a:t>
            </a:r>
            <a:r>
              <a:rPr lang="en-US" dirty="0" err="1"/>
              <a:t>LangGraph</a:t>
            </a:r>
            <a:r>
              <a:rPr lang="en-US" dirty="0"/>
              <a:t> Agentic workflows, </a:t>
            </a:r>
            <a:r>
              <a:rPr lang="en-US" dirty="0" err="1"/>
              <a:t>ReAct</a:t>
            </a:r>
            <a:r>
              <a:rPr lang="en-US" dirty="0"/>
              <a:t> agents, </a:t>
            </a:r>
            <a:r>
              <a:rPr lang="en-US" dirty="0" err="1"/>
              <a:t>FastMCP</a:t>
            </a:r>
            <a:r>
              <a:rPr lang="en-US" dirty="0"/>
              <a:t> server tools</a:t>
            </a:r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n-US" dirty="0"/>
              <a:t>Claude 4 extended thinking mode, beta File API use</a:t>
            </a:r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n-US" dirty="0"/>
              <a:t>Observability: </a:t>
            </a:r>
            <a:r>
              <a:rPr lang="en-US" dirty="0" err="1"/>
              <a:t>LangFuse</a:t>
            </a:r>
            <a:endParaRPr lang="en-US" dirty="0"/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n-US" dirty="0"/>
              <a:t>Checkpointing and memory: PostgreSQL</a:t>
            </a:r>
          </a:p>
          <a:p>
            <a:pPr lvl="1">
              <a:buClr>
                <a:srgbClr val="1287C3"/>
              </a:buClr>
              <a:buFont typeface="Courier New"/>
              <a:buChar char="o"/>
            </a:pPr>
            <a:endParaRPr lang="en-US" dirty="0"/>
          </a:p>
          <a:p>
            <a:pPr marL="0" indent="0">
              <a:buNone/>
            </a:pPr>
            <a:r>
              <a:rPr lang="en-US" sz="2000" i="1" dirty="0"/>
              <a:t>GitHub: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https://github.com/bah-scsp-hackathon-2025/public-health-app</a:t>
            </a:r>
            <a:endParaRPr lang="en-US" sz="2000" dirty="0"/>
          </a:p>
          <a:p>
            <a:pPr marL="0" indent="0">
              <a:buNone/>
            </a:pPr>
            <a:r>
              <a:rPr lang="en-US" sz="2000" i="1" dirty="0"/>
              <a:t>Slides:</a:t>
            </a:r>
            <a:r>
              <a:rPr lang="en-US" sz="2000" dirty="0"/>
              <a:t> </a:t>
            </a:r>
            <a:r>
              <a:rPr lang="en-US" sz="2000" dirty="0">
                <a:hlinkClick r:id="rId3"/>
              </a:rPr>
              <a:t>https://github.com/bah-scsp-hackathon-2025/public-health-app/blob/main/BAH-Hackathon.pptx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47121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129183E676844C97FCA5BC7F26B41F" ma:contentTypeVersion="18" ma:contentTypeDescription="Create a new document." ma:contentTypeScope="" ma:versionID="78cbdd4ef415c6e4fbaee3c208efec8f">
  <xsd:schema xmlns:xsd="http://www.w3.org/2001/XMLSchema" xmlns:xs="http://www.w3.org/2001/XMLSchema" xmlns:p="http://schemas.microsoft.com/office/2006/metadata/properties" xmlns:ns3="6d418e1a-eaa6-4d78-85d6-8ff987fcc4fb" xmlns:ns4="11efdf23-670f-4f51-9032-81f6568c2010" targetNamespace="http://schemas.microsoft.com/office/2006/metadata/properties" ma:root="true" ma:fieldsID="e64ce72339b676947d103adb3e93dd3c" ns3:_="" ns4:_="">
    <xsd:import namespace="6d418e1a-eaa6-4d78-85d6-8ff987fcc4fb"/>
    <xsd:import namespace="11efdf23-670f-4f51-9032-81f6568c201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18e1a-eaa6-4d78-85d6-8ff987fcc4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description="" ma:indexed="true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efdf23-670f-4f51-9032-81f6568c201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d418e1a-eaa6-4d78-85d6-8ff987fcc4fb" xsi:nil="true"/>
  </documentManagement>
</p:properties>
</file>

<file path=customXml/itemProps1.xml><?xml version="1.0" encoding="utf-8"?>
<ds:datastoreItem xmlns:ds="http://schemas.openxmlformats.org/officeDocument/2006/customXml" ds:itemID="{CAC63C60-A9EF-4E48-8241-D82CEA0E31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0FBACA-E0E7-4D7F-8D25-5FD5F42E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418e1a-eaa6-4d78-85d6-8ff987fcc4fb"/>
    <ds:schemaRef ds:uri="11efdf23-670f-4f51-9032-81f6568c20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7B8844-8E78-4EC0-924F-CAF4720B20B5}">
  <ds:schemaRefs>
    <ds:schemaRef ds:uri="11efdf23-670f-4f51-9032-81f6568c2010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schemas.microsoft.com/office/2006/metadata/properties"/>
    <ds:schemaRef ds:uri="http://purl.org/dc/dcmitype/"/>
    <ds:schemaRef ds:uri="http://schemas.openxmlformats.org/package/2006/metadata/core-properties"/>
    <ds:schemaRef ds:uri="6d418e1a-eaa6-4d78-85d6-8ff987fcc4fb"/>
  </ds:schemaRefs>
</ds:datastoreItem>
</file>

<file path=docMetadata/LabelInfo.xml><?xml version="1.0" encoding="utf-8"?>
<clbl:labelList xmlns:clbl="http://schemas.microsoft.com/office/2020/mipLabelMetadata">
  <clbl:label id="{3de9faa6-9fe1-49b3-9a08-227a296b54a6}" enabled="1" method="Privileged" siteId="{d5fe813e-0caa-432a-b2ac-d555aa91bd1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509</TotalTime>
  <Words>168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Parallax</vt:lpstr>
      <vt:lpstr>Health Sentinel</vt:lpstr>
      <vt:lpstr>Decision Maker User Story</vt:lpstr>
      <vt:lpstr>Regular User Story</vt:lpstr>
      <vt:lpstr>Architecture: Dashboard Agent</vt:lpstr>
      <vt:lpstr>Architecture: Strategy Generator Agent</vt:lpstr>
      <vt:lpstr>Architecture: Policy Draft Generator Agent</vt:lpstr>
      <vt:lpstr>Tech 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Lynn, Bri [USA]</dc:creator>
  <cp:lastModifiedBy>Lynn, Bri [USA]</cp:lastModifiedBy>
  <cp:revision>25</cp:revision>
  <dcterms:created xsi:type="dcterms:W3CDTF">2025-06-04T01:54:02Z</dcterms:created>
  <dcterms:modified xsi:type="dcterms:W3CDTF">2025-06-04T11:00:02Z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0x01010001129183E676844C97FCA5BC7F26B41F</vt:lpwstr>
  </property>
</Properties>
</file>