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4"/>
  </p:sldMasterIdLst>
  <p:sldIdLst>
    <p:sldId id="256" r:id="rId5"/>
    <p:sldId id="261" r:id="rId6"/>
    <p:sldId id="260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9399C-ED19-4278-B0C0-55CA9E1A7E74}" v="5" dt="2025-06-04T04:42:30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nn, Bri [USA]" userId="f8233e40-40d5-4c14-8525-6a2949782780" providerId="ADAL" clId="{42B9399C-ED19-4278-B0C0-55CA9E1A7E74}"/>
    <pc:docChg chg="undo custSel addSld delSld modSld">
      <pc:chgData name="Lynn, Bri [USA]" userId="f8233e40-40d5-4c14-8525-6a2949782780" providerId="ADAL" clId="{42B9399C-ED19-4278-B0C0-55CA9E1A7E74}" dt="2025-06-04T04:44:24.473" v="1022" actId="114"/>
      <pc:docMkLst>
        <pc:docMk/>
      </pc:docMkLst>
      <pc:sldChg chg="delSp modSp mod">
        <pc:chgData name="Lynn, Bri [USA]" userId="f8233e40-40d5-4c14-8525-6a2949782780" providerId="ADAL" clId="{42B9399C-ED19-4278-B0C0-55CA9E1A7E74}" dt="2025-06-04T02:00:34.377" v="68" actId="404"/>
        <pc:sldMkLst>
          <pc:docMk/>
          <pc:sldMk cId="280970972" sldId="256"/>
        </pc:sldMkLst>
        <pc:spChg chg="mod">
          <ac:chgData name="Lynn, Bri [USA]" userId="f8233e40-40d5-4c14-8525-6a2949782780" providerId="ADAL" clId="{42B9399C-ED19-4278-B0C0-55CA9E1A7E74}" dt="2025-06-04T02:00:34.377" v="68" actId="404"/>
          <ac:spMkLst>
            <pc:docMk/>
            <pc:sldMk cId="280970972" sldId="256"/>
            <ac:spMk id="3" creationId="{44FCFB22-C79E-16A3-9438-C901A2701F3C}"/>
          </ac:spMkLst>
        </pc:spChg>
        <pc:spChg chg="del">
          <ac:chgData name="Lynn, Bri [USA]" userId="f8233e40-40d5-4c14-8525-6a2949782780" providerId="ADAL" clId="{42B9399C-ED19-4278-B0C0-55CA9E1A7E74}" dt="2025-06-04T02:00:12.674" v="24" actId="478"/>
          <ac:spMkLst>
            <pc:docMk/>
            <pc:sldMk cId="280970972" sldId="256"/>
            <ac:spMk id="5" creationId="{DECAC275-30E6-7B17-B03F-64791BCCA4A2}"/>
          </ac:spMkLst>
        </pc:spChg>
      </pc:sldChg>
      <pc:sldChg chg="delSp modSp new mod">
        <pc:chgData name="Lynn, Bri [USA]" userId="f8233e40-40d5-4c14-8525-6a2949782780" providerId="ADAL" clId="{42B9399C-ED19-4278-B0C0-55CA9E1A7E74}" dt="2025-06-04T03:04:51.160" v="150" actId="478"/>
        <pc:sldMkLst>
          <pc:docMk/>
          <pc:sldMk cId="3830451028" sldId="257"/>
        </pc:sldMkLst>
        <pc:spChg chg="mod">
          <ac:chgData name="Lynn, Bri [USA]" userId="f8233e40-40d5-4c14-8525-6a2949782780" providerId="ADAL" clId="{42B9399C-ED19-4278-B0C0-55CA9E1A7E74}" dt="2025-06-04T01:59:51.663" v="22" actId="20577"/>
          <ac:spMkLst>
            <pc:docMk/>
            <pc:sldMk cId="3830451028" sldId="257"/>
            <ac:spMk id="2" creationId="{411B4677-7D18-5312-22A7-995ABA9AD28C}"/>
          </ac:spMkLst>
        </pc:spChg>
        <pc:spChg chg="del">
          <ac:chgData name="Lynn, Bri [USA]" userId="f8233e40-40d5-4c14-8525-6a2949782780" providerId="ADAL" clId="{42B9399C-ED19-4278-B0C0-55CA9E1A7E74}" dt="2025-06-04T03:04:51.160" v="150" actId="478"/>
          <ac:spMkLst>
            <pc:docMk/>
            <pc:sldMk cId="3830451028" sldId="257"/>
            <ac:spMk id="3" creationId="{BB270152-3EFE-5DD5-236D-C20E751EA9A0}"/>
          </ac:spMkLst>
        </pc:spChg>
      </pc:sldChg>
      <pc:sldChg chg="modSp add mod">
        <pc:chgData name="Lynn, Bri [USA]" userId="f8233e40-40d5-4c14-8525-6a2949782780" providerId="ADAL" clId="{42B9399C-ED19-4278-B0C0-55CA9E1A7E74}" dt="2025-06-04T04:44:24.473" v="1022" actId="114"/>
        <pc:sldMkLst>
          <pc:docMk/>
          <pc:sldMk cId="2247121487" sldId="258"/>
        </pc:sldMkLst>
        <pc:spChg chg="mod">
          <ac:chgData name="Lynn, Bri [USA]" userId="f8233e40-40d5-4c14-8525-6a2949782780" providerId="ADAL" clId="{42B9399C-ED19-4278-B0C0-55CA9E1A7E74}" dt="2025-06-04T02:00:55.758" v="79" actId="20577"/>
          <ac:spMkLst>
            <pc:docMk/>
            <pc:sldMk cId="2247121487" sldId="258"/>
            <ac:spMk id="2" creationId="{411B4677-7D18-5312-22A7-995ABA9AD28C}"/>
          </ac:spMkLst>
        </pc:spChg>
        <pc:spChg chg="mod">
          <ac:chgData name="Lynn, Bri [USA]" userId="f8233e40-40d5-4c14-8525-6a2949782780" providerId="ADAL" clId="{42B9399C-ED19-4278-B0C0-55CA9E1A7E74}" dt="2025-06-04T04:44:24.473" v="1022" actId="114"/>
          <ac:spMkLst>
            <pc:docMk/>
            <pc:sldMk cId="2247121487" sldId="258"/>
            <ac:spMk id="3" creationId="{BB270152-3EFE-5DD5-236D-C20E751EA9A0}"/>
          </ac:spMkLst>
        </pc:spChg>
      </pc:sldChg>
      <pc:sldChg chg="modSp add del mod">
        <pc:chgData name="Lynn, Bri [USA]" userId="f8233e40-40d5-4c14-8525-6a2949782780" providerId="ADAL" clId="{42B9399C-ED19-4278-B0C0-55CA9E1A7E74}" dt="2025-06-04T04:31:01.281" v="298" actId="47"/>
        <pc:sldMkLst>
          <pc:docMk/>
          <pc:sldMk cId="1730752997" sldId="259"/>
        </pc:sldMkLst>
        <pc:spChg chg="mod">
          <ac:chgData name="Lynn, Bri [USA]" userId="f8233e40-40d5-4c14-8525-6a2949782780" providerId="ADAL" clId="{42B9399C-ED19-4278-B0C0-55CA9E1A7E74}" dt="2025-06-04T04:30:57.879" v="296" actId="21"/>
          <ac:spMkLst>
            <pc:docMk/>
            <pc:sldMk cId="1730752997" sldId="259"/>
            <ac:spMk id="2" creationId="{411B4677-7D18-5312-22A7-995ABA9AD28C}"/>
          </ac:spMkLst>
        </pc:spChg>
      </pc:sldChg>
      <pc:sldChg chg="addSp modSp add mod">
        <pc:chgData name="Lynn, Bri [USA]" userId="f8233e40-40d5-4c14-8525-6a2949782780" providerId="ADAL" clId="{42B9399C-ED19-4278-B0C0-55CA9E1A7E74}" dt="2025-06-04T04:39:43.517" v="973" actId="20577"/>
        <pc:sldMkLst>
          <pc:docMk/>
          <pc:sldMk cId="3732523359" sldId="260"/>
        </pc:sldMkLst>
        <pc:spChg chg="mod">
          <ac:chgData name="Lynn, Bri [USA]" userId="f8233e40-40d5-4c14-8525-6a2949782780" providerId="ADAL" clId="{42B9399C-ED19-4278-B0C0-55CA9E1A7E74}" dt="2025-06-04T04:22:53.278" v="267" actId="20577"/>
          <ac:spMkLst>
            <pc:docMk/>
            <pc:sldMk cId="3732523359" sldId="260"/>
            <ac:spMk id="2" creationId="{411B4677-7D18-5312-22A7-995ABA9AD28C}"/>
          </ac:spMkLst>
        </pc:spChg>
        <pc:spChg chg="add mod">
          <ac:chgData name="Lynn, Bri [USA]" userId="f8233e40-40d5-4c14-8525-6a2949782780" providerId="ADAL" clId="{42B9399C-ED19-4278-B0C0-55CA9E1A7E74}" dt="2025-06-04T04:39:43.517" v="973" actId="20577"/>
          <ac:spMkLst>
            <pc:docMk/>
            <pc:sldMk cId="3732523359" sldId="260"/>
            <ac:spMk id="3" creationId="{3BC2DA67-800D-E501-E7CB-E4A201A1D4DA}"/>
          </ac:spMkLst>
        </pc:spChg>
      </pc:sldChg>
      <pc:sldChg chg="modSp new mod">
        <pc:chgData name="Lynn, Bri [USA]" userId="f8233e40-40d5-4c14-8525-6a2949782780" providerId="ADAL" clId="{42B9399C-ED19-4278-B0C0-55CA9E1A7E74}" dt="2025-06-04T04:38:23.187" v="928" actId="20577"/>
        <pc:sldMkLst>
          <pc:docMk/>
          <pc:sldMk cId="523765280" sldId="261"/>
        </pc:sldMkLst>
        <pc:spChg chg="mod">
          <ac:chgData name="Lynn, Bri [USA]" userId="f8233e40-40d5-4c14-8525-6a2949782780" providerId="ADAL" clId="{42B9399C-ED19-4278-B0C0-55CA9E1A7E74}" dt="2025-06-04T04:30:59.701" v="297"/>
          <ac:spMkLst>
            <pc:docMk/>
            <pc:sldMk cId="523765280" sldId="261"/>
            <ac:spMk id="2" creationId="{CA21B196-7A99-A6E7-64FA-55D938962628}"/>
          </ac:spMkLst>
        </pc:spChg>
        <pc:spChg chg="mod">
          <ac:chgData name="Lynn, Bri [USA]" userId="f8233e40-40d5-4c14-8525-6a2949782780" providerId="ADAL" clId="{42B9399C-ED19-4278-B0C0-55CA9E1A7E74}" dt="2025-06-04T04:38:23.187" v="928" actId="20577"/>
          <ac:spMkLst>
            <pc:docMk/>
            <pc:sldMk cId="523765280" sldId="261"/>
            <ac:spMk id="3" creationId="{E87B36E3-B3EC-BD22-84B3-48C3CB24ED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8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3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78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0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1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8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9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6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A80881-A18D-4055-94A9-5E45233E945E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29B68B-AC63-471A-99EF-051D53542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h-scsp-hackathon-2025/public-health-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ED8-6CAC-8337-DD91-A582743CF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Sentinel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CFB22-C79E-16A3-9438-C901A2701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Carlos Arguello, Bri Lynn, Sydney Segear, Csaba Toth</a:t>
            </a:r>
          </a:p>
          <a:p>
            <a:r>
              <a:rPr lang="en-US" i="1" dirty="0"/>
              <a:t>Booz Allen Hamilton</a:t>
            </a:r>
          </a:p>
          <a:p>
            <a:r>
              <a:rPr lang="en-US" sz="2000" i="1" dirty="0"/>
              <a:t>June 4, 2025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097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B196-7A99-A6E7-64FA-55D93896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Maker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36E3-B3EC-BD22-84B3-48C3CB24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View status of public health risks, including health alerts and data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AI to generate strategies to mitigate high risk alerts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AI to generate policy document based on AI-generated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Review, edit, and approve public health policy documents</a:t>
            </a:r>
          </a:p>
        </p:txBody>
      </p:sp>
    </p:spTree>
    <p:extLst>
      <p:ext uri="{BB962C8B-B14F-4D97-AF65-F5344CB8AC3E}">
        <p14:creationId xmlns:p14="http://schemas.microsoft.com/office/powerpoint/2010/main" val="52376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677-7D18-5312-22A7-995ABA9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DA67-800D-E501-E7CB-E4A201A1D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View status of public health risks, including health alerts and data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health alerts by location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approved policy documents for health alerts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2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677-7D18-5312-22A7-995ABA9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83045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677-7D18-5312-22A7-995ABA9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0152-3EFE-5DD5-236D-C20E751E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Backend: </a:t>
            </a:r>
            <a:r>
              <a:rPr lang="en-US" dirty="0"/>
              <a:t>Python,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i="1" dirty="0"/>
              <a:t>Frontend: </a:t>
            </a:r>
            <a:r>
              <a:rPr lang="en-US" dirty="0"/>
              <a:t>React, JavaScript</a:t>
            </a:r>
            <a:endParaRPr lang="en-US" i="1" dirty="0"/>
          </a:p>
          <a:p>
            <a:r>
              <a:rPr lang="en-US" i="1" dirty="0"/>
              <a:t>AI:</a:t>
            </a:r>
            <a:r>
              <a:rPr lang="en-US" dirty="0"/>
              <a:t> </a:t>
            </a:r>
            <a:r>
              <a:rPr lang="en-US" dirty="0" err="1"/>
              <a:t>LangGraph</a:t>
            </a:r>
            <a:r>
              <a:rPr lang="en-US" dirty="0"/>
              <a:t> Agent</a:t>
            </a:r>
          </a:p>
          <a:p>
            <a:endParaRPr lang="en-US" dirty="0"/>
          </a:p>
          <a:p>
            <a:r>
              <a:rPr lang="en-US" i="1" dirty="0"/>
              <a:t>GitHub: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https://github.com/bah-scsp-hackathon-2025/public-health-app</a:t>
            </a:r>
            <a:endParaRPr lang="en-US" dirty="0"/>
          </a:p>
          <a:p>
            <a:r>
              <a:rPr lang="en-US" i="1" dirty="0"/>
              <a:t>Slides:</a:t>
            </a:r>
            <a:r>
              <a:rPr lang="en-US" dirty="0"/>
              <a:t> &lt;</a:t>
            </a:r>
            <a:r>
              <a:rPr lang="en-US" dirty="0" err="1"/>
              <a:t>github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47121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129183E676844C97FCA5BC7F26B41F" ma:contentTypeVersion="18" ma:contentTypeDescription="Create a new document." ma:contentTypeScope="" ma:versionID="78cbdd4ef415c6e4fbaee3c208efec8f">
  <xsd:schema xmlns:xsd="http://www.w3.org/2001/XMLSchema" xmlns:xs="http://www.w3.org/2001/XMLSchema" xmlns:p="http://schemas.microsoft.com/office/2006/metadata/properties" xmlns:ns3="6d418e1a-eaa6-4d78-85d6-8ff987fcc4fb" xmlns:ns4="11efdf23-670f-4f51-9032-81f6568c2010" targetNamespace="http://schemas.microsoft.com/office/2006/metadata/properties" ma:root="true" ma:fieldsID="e64ce72339b676947d103adb3e93dd3c" ns3:_="" ns4:_="">
    <xsd:import namespace="6d418e1a-eaa6-4d78-85d6-8ff987fcc4fb"/>
    <xsd:import namespace="11efdf23-670f-4f51-9032-81f6568c20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18e1a-eaa6-4d78-85d6-8ff987fcc4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fdf23-670f-4f51-9032-81f6568c201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418e1a-eaa6-4d78-85d6-8ff987fcc4fb" xsi:nil="true"/>
  </documentManagement>
</p:properties>
</file>

<file path=customXml/itemProps1.xml><?xml version="1.0" encoding="utf-8"?>
<ds:datastoreItem xmlns:ds="http://schemas.openxmlformats.org/officeDocument/2006/customXml" ds:itemID="{DA0FBACA-E0E7-4D7F-8D25-5FD5F42E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418e1a-eaa6-4d78-85d6-8ff987fcc4fb"/>
    <ds:schemaRef ds:uri="11efdf23-670f-4f51-9032-81f6568c20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C63C60-A9EF-4E48-8241-D82CEA0E31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7B8844-8E78-4EC0-924F-CAF4720B20B5}">
  <ds:schemaRefs>
    <ds:schemaRef ds:uri="11efdf23-670f-4f51-9032-81f6568c2010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http://schemas.openxmlformats.org/package/2006/metadata/core-properties"/>
    <ds:schemaRef ds:uri="6d418e1a-eaa6-4d78-85d6-8ff987fcc4fb"/>
  </ds:schemaRefs>
</ds:datastoreItem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170</TotalTime>
  <Words>128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Health Sentinel</vt:lpstr>
      <vt:lpstr>Decision Maker User Story</vt:lpstr>
      <vt:lpstr>Regular User Story</vt:lpstr>
      <vt:lpstr>Architecture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Lynn, Bri [USA]</dc:creator>
  <cp:lastModifiedBy>Lynn, Bri [USA]</cp:lastModifiedBy>
  <cp:revision>1</cp:revision>
  <dcterms:created xsi:type="dcterms:W3CDTF">2025-06-04T01:54:02Z</dcterms:created>
  <dcterms:modified xsi:type="dcterms:W3CDTF">2025-06-04T04:44:25Z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0x01010001129183E676844C97FCA5BC7F26B41F</vt:lpwstr>
  </property>
</Properties>
</file>