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10.png" ContentType="image/png"/>
  <Override PartName="/ppt/media/image11.gif" ContentType="image/gif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2501F3-698E-45E2-B5F2-7EFEC1546B16}" type="datetime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4/12/20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6B3A6B-5BE0-4CBD-8D39-7F8458F09E68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AD0762-F1C5-456B-AFA8-F3DE4BD1163E}" type="datetime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4/12/20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D4E68F-1F67-4241-9BC4-AEEFAB0E4B91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Stellar Wings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 Virtual Reality experience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382400" y="5303520"/>
            <a:ext cx="2017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Brandon Huzil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Viktor Fries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Lukas Hoffman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Jarod Thompson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Now to fill our “spacescape”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5800" y="2194560"/>
            <a:ext cx="10820160" cy="87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need to fill places the player has been and is near with asteroid groups that wont change but we need to save on computations too.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85800" y="3343680"/>
            <a:ext cx="10820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Imagine space subdivided into massive blocks like and infinity by infinity by infinity Rubik's cube.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85800" y="4223520"/>
            <a:ext cx="10820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These blocks can correspond with a 3 number coordinate.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685800" y="4854240"/>
            <a:ext cx="10820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If players approaches a never encountered block of space, fill it with asteroid groups, leaving the infinite amount of blocks the player hasn't been to empty and computation free.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weapons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896200" y="76500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models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512760" y="2365560"/>
            <a:ext cx="5000400" cy="357156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770040" y="502704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https://mehrasaur.itch.io/3d-spaceships-pack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747000" y="249876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Free low-poly assets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735840" y="334944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Modeled in Blender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752760" y="414612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Clay models (no mats or uv mapping)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735840" y="334980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Modeled in Blender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895840" y="7646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Movement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47000" y="249912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Transform.lookat(target)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23120" y="2233800"/>
            <a:ext cx="4985280" cy="255492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747000" y="312624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Switches it’s “lookat” target depending on the distance from the enemy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755640" y="436752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Accelerate toward target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738360" y="5225760"/>
            <a:ext cx="38880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Fire weapon when in range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96200" y="76500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spawner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88720" y="3458520"/>
            <a:ext cx="948816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Vector3 spawnPosition = Random.onUnitSphere * playerRadius + player.transform.position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911520" y="3449160"/>
            <a:ext cx="447840" cy="62676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TextShape 4"/>
          <p:cNvSpPr txBox="1"/>
          <p:nvPr/>
        </p:nvSpPr>
        <p:spPr>
          <a:xfrm>
            <a:off x="937800" y="4620960"/>
            <a:ext cx="697680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enemy[i].transform.position = spawnPosition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954720" y="251676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GameObject player = FindWithTag(“player”)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896560" y="7653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stats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006920" y="383652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Spawner keeps track of the starting base stats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1007280" y="465084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Scales stats up after x amount of time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964080" y="551484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New enemies spawned have higher stats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990000" y="234396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Each enemy has their own stats script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TextShape 7"/>
          <p:cNvSpPr txBox="1"/>
          <p:nvPr/>
        </p:nvSpPr>
        <p:spPr>
          <a:xfrm>
            <a:off x="938160" y="3097800"/>
            <a:ext cx="6734520" cy="62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Contains their current health and damage numbers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895840" y="7646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ships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911" t="13574" r="7547" b="0"/>
          <a:stretch/>
        </p:blipFill>
        <p:spPr>
          <a:xfrm>
            <a:off x="2696400" y="2120400"/>
            <a:ext cx="6799320" cy="361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519280" y="2194200"/>
            <a:ext cx="7153200" cy="40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is Stellar wings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Stellar wings is Virtual Reality space based dog fighter where players take control of a powerful stellar space fighter and collect resources and do battle with raiding enemy ships.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Design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2194560"/>
            <a:ext cx="10820160" cy="82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recognised that we could split the project into 4 sections that could be concurrently worked on by each member of the group.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85800" y="5859360"/>
            <a:ext cx="1082016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Lukas – The Enemies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85800" y="3110760"/>
            <a:ext cx="1082016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Viktor – The Ship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" y="4026960"/>
            <a:ext cx="1082016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Brandon – The Environment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685800" y="4943160"/>
            <a:ext cx="1082016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Jarod – The weapons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Ship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Environment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2194560"/>
            <a:ext cx="10820160" cy="54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How do you populate a space environment you ask?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110440" y="2743200"/>
            <a:ext cx="2146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</a:rPr>
              <a:t>Asteroids!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85800" y="3570840"/>
            <a:ext cx="113202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realized that in order to create an interesting and varied landscape or in this case, spacescape we needed to use asteroids that varied in size, shape, and colour.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685800" y="4727160"/>
            <a:ext cx="10820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Then these asteroids could be put in large formations such as asteroid fields and asteroid belts.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85800" y="6032520"/>
            <a:ext cx="10820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Its time for some procedural generation.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Procedural Asteroids…    HOW?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85800" y="2054160"/>
            <a:ext cx="10820160" cy="1011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Lets morph the positions of vertices on sphere meshes to achieve asteroid shapes, but any old sphere type wont do.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496800" y="2810160"/>
            <a:ext cx="1722600" cy="172260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61920" y="4697280"/>
            <a:ext cx="5267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https://upload.wikimedia.org/wikipedia/commons/e/e8/Zeroth_stellation_of_icosahedron.png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408760" y="2922840"/>
            <a:ext cx="550908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This is an icosahedron, a 20 sided shape of uniform faces and edges that geometry can help us build.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291360" y="4026600"/>
            <a:ext cx="550908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can refine an icosahedron by dividing each triangular face into 4 new triangular faces, we call the resulting shape an icosphere.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0" name="Picture 9" descr=""/>
          <p:cNvPicPr/>
          <p:nvPr/>
        </p:nvPicPr>
        <p:blipFill>
          <a:blip r:embed="rId2"/>
          <a:stretch/>
        </p:blipFill>
        <p:spPr>
          <a:xfrm>
            <a:off x="9630000" y="4717080"/>
            <a:ext cx="1731240" cy="1727280"/>
          </a:xfrm>
          <a:prstGeom prst="rect">
            <a:avLst/>
          </a:prstGeom>
          <a:ln>
            <a:noFill/>
          </a:ln>
        </p:spPr>
      </p:pic>
      <p:sp>
        <p:nvSpPr>
          <p:cNvPr id="111" name="CustomShape 6"/>
          <p:cNvSpPr/>
          <p:nvPr/>
        </p:nvSpPr>
        <p:spPr>
          <a:xfrm>
            <a:off x="4780800" y="5718240"/>
            <a:ext cx="4840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https://upload.wikimedia.org/wikipedia/commons/a/a9/Pentakis_icosidodecahedron.png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895480" y="4330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Asteroids as morphed Icospheres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85800" y="1779120"/>
            <a:ext cx="10820160" cy="654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can add slight randomness into the icosahedrons geometry to start.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85800" y="2215800"/>
            <a:ext cx="1082016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Then we can refine it into an icoshpere.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85800" y="2631600"/>
            <a:ext cx="1082016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Last we can take random amounts of 3 vertices corresponding to a triangular face and project them in or out from the shapes center.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1"/>
          <a:stretch/>
        </p:blipFill>
        <p:spPr>
          <a:xfrm>
            <a:off x="2952360" y="3286440"/>
            <a:ext cx="6287040" cy="294336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685800" y="6318360"/>
            <a:ext cx="1082016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Asteroids break into smaller asteroids when destroyed.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Asteroid behaviour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5800" y="2194560"/>
            <a:ext cx="10820160" cy="102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can group our procedural asteroids together to behave as a collective body, asteroid fields and asteroid belts.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2286360" y="3061080"/>
            <a:ext cx="7618680" cy="352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790640" y="27824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Lets look at this in action, To unity we go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Application>LibreOffice/6.3.1.2$Windows_X86_64 LibreOffice_project/b79626edf0065ac373bd1df5c28bd630b4424273</Application>
  <Words>468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2020-04-12T00:37:41Z</dcterms:created>
  <dc:creator>Anne</dc:creator>
  <dc:description/>
  <dc:language>en-US</dc:language>
  <cp:lastModifiedBy/>
  <dcterms:modified xsi:type="dcterms:W3CDTF">2020-04-12T16:03:06Z</dcterms:modified>
  <cp:revision>7</cp:revision>
  <dc:subject/>
  <dc:title>Stellar Wings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