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235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85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57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01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72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11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013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067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86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17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32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74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64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31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520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069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59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1A898-F5E0-418F-860E-B3FA0E855820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74F2-5D6D-488E-9845-5F81F7B2EE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212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074D-DEC6-4C16-ACAC-32C86D288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Stellar 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6B26C-B622-41DB-9AD0-A93398A2E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Virtual Reality 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4FD89-37B2-40AA-B1AF-4DCF8C8A9CB8}"/>
              </a:ext>
            </a:extLst>
          </p:cNvPr>
          <p:cNvSpPr txBox="1"/>
          <p:nvPr/>
        </p:nvSpPr>
        <p:spPr>
          <a:xfrm>
            <a:off x="1371600" y="5303520"/>
            <a:ext cx="2039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Brandon </a:t>
            </a:r>
            <a:r>
              <a:rPr lang="en-CA" dirty="0" err="1"/>
              <a:t>Huzil</a:t>
            </a:r>
            <a:endParaRPr lang="en-CA" dirty="0"/>
          </a:p>
          <a:p>
            <a:r>
              <a:rPr lang="en-CA" dirty="0"/>
              <a:t>Viktor Fries</a:t>
            </a:r>
          </a:p>
          <a:p>
            <a:r>
              <a:rPr lang="en-CA" dirty="0"/>
              <a:t>Lukas Hoffman</a:t>
            </a:r>
          </a:p>
          <a:p>
            <a:r>
              <a:rPr lang="en-CA" dirty="0"/>
              <a:t>Jarod Thompson</a:t>
            </a:r>
          </a:p>
        </p:txBody>
      </p:sp>
    </p:spTree>
    <p:extLst>
      <p:ext uri="{BB962C8B-B14F-4D97-AF65-F5344CB8AC3E}">
        <p14:creationId xmlns:p14="http://schemas.microsoft.com/office/powerpoint/2010/main" val="360252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A00E-06B5-4903-9F09-3BB80F0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Now to fill our “spacescape”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87C4-5252-48D7-8F9E-7E2D268A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879944"/>
          </a:xfrm>
        </p:spPr>
        <p:txBody>
          <a:bodyPr/>
          <a:lstStyle/>
          <a:p>
            <a:r>
              <a:rPr lang="en-CA" dirty="0"/>
              <a:t>We need to fill places the player has been and is near with asteroid groups that wont change but we need to save on computations too.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FA0ABF-5FBF-442B-9838-AA094C6DD4FF}"/>
              </a:ext>
            </a:extLst>
          </p:cNvPr>
          <p:cNvSpPr txBox="1">
            <a:spLocks/>
          </p:cNvSpPr>
          <p:nvPr/>
        </p:nvSpPr>
        <p:spPr>
          <a:xfrm>
            <a:off x="685800" y="3343524"/>
            <a:ext cx="10820400" cy="87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Imagine space subdivided into massive blocks like and infinity by infinity by infinity Rubik's cube.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940D94-8399-4FFD-B3BE-D5285A5E5D61}"/>
              </a:ext>
            </a:extLst>
          </p:cNvPr>
          <p:cNvSpPr txBox="1">
            <a:spLocks/>
          </p:cNvSpPr>
          <p:nvPr/>
        </p:nvSpPr>
        <p:spPr>
          <a:xfrm>
            <a:off x="685800" y="4223468"/>
            <a:ext cx="10820400" cy="87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These blocks can correspond with a 3 number coordinate.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58382E-D932-4D5C-A521-850DD351A8EA}"/>
              </a:ext>
            </a:extLst>
          </p:cNvPr>
          <p:cNvSpPr txBox="1">
            <a:spLocks/>
          </p:cNvSpPr>
          <p:nvPr/>
        </p:nvSpPr>
        <p:spPr>
          <a:xfrm>
            <a:off x="685800" y="4854271"/>
            <a:ext cx="10820400" cy="8799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If players approaches a never encountered block of space, fill it with asteroid groups, leaving the infinite amount of blocks the player hasn't been to empty and computation free.</a:t>
            </a:r>
          </a:p>
        </p:txBody>
      </p:sp>
    </p:spTree>
    <p:extLst>
      <p:ext uri="{BB962C8B-B14F-4D97-AF65-F5344CB8AC3E}">
        <p14:creationId xmlns:p14="http://schemas.microsoft.com/office/powerpoint/2010/main" val="38252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2CBB-BD82-4AE6-8E08-14221598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weapons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B5BE-F088-47A6-AAB7-5CE32631F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14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83B4-5161-4E79-8443-D6E64D87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enemies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B1DB-AAA8-467B-BAF2-D0916CCF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27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1BC4-CCE6-4FB3-8F3E-2459C96B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Stellar wings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E694-88A4-4403-B4B7-937D36A4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Stellar wings is Virtual Reality space based dog fighter where players take control of a powerful stellar space fighter and collect resources and do battle with raiding enemy ships.</a:t>
            </a:r>
          </a:p>
        </p:txBody>
      </p:sp>
    </p:spTree>
    <p:extLst>
      <p:ext uri="{BB962C8B-B14F-4D97-AF65-F5344CB8AC3E}">
        <p14:creationId xmlns:p14="http://schemas.microsoft.com/office/powerpoint/2010/main" val="393235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C599-80EC-4EC5-9913-69DF0193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0029-0B94-4BE0-88EB-E397C6A7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826936"/>
          </a:xfrm>
        </p:spPr>
        <p:txBody>
          <a:bodyPr/>
          <a:lstStyle/>
          <a:p>
            <a:r>
              <a:rPr lang="en-CA" dirty="0"/>
              <a:t>We recognised that we could split the project into 4 sections that could be concurrently worked on by each member of the group.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260F37-0215-4120-91E7-60216F595A4B}"/>
              </a:ext>
            </a:extLst>
          </p:cNvPr>
          <p:cNvSpPr txBox="1">
            <a:spLocks/>
          </p:cNvSpPr>
          <p:nvPr/>
        </p:nvSpPr>
        <p:spPr>
          <a:xfrm>
            <a:off x="685800" y="5859449"/>
            <a:ext cx="10820400" cy="82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Lukas – The Enemies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3CF4E7-EC15-4A09-82D9-195B321C9C83}"/>
              </a:ext>
            </a:extLst>
          </p:cNvPr>
          <p:cNvSpPr txBox="1">
            <a:spLocks/>
          </p:cNvSpPr>
          <p:nvPr/>
        </p:nvSpPr>
        <p:spPr>
          <a:xfrm>
            <a:off x="685800" y="3110783"/>
            <a:ext cx="10820400" cy="82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Viktor – The Ship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AF94AD-A46B-4424-A008-93F2243FA381}"/>
              </a:ext>
            </a:extLst>
          </p:cNvPr>
          <p:cNvSpPr txBox="1">
            <a:spLocks/>
          </p:cNvSpPr>
          <p:nvPr/>
        </p:nvSpPr>
        <p:spPr>
          <a:xfrm>
            <a:off x="685800" y="4027005"/>
            <a:ext cx="10820400" cy="82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Brandon – The Environment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1D5C27-25FB-49B6-BE9D-21E150A81950}"/>
              </a:ext>
            </a:extLst>
          </p:cNvPr>
          <p:cNvSpPr txBox="1">
            <a:spLocks/>
          </p:cNvSpPr>
          <p:nvPr/>
        </p:nvSpPr>
        <p:spPr>
          <a:xfrm>
            <a:off x="685800" y="4943227"/>
            <a:ext cx="10820400" cy="82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Jarod – The weapons</a:t>
            </a:r>
          </a:p>
        </p:txBody>
      </p:sp>
    </p:spTree>
    <p:extLst>
      <p:ext uri="{BB962C8B-B14F-4D97-AF65-F5344CB8AC3E}">
        <p14:creationId xmlns:p14="http://schemas.microsoft.com/office/powerpoint/2010/main" val="42425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8281-648E-476A-9606-C43721FE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E2D4-CF9F-4237-A6EC-44B9A02B6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22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C743-A38A-4D31-AADB-EFB4D549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7B03-C49E-42FE-9601-A72C504B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548640"/>
          </a:xfrm>
        </p:spPr>
        <p:txBody>
          <a:bodyPr/>
          <a:lstStyle/>
          <a:p>
            <a:r>
              <a:rPr lang="en-CA" dirty="0"/>
              <a:t>How do you populate a space environment you ask?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AB4FB-3163-4057-B5B7-A3BB9944AA78}"/>
              </a:ext>
            </a:extLst>
          </p:cNvPr>
          <p:cNvSpPr txBox="1"/>
          <p:nvPr/>
        </p:nvSpPr>
        <p:spPr>
          <a:xfrm>
            <a:off x="8110330" y="2743201"/>
            <a:ext cx="214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Asteroids!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B345E9-5011-4FC9-8BC0-433E8AFAA167}"/>
              </a:ext>
            </a:extLst>
          </p:cNvPr>
          <p:cNvSpPr txBox="1">
            <a:spLocks/>
          </p:cNvSpPr>
          <p:nvPr/>
        </p:nvSpPr>
        <p:spPr>
          <a:xfrm>
            <a:off x="685800" y="3570799"/>
            <a:ext cx="11320670" cy="948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We realized that in order to create an interesting and varied landscape or in this case, spacescape we needed to use asteroids that varied in size, shape, and colour.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1A78EE-8537-4709-85D8-C82064232FC0}"/>
              </a:ext>
            </a:extLst>
          </p:cNvPr>
          <p:cNvSpPr txBox="1">
            <a:spLocks/>
          </p:cNvSpPr>
          <p:nvPr/>
        </p:nvSpPr>
        <p:spPr>
          <a:xfrm>
            <a:off x="685800" y="4727050"/>
            <a:ext cx="10820400" cy="548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Then these asteroids could be put in large formations such as asteroid fields and asteroid belts.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251299-F959-4B5A-9843-3C272B303B2A}"/>
              </a:ext>
            </a:extLst>
          </p:cNvPr>
          <p:cNvSpPr txBox="1">
            <a:spLocks/>
          </p:cNvSpPr>
          <p:nvPr/>
        </p:nvSpPr>
        <p:spPr>
          <a:xfrm>
            <a:off x="685800" y="6032389"/>
            <a:ext cx="1082040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Its time for some procedural generation.</a:t>
            </a:r>
          </a:p>
        </p:txBody>
      </p:sp>
    </p:spTree>
    <p:extLst>
      <p:ext uri="{BB962C8B-B14F-4D97-AF65-F5344CB8AC3E}">
        <p14:creationId xmlns:p14="http://schemas.microsoft.com/office/powerpoint/2010/main" val="162165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EEC-588B-493E-93F1-45BCF2D8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Procedural Asteroids…   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E9F7-61BB-4FC2-9C73-A42B73D37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4331"/>
            <a:ext cx="10820400" cy="1012466"/>
          </a:xfrm>
        </p:spPr>
        <p:txBody>
          <a:bodyPr/>
          <a:lstStyle/>
          <a:p>
            <a:r>
              <a:rPr lang="en-CA" dirty="0"/>
              <a:t>Lets morph the positions of vertices on sphere meshes to achieve asteroid shapes, but any old sphere type wont do.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135FE-1F84-4C44-9160-688024B9C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3" y="2810003"/>
            <a:ext cx="1722780" cy="1722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C0B16-4AA0-4A6A-9688-0A9E920F3B87}"/>
              </a:ext>
            </a:extLst>
          </p:cNvPr>
          <p:cNvSpPr txBox="1"/>
          <p:nvPr/>
        </p:nvSpPr>
        <p:spPr>
          <a:xfrm>
            <a:off x="61786" y="4697268"/>
            <a:ext cx="5267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https://upload.wikimedia.org/wikipedia/commons/e/e8/Zeroth_stellation_of_icosahedron.png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3CFEAE-B371-41B5-85E9-FDEBF796F579}"/>
              </a:ext>
            </a:extLst>
          </p:cNvPr>
          <p:cNvSpPr txBox="1">
            <a:spLocks/>
          </p:cNvSpPr>
          <p:nvPr/>
        </p:nvSpPr>
        <p:spPr>
          <a:xfrm>
            <a:off x="2408580" y="2922767"/>
            <a:ext cx="5509591" cy="101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This is an icosahedron, a 20 sided shape of uniform faces and edges that geometry can help us build.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33BD3D-D31B-43E2-A650-1122C825569E}"/>
              </a:ext>
            </a:extLst>
          </p:cNvPr>
          <p:cNvSpPr txBox="1">
            <a:spLocks/>
          </p:cNvSpPr>
          <p:nvPr/>
        </p:nvSpPr>
        <p:spPr>
          <a:xfrm>
            <a:off x="6291473" y="4026550"/>
            <a:ext cx="5509591" cy="1012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We can refine an icosahedron by dividing each triangular face into 4 new triangular faces, we call the resulting shape an </a:t>
            </a:r>
            <a:r>
              <a:rPr lang="en-CA" dirty="0" err="1"/>
              <a:t>icosphere</a:t>
            </a:r>
            <a:r>
              <a:rPr lang="en-CA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21F0A8-5314-4E0A-90DC-B3921BC2C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071" y="4717009"/>
            <a:ext cx="1731666" cy="1727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93FC14-951E-4C71-9754-EBD75E86C28B}"/>
              </a:ext>
            </a:extLst>
          </p:cNvPr>
          <p:cNvSpPr txBox="1"/>
          <p:nvPr/>
        </p:nvSpPr>
        <p:spPr>
          <a:xfrm>
            <a:off x="4780683" y="5718348"/>
            <a:ext cx="4840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https://upload.wikimedia.org/wikipedia/commons/a/a9/Pentakis_icosidodecahedron.png</a:t>
            </a:r>
          </a:p>
        </p:txBody>
      </p:sp>
    </p:spTree>
    <p:extLst>
      <p:ext uri="{BB962C8B-B14F-4D97-AF65-F5344CB8AC3E}">
        <p14:creationId xmlns:p14="http://schemas.microsoft.com/office/powerpoint/2010/main" val="379546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01CA-2753-4A52-BC3C-AAF8B20B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33069"/>
            <a:ext cx="8610600" cy="1293028"/>
          </a:xfrm>
        </p:spPr>
        <p:txBody>
          <a:bodyPr/>
          <a:lstStyle/>
          <a:p>
            <a:r>
              <a:rPr lang="en-CA" dirty="0"/>
              <a:t>Asteroids as morphed </a:t>
            </a:r>
            <a:r>
              <a:rPr lang="en-CA" dirty="0" err="1"/>
              <a:t>Icospheres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4630-4328-4715-A1C3-75D3A28B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9104"/>
            <a:ext cx="10820400" cy="654657"/>
          </a:xfrm>
        </p:spPr>
        <p:txBody>
          <a:bodyPr/>
          <a:lstStyle/>
          <a:p>
            <a:r>
              <a:rPr lang="en-CA" dirty="0"/>
              <a:t>We can add slight randomness into the icosahedrons geometry to start.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E3E51-1534-4A65-8B11-ECA096FAAF9E}"/>
              </a:ext>
            </a:extLst>
          </p:cNvPr>
          <p:cNvSpPr txBox="1">
            <a:spLocks/>
          </p:cNvSpPr>
          <p:nvPr/>
        </p:nvSpPr>
        <p:spPr>
          <a:xfrm>
            <a:off x="685800" y="2215929"/>
            <a:ext cx="10820400" cy="65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Then we can refine it into an </a:t>
            </a:r>
            <a:r>
              <a:rPr lang="en-CA" dirty="0" err="1"/>
              <a:t>icoshpere</a:t>
            </a:r>
            <a:r>
              <a:rPr lang="en-CA" dirty="0"/>
              <a:t>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2FDCE1-039D-4802-86E0-8159ED3495E3}"/>
              </a:ext>
            </a:extLst>
          </p:cNvPr>
          <p:cNvSpPr txBox="1">
            <a:spLocks/>
          </p:cNvSpPr>
          <p:nvPr/>
        </p:nvSpPr>
        <p:spPr>
          <a:xfrm>
            <a:off x="685800" y="2631715"/>
            <a:ext cx="10820400" cy="6546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Last we can take random amounts of 3 vertices corresponding to a triangular face and project them in or out from the shapes center.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2700C-50B1-481F-98DC-46067F70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3286372"/>
            <a:ext cx="6287377" cy="29436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2688DC-7D15-463D-BED7-1FCE0431DECC}"/>
              </a:ext>
            </a:extLst>
          </p:cNvPr>
          <p:cNvSpPr txBox="1">
            <a:spLocks/>
          </p:cNvSpPr>
          <p:nvPr/>
        </p:nvSpPr>
        <p:spPr>
          <a:xfrm>
            <a:off x="685799" y="6318465"/>
            <a:ext cx="10820400" cy="65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Asteroids break into smaller asteroids when destroyed.</a:t>
            </a:r>
          </a:p>
        </p:txBody>
      </p:sp>
    </p:spTree>
    <p:extLst>
      <p:ext uri="{BB962C8B-B14F-4D97-AF65-F5344CB8AC3E}">
        <p14:creationId xmlns:p14="http://schemas.microsoft.com/office/powerpoint/2010/main" val="414621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B091-C592-4516-93E1-78AE296B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Asteroid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D557-D336-4780-9ED6-0F063089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025718"/>
          </a:xfrm>
        </p:spPr>
        <p:txBody>
          <a:bodyPr/>
          <a:lstStyle/>
          <a:p>
            <a:r>
              <a:rPr lang="en-CA" dirty="0"/>
              <a:t>We can group our procedural asteroids together to behave as a collective body, asteroid fields and asteroid belts.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7BCB4-2E5C-4295-8EF7-29636431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00" y="3061253"/>
            <a:ext cx="7619200" cy="35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6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4CA4-B925-403C-9AD0-82F07ECB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CA" dirty="0"/>
              <a:t>Lets look at this in action, To unity we go</a:t>
            </a:r>
          </a:p>
        </p:txBody>
      </p:sp>
    </p:spTree>
    <p:extLst>
      <p:ext uri="{BB962C8B-B14F-4D97-AF65-F5344CB8AC3E}">
        <p14:creationId xmlns:p14="http://schemas.microsoft.com/office/powerpoint/2010/main" val="39894817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</TotalTime>
  <Words>468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Stellar Wings</vt:lpstr>
      <vt:lpstr>What is Stellar wings</vt:lpstr>
      <vt:lpstr>The Design </vt:lpstr>
      <vt:lpstr>The Ship</vt:lpstr>
      <vt:lpstr>The Environment</vt:lpstr>
      <vt:lpstr>Procedural Asteroids…    HOW?</vt:lpstr>
      <vt:lpstr>Asteroids as morphed Icospheres</vt:lpstr>
      <vt:lpstr>Asteroid behaviour</vt:lpstr>
      <vt:lpstr>Lets look at this in action, To unity we go</vt:lpstr>
      <vt:lpstr>Now to fill our “spacescape”</vt:lpstr>
      <vt:lpstr>The weapons</vt:lpstr>
      <vt:lpstr>The enemies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Stellar Wings</dc:title>
  <dc:creator>Anne</dc:creator>
  <cp:lastModifiedBy>Anne</cp:lastModifiedBy>
  <cp:revision>5</cp:revision>
  <dcterms:created xsi:type="dcterms:W3CDTF">2020-04-12T00:37:41Z</dcterms:created>
  <dcterms:modified xsi:type="dcterms:W3CDTF">2020-04-12T01:23:31Z</dcterms:modified>
</cp:coreProperties>
</file>