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  <p:sldMasterId id="2147483685" r:id="rId2"/>
  </p:sldMasterIdLst>
  <p:sldIdLst>
    <p:sldId id="272" r:id="rId3"/>
    <p:sldId id="273" r:id="rId4"/>
  </p:sldIdLst>
  <p:sldSz cx="6858000" cy="9906000" type="A4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cript MT Bold" panose="03040602040607080904" pitchFamily="66" charset="0"/>
      <p:bold r:id="rId11"/>
    </p:embeddedFont>
    <p:embeddedFont>
      <p:font typeface="RomanT" panose="020B0604020202020204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415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072" userDrawn="1">
          <p15:clr>
            <a:srgbClr val="A4A3A4"/>
          </p15:clr>
        </p15:guide>
        <p15:guide id="6" orient="horz" pos="192" userDrawn="1">
          <p15:clr>
            <a:srgbClr val="A4A3A4"/>
          </p15:clr>
        </p15:guide>
        <p15:guide id="7" orient="horz" pos="1104" userDrawn="1">
          <p15:clr>
            <a:srgbClr val="A4A3A4"/>
          </p15:clr>
        </p15:guide>
        <p15:guide id="8" pos="3264" userDrawn="1">
          <p15:clr>
            <a:srgbClr val="A4A3A4"/>
          </p15:clr>
        </p15:guide>
        <p15:guide id="9" pos="1056" userDrawn="1">
          <p15:clr>
            <a:srgbClr val="A4A3A4"/>
          </p15:clr>
        </p15:guide>
        <p15:guide id="10" pos="240" userDrawn="1">
          <p15:clr>
            <a:srgbClr val="A4A3A4"/>
          </p15:clr>
        </p15:guide>
        <p15:guide id="11" pos="4080" userDrawn="1">
          <p15:clr>
            <a:srgbClr val="A4A3A4"/>
          </p15:clr>
        </p15:guide>
        <p15:guide id="12" orient="horz" pos="2520" userDrawn="1">
          <p15:clr>
            <a:srgbClr val="A4A3A4"/>
          </p15:clr>
        </p15:guide>
        <p15:guide id="13" orient="horz" pos="4200" userDrawn="1">
          <p15:clr>
            <a:srgbClr val="A4A3A4"/>
          </p15:clr>
        </p15:guide>
        <p15:guide id="14" orient="horz" pos="4464" userDrawn="1">
          <p15:clr>
            <a:srgbClr val="A4A3A4"/>
          </p15:clr>
        </p15:guide>
        <p15:guide id="15" orient="horz" pos="5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7119"/>
    <a:srgbClr val="CEA335"/>
    <a:srgbClr val="B29E28"/>
    <a:srgbClr val="AF892B"/>
    <a:srgbClr val="F6D2C2"/>
    <a:srgbClr val="F8DACC"/>
    <a:srgbClr val="F7D2C1"/>
    <a:srgbClr val="F4C4AE"/>
    <a:srgbClr val="F47CEB"/>
    <a:srgbClr val="E98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1470" y="-1152"/>
      </p:cViewPr>
      <p:guideLst>
        <p:guide orient="horz" pos="2784"/>
        <p:guide pos="2160"/>
        <p:guide pos="4152"/>
        <p:guide pos="144"/>
        <p:guide orient="horz" pos="6072"/>
        <p:guide orient="horz" pos="192"/>
        <p:guide orient="horz" pos="1104"/>
        <p:guide pos="3264"/>
        <p:guide pos="1056"/>
        <p:guide pos="240"/>
        <p:guide pos="4080"/>
        <p:guide orient="horz" pos="2520"/>
        <p:guide orient="horz" pos="4200"/>
        <p:guide orient="horz" pos="4464"/>
        <p:guide orient="horz" pos="5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47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8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5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AE6889-6C0E-B13C-E18F-278D29B7F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2524" y="7995521"/>
            <a:ext cx="1366210" cy="1366210"/>
          </a:xfrm>
          <a:custGeom>
            <a:avLst/>
            <a:gdLst>
              <a:gd name="connsiteX0" fmla="*/ 683105 w 1366210"/>
              <a:gd name="connsiteY0" fmla="*/ 0 h 1366210"/>
              <a:gd name="connsiteX1" fmla="*/ 1366210 w 1366210"/>
              <a:gd name="connsiteY1" fmla="*/ 683105 h 1366210"/>
              <a:gd name="connsiteX2" fmla="*/ 683105 w 1366210"/>
              <a:gd name="connsiteY2" fmla="*/ 1366210 h 1366210"/>
              <a:gd name="connsiteX3" fmla="*/ 0 w 1366210"/>
              <a:gd name="connsiteY3" fmla="*/ 683105 h 1366210"/>
              <a:gd name="connsiteX4" fmla="*/ 683105 w 1366210"/>
              <a:gd name="connsiteY4" fmla="*/ 0 h 13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210" h="1366210">
                <a:moveTo>
                  <a:pt x="683105" y="0"/>
                </a:moveTo>
                <a:cubicBezTo>
                  <a:pt x="1060373" y="0"/>
                  <a:pt x="1366210" y="305837"/>
                  <a:pt x="1366210" y="683105"/>
                </a:cubicBezTo>
                <a:cubicBezTo>
                  <a:pt x="1366210" y="1060373"/>
                  <a:pt x="1060373" y="1366210"/>
                  <a:pt x="683105" y="1366210"/>
                </a:cubicBezTo>
                <a:cubicBezTo>
                  <a:pt x="305837" y="1366210"/>
                  <a:pt x="0" y="1060373"/>
                  <a:pt x="0" y="683105"/>
                </a:cubicBezTo>
                <a:cubicBezTo>
                  <a:pt x="0" y="305837"/>
                  <a:pt x="305837" y="0"/>
                  <a:pt x="6831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95F06-8042-B51A-915C-7625DADE3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14" y="7995521"/>
            <a:ext cx="1366210" cy="1366210"/>
          </a:xfrm>
          <a:custGeom>
            <a:avLst/>
            <a:gdLst>
              <a:gd name="connsiteX0" fmla="*/ 683105 w 1366210"/>
              <a:gd name="connsiteY0" fmla="*/ 0 h 1366210"/>
              <a:gd name="connsiteX1" fmla="*/ 1366210 w 1366210"/>
              <a:gd name="connsiteY1" fmla="*/ 683105 h 1366210"/>
              <a:gd name="connsiteX2" fmla="*/ 683105 w 1366210"/>
              <a:gd name="connsiteY2" fmla="*/ 1366210 h 1366210"/>
              <a:gd name="connsiteX3" fmla="*/ 0 w 1366210"/>
              <a:gd name="connsiteY3" fmla="*/ 683105 h 1366210"/>
              <a:gd name="connsiteX4" fmla="*/ 683105 w 1366210"/>
              <a:gd name="connsiteY4" fmla="*/ 0 h 13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210" h="1366210">
                <a:moveTo>
                  <a:pt x="683105" y="0"/>
                </a:moveTo>
                <a:cubicBezTo>
                  <a:pt x="1060373" y="0"/>
                  <a:pt x="1366210" y="305837"/>
                  <a:pt x="1366210" y="683105"/>
                </a:cubicBezTo>
                <a:cubicBezTo>
                  <a:pt x="1366210" y="1060373"/>
                  <a:pt x="1060373" y="1366210"/>
                  <a:pt x="683105" y="1366210"/>
                </a:cubicBezTo>
                <a:cubicBezTo>
                  <a:pt x="305837" y="1366210"/>
                  <a:pt x="0" y="1060373"/>
                  <a:pt x="0" y="683105"/>
                </a:cubicBezTo>
                <a:cubicBezTo>
                  <a:pt x="0" y="305837"/>
                  <a:pt x="305837" y="0"/>
                  <a:pt x="6831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77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40CC5F-7C0A-3672-AF88-93A714A0BD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78275" y="1746750"/>
            <a:ext cx="2235200" cy="2235200"/>
          </a:xfrm>
          <a:custGeom>
            <a:avLst/>
            <a:gdLst>
              <a:gd name="connsiteX0" fmla="*/ 1117600 w 2235200"/>
              <a:gd name="connsiteY0" fmla="*/ 0 h 2235200"/>
              <a:gd name="connsiteX1" fmla="*/ 2235200 w 2235200"/>
              <a:gd name="connsiteY1" fmla="*/ 1117600 h 2235200"/>
              <a:gd name="connsiteX2" fmla="*/ 1117600 w 2235200"/>
              <a:gd name="connsiteY2" fmla="*/ 2235200 h 2235200"/>
              <a:gd name="connsiteX3" fmla="*/ 0 w 2235200"/>
              <a:gd name="connsiteY3" fmla="*/ 1117600 h 2235200"/>
              <a:gd name="connsiteX4" fmla="*/ 1117600 w 2235200"/>
              <a:gd name="connsiteY4" fmla="*/ 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00" h="2235200">
                <a:moveTo>
                  <a:pt x="1117600" y="0"/>
                </a:moveTo>
                <a:cubicBezTo>
                  <a:pt x="1734833" y="0"/>
                  <a:pt x="2235200" y="500367"/>
                  <a:pt x="2235200" y="1117600"/>
                </a:cubicBezTo>
                <a:cubicBezTo>
                  <a:pt x="2235200" y="1734833"/>
                  <a:pt x="1734833" y="2235200"/>
                  <a:pt x="1117600" y="2235200"/>
                </a:cubicBezTo>
                <a:cubicBezTo>
                  <a:pt x="500367" y="2235200"/>
                  <a:pt x="0" y="1734833"/>
                  <a:pt x="0" y="1117600"/>
                </a:cubicBezTo>
                <a:cubicBezTo>
                  <a:pt x="0" y="500367"/>
                  <a:pt x="500367" y="0"/>
                  <a:pt x="1117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F2BDE8-8E8B-5C52-F432-A4ECBD4A3C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78275" y="4429251"/>
            <a:ext cx="2235200" cy="2235200"/>
          </a:xfrm>
          <a:custGeom>
            <a:avLst/>
            <a:gdLst>
              <a:gd name="connsiteX0" fmla="*/ 1117600 w 2235200"/>
              <a:gd name="connsiteY0" fmla="*/ 0 h 2235200"/>
              <a:gd name="connsiteX1" fmla="*/ 2235200 w 2235200"/>
              <a:gd name="connsiteY1" fmla="*/ 1117600 h 2235200"/>
              <a:gd name="connsiteX2" fmla="*/ 1117600 w 2235200"/>
              <a:gd name="connsiteY2" fmla="*/ 2235200 h 2235200"/>
              <a:gd name="connsiteX3" fmla="*/ 0 w 2235200"/>
              <a:gd name="connsiteY3" fmla="*/ 1117600 h 2235200"/>
              <a:gd name="connsiteX4" fmla="*/ 1117600 w 2235200"/>
              <a:gd name="connsiteY4" fmla="*/ 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00" h="2235200">
                <a:moveTo>
                  <a:pt x="1117600" y="0"/>
                </a:moveTo>
                <a:cubicBezTo>
                  <a:pt x="1734833" y="0"/>
                  <a:pt x="2235200" y="500367"/>
                  <a:pt x="2235200" y="1117600"/>
                </a:cubicBezTo>
                <a:cubicBezTo>
                  <a:pt x="2235200" y="1734833"/>
                  <a:pt x="1734833" y="2235200"/>
                  <a:pt x="1117600" y="2235200"/>
                </a:cubicBezTo>
                <a:cubicBezTo>
                  <a:pt x="500367" y="2235200"/>
                  <a:pt x="0" y="1734833"/>
                  <a:pt x="0" y="1117600"/>
                </a:cubicBezTo>
                <a:cubicBezTo>
                  <a:pt x="0" y="500367"/>
                  <a:pt x="500367" y="0"/>
                  <a:pt x="1117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E28C4D8-B445-7C3C-54CC-996BB7C4F7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78275" y="7111752"/>
            <a:ext cx="2235200" cy="2235200"/>
          </a:xfrm>
          <a:custGeom>
            <a:avLst/>
            <a:gdLst>
              <a:gd name="connsiteX0" fmla="*/ 1117600 w 2235200"/>
              <a:gd name="connsiteY0" fmla="*/ 0 h 2235200"/>
              <a:gd name="connsiteX1" fmla="*/ 2235200 w 2235200"/>
              <a:gd name="connsiteY1" fmla="*/ 1117600 h 2235200"/>
              <a:gd name="connsiteX2" fmla="*/ 1117600 w 2235200"/>
              <a:gd name="connsiteY2" fmla="*/ 2235200 h 2235200"/>
              <a:gd name="connsiteX3" fmla="*/ 0 w 2235200"/>
              <a:gd name="connsiteY3" fmla="*/ 1117600 h 2235200"/>
              <a:gd name="connsiteX4" fmla="*/ 1117600 w 2235200"/>
              <a:gd name="connsiteY4" fmla="*/ 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00" h="2235200">
                <a:moveTo>
                  <a:pt x="1117600" y="0"/>
                </a:moveTo>
                <a:cubicBezTo>
                  <a:pt x="1734833" y="0"/>
                  <a:pt x="2235200" y="500367"/>
                  <a:pt x="2235200" y="1117600"/>
                </a:cubicBezTo>
                <a:cubicBezTo>
                  <a:pt x="2235200" y="1734833"/>
                  <a:pt x="1734833" y="2235200"/>
                  <a:pt x="1117600" y="2235200"/>
                </a:cubicBezTo>
                <a:cubicBezTo>
                  <a:pt x="500367" y="2235200"/>
                  <a:pt x="0" y="1734833"/>
                  <a:pt x="0" y="1117600"/>
                </a:cubicBezTo>
                <a:cubicBezTo>
                  <a:pt x="0" y="500367"/>
                  <a:pt x="500367" y="0"/>
                  <a:pt x="1117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3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4E70-1271-7FB2-FADF-B3DF3F2C6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0638-978B-F025-4D86-B2F7E471D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3FEB-E834-7430-BA62-8192FEE9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8518-22E3-A0FD-8734-3B2C2B74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CA8E-8736-5CF3-B7E9-5F53FA7A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2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EB16-4697-D354-EC04-56BBA39D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BD51-5819-3558-E5F6-15C0C330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13AC-91E5-5959-2FE1-F2F32F9D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7FBA-1175-3B77-E925-D7E03D0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5402-E283-2986-9D4B-C1A1E1A7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03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D382-15B5-FBE5-1BF3-343C8A68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70BB5-60A9-125D-7870-145D67F7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915D-EB05-C296-0DA0-B12967E2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3A75-04FC-6BAC-D84D-F2411C12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D1B7-19FC-C703-E852-14C52315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138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D311-E3C0-F603-ACB3-EF745806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1E0B-8858-B8A0-3EC9-82289C9F0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5569C-5D06-761B-5C33-C8E64BC1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776B-5951-76D8-FF0F-BAD1B02A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EF39-D201-D32B-C408-D771C0EE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688E-C55F-EE73-E3EE-332BFFA3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261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7F71-B206-BCAA-84D8-C5D77464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A6E8-88F5-9E11-5AA1-6D494A4C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12518-8875-C455-3A6E-B90C0ABB6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FD8DB-FD25-154F-DDC9-9DA36DDA6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A8698-B410-4AA0-A84E-79FE4AD78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81723-C523-751D-B26C-37AE9F01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75BF2-0E85-F27B-51A0-B2A42310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44C61-BDDD-C856-ABDC-8731A7A5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126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4A92-C347-1F79-EECF-9B7B2D08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BD8D0-AC6C-0B18-99CB-E3ADB885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EECF6-F5F7-6325-1E88-07B3A00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C611D-ECA9-0582-398E-B72E3256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7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251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D1F3B-3E4E-AB75-FC25-860D8AAA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C5C32-1054-6E19-B3C5-52819223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C3C13-E410-7CD9-E9FD-773E6A97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73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EA02-E335-1BD1-9A7F-9BCFD99C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29A5-C64B-9676-8F61-321C38DA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0F566-C957-A14F-E49C-1CD01550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B525-3F5E-70BC-80AD-4A10E5C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7408-2843-E8A9-B746-A22649A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8B9A4-B365-A09D-2EEB-FEDD5F29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665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1E80-6018-1FE4-2D9B-4C24EA61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E763C-217C-6912-D04A-B576CC4F2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67C0C-969E-CDE6-A19B-313D9CBDE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C13B-58DE-0D2F-A402-4EB64336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9F04-E7E1-7B28-CBC5-AD22E352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38B34-4F77-D208-F6AD-8310C51E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83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FB81-0E92-F72F-4AC3-132A4A36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B538F-D5D5-9432-8F0C-D1E63502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DC892-64AE-D487-98B7-B0FF8280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56B4-0D8D-FA5E-7E8C-EC4EC972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7FC9-DB6C-E97A-333C-909F8B27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32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98487-6EE9-B1B1-8C6D-34F94190B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704D-E9D5-835E-331A-4F0C0B4BF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34BD0-0632-42F3-2E5C-8CA5B8B8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BC67-1133-EFB7-E067-BAE6436B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F7F-638C-03DD-33A8-95D0A317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921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AE6889-6C0E-B13C-E18F-278D29B7F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2524" y="7995521"/>
            <a:ext cx="1366210" cy="1366210"/>
          </a:xfrm>
          <a:custGeom>
            <a:avLst/>
            <a:gdLst>
              <a:gd name="connsiteX0" fmla="*/ 683105 w 1366210"/>
              <a:gd name="connsiteY0" fmla="*/ 0 h 1366210"/>
              <a:gd name="connsiteX1" fmla="*/ 1366210 w 1366210"/>
              <a:gd name="connsiteY1" fmla="*/ 683105 h 1366210"/>
              <a:gd name="connsiteX2" fmla="*/ 683105 w 1366210"/>
              <a:gd name="connsiteY2" fmla="*/ 1366210 h 1366210"/>
              <a:gd name="connsiteX3" fmla="*/ 0 w 1366210"/>
              <a:gd name="connsiteY3" fmla="*/ 683105 h 1366210"/>
              <a:gd name="connsiteX4" fmla="*/ 683105 w 1366210"/>
              <a:gd name="connsiteY4" fmla="*/ 0 h 13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210" h="1366210">
                <a:moveTo>
                  <a:pt x="683105" y="0"/>
                </a:moveTo>
                <a:cubicBezTo>
                  <a:pt x="1060373" y="0"/>
                  <a:pt x="1366210" y="305837"/>
                  <a:pt x="1366210" y="683105"/>
                </a:cubicBezTo>
                <a:cubicBezTo>
                  <a:pt x="1366210" y="1060373"/>
                  <a:pt x="1060373" y="1366210"/>
                  <a:pt x="683105" y="1366210"/>
                </a:cubicBezTo>
                <a:cubicBezTo>
                  <a:pt x="305837" y="1366210"/>
                  <a:pt x="0" y="1060373"/>
                  <a:pt x="0" y="683105"/>
                </a:cubicBezTo>
                <a:cubicBezTo>
                  <a:pt x="0" y="305837"/>
                  <a:pt x="305837" y="0"/>
                  <a:pt x="6831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95F06-8042-B51A-915C-7625DADE3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14" y="7995521"/>
            <a:ext cx="1366210" cy="1366210"/>
          </a:xfrm>
          <a:custGeom>
            <a:avLst/>
            <a:gdLst>
              <a:gd name="connsiteX0" fmla="*/ 683105 w 1366210"/>
              <a:gd name="connsiteY0" fmla="*/ 0 h 1366210"/>
              <a:gd name="connsiteX1" fmla="*/ 1366210 w 1366210"/>
              <a:gd name="connsiteY1" fmla="*/ 683105 h 1366210"/>
              <a:gd name="connsiteX2" fmla="*/ 683105 w 1366210"/>
              <a:gd name="connsiteY2" fmla="*/ 1366210 h 1366210"/>
              <a:gd name="connsiteX3" fmla="*/ 0 w 1366210"/>
              <a:gd name="connsiteY3" fmla="*/ 683105 h 1366210"/>
              <a:gd name="connsiteX4" fmla="*/ 683105 w 1366210"/>
              <a:gd name="connsiteY4" fmla="*/ 0 h 13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210" h="1366210">
                <a:moveTo>
                  <a:pt x="683105" y="0"/>
                </a:moveTo>
                <a:cubicBezTo>
                  <a:pt x="1060373" y="0"/>
                  <a:pt x="1366210" y="305837"/>
                  <a:pt x="1366210" y="683105"/>
                </a:cubicBezTo>
                <a:cubicBezTo>
                  <a:pt x="1366210" y="1060373"/>
                  <a:pt x="1060373" y="1366210"/>
                  <a:pt x="683105" y="1366210"/>
                </a:cubicBezTo>
                <a:cubicBezTo>
                  <a:pt x="305837" y="1366210"/>
                  <a:pt x="0" y="1060373"/>
                  <a:pt x="0" y="683105"/>
                </a:cubicBezTo>
                <a:cubicBezTo>
                  <a:pt x="0" y="305837"/>
                  <a:pt x="305837" y="0"/>
                  <a:pt x="6831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79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17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9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0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97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738D9-1FC9-CBF3-1570-20E27C3C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4CA0-7612-7B2A-0C72-F2319CC0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8824-6F42-C5E3-5775-3F46CA3EF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FBEB8-518A-4C90-8A13-844029094A30}" type="datetimeFigureOut">
              <a:rPr lang="en-IN" smtClean="0"/>
              <a:t>15-04-2024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B700-5D03-9D2F-5F32-74261C4D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C4CC-9DB2-17B7-2036-37626C78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2AA9-EFD3-43BA-B6BD-213B17B641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F49061-034F-D127-0FC4-5CC0B2871B8F}"/>
              </a:ext>
            </a:extLst>
          </p:cNvPr>
          <p:cNvSpPr/>
          <p:nvPr/>
        </p:nvSpPr>
        <p:spPr>
          <a:xfrm>
            <a:off x="628649" y="338136"/>
            <a:ext cx="5569839" cy="9226613"/>
          </a:xfrm>
          <a:prstGeom prst="rect">
            <a:avLst/>
          </a:prstGeom>
          <a:noFill/>
          <a:ln w="19050">
            <a:solidFill>
              <a:srgbClr val="CE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66CE2-F665-69DC-C31B-80BCC2FA5413}"/>
              </a:ext>
            </a:extLst>
          </p:cNvPr>
          <p:cNvSpPr txBox="1"/>
          <p:nvPr/>
        </p:nvSpPr>
        <p:spPr>
          <a:xfrm>
            <a:off x="914223" y="449544"/>
            <a:ext cx="502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+mn-cs"/>
              </a:rPr>
              <a:t>Sa</a:t>
            </a:r>
            <a:r>
              <a:rPr kumimoji="0" lang="ar-LB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Arial" panose="020B0604020202020204" pitchFamily="34" charset="0"/>
              </a:rPr>
              <a:t>ح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+mn-cs"/>
              </a:rPr>
              <a:t>ten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cript MT Bold" panose="03040602040607080904" pitchFamily="66" charset="0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1BE44A-5EDB-A1D5-CE44-D81F967EE2DC}"/>
              </a:ext>
            </a:extLst>
          </p:cNvPr>
          <p:cNvCxnSpPr>
            <a:cxnSpLocks/>
          </p:cNvCxnSpPr>
          <p:nvPr/>
        </p:nvCxnSpPr>
        <p:spPr>
          <a:xfrm>
            <a:off x="1669382" y="2010658"/>
            <a:ext cx="3519237" cy="0"/>
          </a:xfrm>
          <a:prstGeom prst="line">
            <a:avLst/>
          </a:prstGeom>
          <a:ln w="31750">
            <a:solidFill>
              <a:srgbClr val="CEA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0D7784-8F0A-40DB-8D93-19A6B9D72472}"/>
              </a:ext>
            </a:extLst>
          </p:cNvPr>
          <p:cNvCxnSpPr>
            <a:cxnSpLocks/>
          </p:cNvCxnSpPr>
          <p:nvPr/>
        </p:nvCxnSpPr>
        <p:spPr>
          <a:xfrm>
            <a:off x="1669382" y="1361827"/>
            <a:ext cx="3519237" cy="0"/>
          </a:xfrm>
          <a:prstGeom prst="line">
            <a:avLst/>
          </a:prstGeom>
          <a:ln w="31750">
            <a:solidFill>
              <a:srgbClr val="CEA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97FFE865-9CDA-896A-A503-A453233E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81647" y="620440"/>
            <a:ext cx="655322" cy="59380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F3C478D-D136-55CA-FC56-A37C53D99039}"/>
              </a:ext>
            </a:extLst>
          </p:cNvPr>
          <p:cNvGrpSpPr/>
          <p:nvPr/>
        </p:nvGrpSpPr>
        <p:grpSpPr>
          <a:xfrm>
            <a:off x="533305" y="266700"/>
            <a:ext cx="5750814" cy="9372933"/>
            <a:chOff x="533305" y="266700"/>
            <a:chExt cx="5750814" cy="93729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A03165-DA37-97C0-01BC-89A572F132D0}"/>
                </a:ext>
              </a:extLst>
            </p:cNvPr>
            <p:cNvCxnSpPr>
              <a:cxnSpLocks/>
            </p:cNvCxnSpPr>
            <p:nvPr/>
          </p:nvCxnSpPr>
          <p:spPr>
            <a:xfrm>
              <a:off x="535686" y="266700"/>
              <a:ext cx="5748433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874643-F2AD-93DA-8EC2-9F651AEDECF3}"/>
                </a:ext>
              </a:extLst>
            </p:cNvPr>
            <p:cNvCxnSpPr>
              <a:cxnSpLocks/>
              <a:endCxn id="7" idx="73"/>
            </p:cNvCxnSpPr>
            <p:nvPr/>
          </p:nvCxnSpPr>
          <p:spPr>
            <a:xfrm>
              <a:off x="549608" y="266700"/>
              <a:ext cx="14894" cy="4439272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1661EF-7CDC-114B-941D-889A6A7F7BA6}"/>
                </a:ext>
              </a:extLst>
            </p:cNvPr>
            <p:cNvCxnSpPr>
              <a:cxnSpLocks/>
            </p:cNvCxnSpPr>
            <p:nvPr/>
          </p:nvCxnSpPr>
          <p:spPr>
            <a:xfrm>
              <a:off x="533305" y="9639300"/>
              <a:ext cx="5748433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B3F60A-910A-A617-B95F-0796869F7713}"/>
                </a:ext>
              </a:extLst>
            </p:cNvPr>
            <p:cNvCxnSpPr>
              <a:cxnSpLocks/>
            </p:cNvCxnSpPr>
            <p:nvPr/>
          </p:nvCxnSpPr>
          <p:spPr>
            <a:xfrm>
              <a:off x="549608" y="5221402"/>
              <a:ext cx="0" cy="441823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A8A60A-7DBE-652E-9928-647EE8CCBD95}"/>
                </a:ext>
              </a:extLst>
            </p:cNvPr>
            <p:cNvCxnSpPr>
              <a:cxnSpLocks/>
            </p:cNvCxnSpPr>
            <p:nvPr/>
          </p:nvCxnSpPr>
          <p:spPr>
            <a:xfrm>
              <a:off x="6266657" y="266700"/>
              <a:ext cx="0" cy="441823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C68A4D-7795-B7D6-0B43-5BCD50345247}"/>
                </a:ext>
              </a:extLst>
            </p:cNvPr>
            <p:cNvCxnSpPr>
              <a:cxnSpLocks/>
            </p:cNvCxnSpPr>
            <p:nvPr/>
          </p:nvCxnSpPr>
          <p:spPr>
            <a:xfrm>
              <a:off x="6266657" y="5221402"/>
              <a:ext cx="0" cy="4417898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D355D2-F934-6EA5-8369-28DDB93B8077}"/>
              </a:ext>
            </a:extLst>
          </p:cNvPr>
          <p:cNvGrpSpPr/>
          <p:nvPr/>
        </p:nvGrpSpPr>
        <p:grpSpPr>
          <a:xfrm>
            <a:off x="6223288" y="4616936"/>
            <a:ext cx="368011" cy="670234"/>
            <a:chOff x="6223288" y="4616936"/>
            <a:chExt cx="368011" cy="670234"/>
          </a:xfrm>
          <a:solidFill>
            <a:srgbClr val="CEA335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E16C71-0418-A8EB-E57D-035D85D21108}"/>
                </a:ext>
              </a:extLst>
            </p:cNvPr>
            <p:cNvSpPr/>
            <p:nvPr/>
          </p:nvSpPr>
          <p:spPr>
            <a:xfrm rot="5400000">
              <a:off x="6072177" y="4768047"/>
              <a:ext cx="670234" cy="368011"/>
            </a:xfrm>
            <a:custGeom>
              <a:avLst/>
              <a:gdLst>
                <a:gd name="connsiteX0" fmla="*/ 543276 w 670234"/>
                <a:gd name="connsiteY0" fmla="*/ 225176 h 368011"/>
                <a:gd name="connsiteX1" fmla="*/ 507986 w 670234"/>
                <a:gd name="connsiteY1" fmla="*/ 222100 h 368011"/>
                <a:gd name="connsiteX2" fmla="*/ 482247 w 670234"/>
                <a:gd name="connsiteY2" fmla="*/ 197009 h 368011"/>
                <a:gd name="connsiteX3" fmla="*/ 488075 w 670234"/>
                <a:gd name="connsiteY3" fmla="*/ 127238 h 368011"/>
                <a:gd name="connsiteX4" fmla="*/ 514299 w 670234"/>
                <a:gd name="connsiteY4" fmla="*/ 102147 h 368011"/>
                <a:gd name="connsiteX5" fmla="*/ 548942 w 670234"/>
                <a:gd name="connsiteY5" fmla="*/ 91624 h 368011"/>
                <a:gd name="connsiteX6" fmla="*/ 618550 w 670234"/>
                <a:gd name="connsiteY6" fmla="*/ 107974 h 368011"/>
                <a:gd name="connsiteX7" fmla="*/ 662906 w 670234"/>
                <a:gd name="connsiteY7" fmla="*/ 164632 h 368011"/>
                <a:gd name="connsiteX8" fmla="*/ 668086 w 670234"/>
                <a:gd name="connsiteY8" fmla="*/ 236346 h 368011"/>
                <a:gd name="connsiteX9" fmla="*/ 640080 w 670234"/>
                <a:gd name="connsiteY9" fmla="*/ 302717 h 368011"/>
                <a:gd name="connsiteX10" fmla="*/ 584879 w 670234"/>
                <a:gd name="connsiteY10" fmla="*/ 349338 h 368011"/>
                <a:gd name="connsiteX11" fmla="*/ 568206 w 670234"/>
                <a:gd name="connsiteY11" fmla="*/ 356623 h 368011"/>
                <a:gd name="connsiteX12" fmla="*/ 550722 w 670234"/>
                <a:gd name="connsiteY12" fmla="*/ 361803 h 368011"/>
                <a:gd name="connsiteX13" fmla="*/ 533078 w 670234"/>
                <a:gd name="connsiteY13" fmla="*/ 365364 h 368011"/>
                <a:gd name="connsiteX14" fmla="*/ 515109 w 670234"/>
                <a:gd name="connsiteY14" fmla="*/ 367307 h 368011"/>
                <a:gd name="connsiteX15" fmla="*/ 443558 w 670234"/>
                <a:gd name="connsiteY15" fmla="*/ 360508 h 368011"/>
                <a:gd name="connsiteX16" fmla="*/ 325547 w 670234"/>
                <a:gd name="connsiteY16" fmla="*/ 281672 h 368011"/>
                <a:gd name="connsiteX17" fmla="*/ 291876 w 670234"/>
                <a:gd name="connsiteY17" fmla="*/ 218053 h 368011"/>
                <a:gd name="connsiteX18" fmla="*/ 286696 w 670234"/>
                <a:gd name="connsiteY18" fmla="*/ 201056 h 368011"/>
                <a:gd name="connsiteX19" fmla="*/ 282973 w 670234"/>
                <a:gd name="connsiteY19" fmla="*/ 182925 h 368011"/>
                <a:gd name="connsiteX20" fmla="*/ 280706 w 670234"/>
                <a:gd name="connsiteY20" fmla="*/ 146826 h 368011"/>
                <a:gd name="connsiteX21" fmla="*/ 323281 w 670234"/>
                <a:gd name="connsiteY21" fmla="*/ 11170 h 368011"/>
                <a:gd name="connsiteX22" fmla="*/ 330242 w 670234"/>
                <a:gd name="connsiteY22" fmla="*/ 0 h 368011"/>
                <a:gd name="connsiteX23" fmla="*/ 338174 w 670234"/>
                <a:gd name="connsiteY23" fmla="*/ 10198 h 368011"/>
                <a:gd name="connsiteX24" fmla="*/ 358247 w 670234"/>
                <a:gd name="connsiteY24" fmla="*/ 40632 h 368011"/>
                <a:gd name="connsiteX25" fmla="*/ 373787 w 670234"/>
                <a:gd name="connsiteY25" fmla="*/ 73170 h 368011"/>
                <a:gd name="connsiteX26" fmla="*/ 389814 w 670234"/>
                <a:gd name="connsiteY26" fmla="*/ 143588 h 368011"/>
                <a:gd name="connsiteX27" fmla="*/ 378806 w 670234"/>
                <a:gd name="connsiteY27" fmla="*/ 215301 h 368011"/>
                <a:gd name="connsiteX28" fmla="*/ 344973 w 670234"/>
                <a:gd name="connsiteY28" fmla="*/ 278920 h 368011"/>
                <a:gd name="connsiteX29" fmla="*/ 228095 w 670234"/>
                <a:gd name="connsiteY29" fmla="*/ 359860 h 368011"/>
                <a:gd name="connsiteX30" fmla="*/ 86450 w 670234"/>
                <a:gd name="connsiteY30" fmla="*/ 350148 h 368011"/>
                <a:gd name="connsiteX31" fmla="*/ 30763 w 670234"/>
                <a:gd name="connsiteY31" fmla="*/ 303850 h 368011"/>
                <a:gd name="connsiteX32" fmla="*/ 2272 w 670234"/>
                <a:gd name="connsiteY32" fmla="*/ 237479 h 368011"/>
                <a:gd name="connsiteX33" fmla="*/ 7129 w 670234"/>
                <a:gd name="connsiteY33" fmla="*/ 165604 h 368011"/>
                <a:gd name="connsiteX34" fmla="*/ 51322 w 670234"/>
                <a:gd name="connsiteY34" fmla="*/ 108622 h 368011"/>
                <a:gd name="connsiteX35" fmla="*/ 120931 w 670234"/>
                <a:gd name="connsiteY35" fmla="*/ 91948 h 368011"/>
                <a:gd name="connsiteX36" fmla="*/ 155735 w 670234"/>
                <a:gd name="connsiteY36" fmla="*/ 102470 h 368011"/>
                <a:gd name="connsiteX37" fmla="*/ 182121 w 670234"/>
                <a:gd name="connsiteY37" fmla="*/ 127562 h 368011"/>
                <a:gd name="connsiteX38" fmla="*/ 188273 w 670234"/>
                <a:gd name="connsiteY38" fmla="*/ 197332 h 368011"/>
                <a:gd name="connsiteX39" fmla="*/ 162534 w 670234"/>
                <a:gd name="connsiteY39" fmla="*/ 222424 h 368011"/>
                <a:gd name="connsiteX40" fmla="*/ 127082 w 670234"/>
                <a:gd name="connsiteY40" fmla="*/ 225500 h 368011"/>
                <a:gd name="connsiteX41" fmla="*/ 125787 w 670234"/>
                <a:gd name="connsiteY41" fmla="*/ 223233 h 368011"/>
                <a:gd name="connsiteX42" fmla="*/ 127891 w 670234"/>
                <a:gd name="connsiteY42" fmla="*/ 221938 h 368011"/>
                <a:gd name="connsiteX43" fmla="*/ 160429 w 670234"/>
                <a:gd name="connsiteY43" fmla="*/ 218053 h 368011"/>
                <a:gd name="connsiteX44" fmla="*/ 182769 w 670234"/>
                <a:gd name="connsiteY44" fmla="*/ 194742 h 368011"/>
                <a:gd name="connsiteX45" fmla="*/ 175646 w 670234"/>
                <a:gd name="connsiteY45" fmla="*/ 131609 h 368011"/>
                <a:gd name="connsiteX46" fmla="*/ 151526 w 670234"/>
                <a:gd name="connsiteY46" fmla="*/ 109755 h 368011"/>
                <a:gd name="connsiteX47" fmla="*/ 119959 w 670234"/>
                <a:gd name="connsiteY47" fmla="*/ 101175 h 368011"/>
                <a:gd name="connsiteX48" fmla="*/ 57150 w 670234"/>
                <a:gd name="connsiteY48" fmla="*/ 117687 h 368011"/>
                <a:gd name="connsiteX49" fmla="*/ 18460 w 670234"/>
                <a:gd name="connsiteY49" fmla="*/ 169327 h 368011"/>
                <a:gd name="connsiteX50" fmla="*/ 15061 w 670234"/>
                <a:gd name="connsiteY50" fmla="*/ 235212 h 368011"/>
                <a:gd name="connsiteX51" fmla="*/ 41933 w 670234"/>
                <a:gd name="connsiteY51" fmla="*/ 295270 h 368011"/>
                <a:gd name="connsiteX52" fmla="*/ 92925 w 670234"/>
                <a:gd name="connsiteY52" fmla="*/ 336550 h 368011"/>
                <a:gd name="connsiteX53" fmla="*/ 108304 w 670234"/>
                <a:gd name="connsiteY53" fmla="*/ 342701 h 368011"/>
                <a:gd name="connsiteX54" fmla="*/ 124330 w 670234"/>
                <a:gd name="connsiteY54" fmla="*/ 347072 h 368011"/>
                <a:gd name="connsiteX55" fmla="*/ 140842 w 670234"/>
                <a:gd name="connsiteY55" fmla="*/ 350148 h 368011"/>
                <a:gd name="connsiteX56" fmla="*/ 157515 w 670234"/>
                <a:gd name="connsiteY56" fmla="*/ 351604 h 368011"/>
                <a:gd name="connsiteX57" fmla="*/ 223563 w 670234"/>
                <a:gd name="connsiteY57" fmla="*/ 343996 h 368011"/>
                <a:gd name="connsiteX58" fmla="*/ 331375 w 670234"/>
                <a:gd name="connsiteY58" fmla="*/ 268560 h 368011"/>
                <a:gd name="connsiteX59" fmla="*/ 362456 w 670234"/>
                <a:gd name="connsiteY59" fmla="*/ 209473 h 368011"/>
                <a:gd name="connsiteX60" fmla="*/ 372169 w 670234"/>
                <a:gd name="connsiteY60" fmla="*/ 144559 h 368011"/>
                <a:gd name="connsiteX61" fmla="*/ 324090 w 670234"/>
                <a:gd name="connsiteY61" fmla="*/ 22016 h 368011"/>
                <a:gd name="connsiteX62" fmla="*/ 338983 w 670234"/>
                <a:gd name="connsiteY62" fmla="*/ 21044 h 368011"/>
                <a:gd name="connsiteX63" fmla="*/ 298675 w 670234"/>
                <a:gd name="connsiteY63" fmla="*/ 147149 h 368011"/>
                <a:gd name="connsiteX64" fmla="*/ 300617 w 670234"/>
                <a:gd name="connsiteY64" fmla="*/ 180335 h 368011"/>
                <a:gd name="connsiteX65" fmla="*/ 303855 w 670234"/>
                <a:gd name="connsiteY65" fmla="*/ 196199 h 368011"/>
                <a:gd name="connsiteX66" fmla="*/ 308711 w 670234"/>
                <a:gd name="connsiteY66" fmla="*/ 212387 h 368011"/>
                <a:gd name="connsiteX67" fmla="*/ 339469 w 670234"/>
                <a:gd name="connsiteY67" fmla="*/ 271150 h 368011"/>
                <a:gd name="connsiteX68" fmla="*/ 448090 w 670234"/>
                <a:gd name="connsiteY68" fmla="*/ 344482 h 368011"/>
                <a:gd name="connsiteX69" fmla="*/ 514299 w 670234"/>
                <a:gd name="connsiteY69" fmla="*/ 351119 h 368011"/>
                <a:gd name="connsiteX70" fmla="*/ 530973 w 670234"/>
                <a:gd name="connsiteY70" fmla="*/ 349500 h 368011"/>
                <a:gd name="connsiteX71" fmla="*/ 547485 w 670234"/>
                <a:gd name="connsiteY71" fmla="*/ 346424 h 368011"/>
                <a:gd name="connsiteX72" fmla="*/ 563349 w 670234"/>
                <a:gd name="connsiteY72" fmla="*/ 342054 h 368011"/>
                <a:gd name="connsiteX73" fmla="*/ 578566 w 670234"/>
                <a:gd name="connsiteY73" fmla="*/ 335740 h 368011"/>
                <a:gd name="connsiteX74" fmla="*/ 629235 w 670234"/>
                <a:gd name="connsiteY74" fmla="*/ 294299 h 368011"/>
                <a:gd name="connsiteX75" fmla="*/ 655621 w 670234"/>
                <a:gd name="connsiteY75" fmla="*/ 234079 h 368011"/>
                <a:gd name="connsiteX76" fmla="*/ 651898 w 670234"/>
                <a:gd name="connsiteY76" fmla="*/ 168356 h 368011"/>
                <a:gd name="connsiteX77" fmla="*/ 612885 w 670234"/>
                <a:gd name="connsiteY77" fmla="*/ 117040 h 368011"/>
                <a:gd name="connsiteX78" fmla="*/ 550075 w 670234"/>
                <a:gd name="connsiteY78" fmla="*/ 100852 h 368011"/>
                <a:gd name="connsiteX79" fmla="*/ 518508 w 670234"/>
                <a:gd name="connsiteY79" fmla="*/ 109593 h 368011"/>
                <a:gd name="connsiteX80" fmla="*/ 494550 w 670234"/>
                <a:gd name="connsiteY80" fmla="*/ 131447 h 368011"/>
                <a:gd name="connsiteX81" fmla="*/ 487589 w 670234"/>
                <a:gd name="connsiteY81" fmla="*/ 194580 h 368011"/>
                <a:gd name="connsiteX82" fmla="*/ 510091 w 670234"/>
                <a:gd name="connsiteY82" fmla="*/ 217891 h 368011"/>
                <a:gd name="connsiteX83" fmla="*/ 542628 w 670234"/>
                <a:gd name="connsiteY83" fmla="*/ 221776 h 368011"/>
                <a:gd name="connsiteX84" fmla="*/ 544733 w 670234"/>
                <a:gd name="connsiteY84" fmla="*/ 223071 h 368011"/>
                <a:gd name="connsiteX85" fmla="*/ 543438 w 670234"/>
                <a:gd name="connsiteY85" fmla="*/ 225176 h 3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70234" h="368011">
                  <a:moveTo>
                    <a:pt x="543276" y="225176"/>
                  </a:moveTo>
                  <a:cubicBezTo>
                    <a:pt x="531621" y="228252"/>
                    <a:pt x="518994" y="227118"/>
                    <a:pt x="507986" y="222100"/>
                  </a:cubicBezTo>
                  <a:cubicBezTo>
                    <a:pt x="496978" y="217082"/>
                    <a:pt x="487751" y="208016"/>
                    <a:pt x="482247" y="197009"/>
                  </a:cubicBezTo>
                  <a:cubicBezTo>
                    <a:pt x="472211" y="174669"/>
                    <a:pt x="474963" y="147797"/>
                    <a:pt x="488075" y="127238"/>
                  </a:cubicBezTo>
                  <a:cubicBezTo>
                    <a:pt x="494550" y="117040"/>
                    <a:pt x="503615" y="108136"/>
                    <a:pt x="514299" y="102147"/>
                  </a:cubicBezTo>
                  <a:cubicBezTo>
                    <a:pt x="524984" y="95833"/>
                    <a:pt x="537125" y="92919"/>
                    <a:pt x="548942" y="91624"/>
                  </a:cubicBezTo>
                  <a:cubicBezTo>
                    <a:pt x="573062" y="88711"/>
                    <a:pt x="597992" y="94862"/>
                    <a:pt x="618550" y="107974"/>
                  </a:cubicBezTo>
                  <a:cubicBezTo>
                    <a:pt x="639271" y="120925"/>
                    <a:pt x="654973" y="141484"/>
                    <a:pt x="662906" y="164632"/>
                  </a:cubicBezTo>
                  <a:cubicBezTo>
                    <a:pt x="670190" y="187781"/>
                    <a:pt x="672295" y="212387"/>
                    <a:pt x="668086" y="236346"/>
                  </a:cubicBezTo>
                  <a:cubicBezTo>
                    <a:pt x="664039" y="260142"/>
                    <a:pt x="654326" y="283129"/>
                    <a:pt x="640080" y="302717"/>
                  </a:cubicBezTo>
                  <a:cubicBezTo>
                    <a:pt x="625511" y="322142"/>
                    <a:pt x="606571" y="338330"/>
                    <a:pt x="584879" y="349338"/>
                  </a:cubicBezTo>
                  <a:cubicBezTo>
                    <a:pt x="579537" y="352090"/>
                    <a:pt x="573710" y="354195"/>
                    <a:pt x="568206" y="356623"/>
                  </a:cubicBezTo>
                  <a:cubicBezTo>
                    <a:pt x="562378" y="358242"/>
                    <a:pt x="556550" y="360508"/>
                    <a:pt x="550722" y="361803"/>
                  </a:cubicBezTo>
                  <a:lnTo>
                    <a:pt x="533078" y="365364"/>
                  </a:lnTo>
                  <a:cubicBezTo>
                    <a:pt x="527088" y="366336"/>
                    <a:pt x="521099" y="366659"/>
                    <a:pt x="515109" y="367307"/>
                  </a:cubicBezTo>
                  <a:cubicBezTo>
                    <a:pt x="491151" y="368926"/>
                    <a:pt x="466869" y="366659"/>
                    <a:pt x="443558" y="360508"/>
                  </a:cubicBezTo>
                  <a:cubicBezTo>
                    <a:pt x="397098" y="348043"/>
                    <a:pt x="355009" y="319876"/>
                    <a:pt x="325547" y="281672"/>
                  </a:cubicBezTo>
                  <a:cubicBezTo>
                    <a:pt x="310978" y="262408"/>
                    <a:pt x="299646" y="240716"/>
                    <a:pt x="291876" y="218053"/>
                  </a:cubicBezTo>
                  <a:lnTo>
                    <a:pt x="286696" y="201056"/>
                  </a:lnTo>
                  <a:cubicBezTo>
                    <a:pt x="284915" y="194904"/>
                    <a:pt x="283782" y="188915"/>
                    <a:pt x="282973" y="182925"/>
                  </a:cubicBezTo>
                  <a:cubicBezTo>
                    <a:pt x="281192" y="170946"/>
                    <a:pt x="280382" y="158805"/>
                    <a:pt x="280706" y="146826"/>
                  </a:cubicBezTo>
                  <a:cubicBezTo>
                    <a:pt x="281678" y="98585"/>
                    <a:pt x="297866" y="51478"/>
                    <a:pt x="323281" y="11170"/>
                  </a:cubicBezTo>
                  <a:lnTo>
                    <a:pt x="330242" y="0"/>
                  </a:lnTo>
                  <a:lnTo>
                    <a:pt x="338174" y="10198"/>
                  </a:lnTo>
                  <a:cubicBezTo>
                    <a:pt x="345944" y="20235"/>
                    <a:pt x="352257" y="30110"/>
                    <a:pt x="358247" y="40632"/>
                  </a:cubicBezTo>
                  <a:cubicBezTo>
                    <a:pt x="364075" y="51154"/>
                    <a:pt x="369417" y="61838"/>
                    <a:pt x="373787" y="73170"/>
                  </a:cubicBezTo>
                  <a:cubicBezTo>
                    <a:pt x="382691" y="95509"/>
                    <a:pt x="388680" y="119306"/>
                    <a:pt x="389814" y="143588"/>
                  </a:cubicBezTo>
                  <a:cubicBezTo>
                    <a:pt x="391271" y="167870"/>
                    <a:pt x="387224" y="192800"/>
                    <a:pt x="378806" y="215301"/>
                  </a:cubicBezTo>
                  <a:cubicBezTo>
                    <a:pt x="370712" y="237964"/>
                    <a:pt x="359542" y="259656"/>
                    <a:pt x="344973" y="278920"/>
                  </a:cubicBezTo>
                  <a:cubicBezTo>
                    <a:pt x="315672" y="317124"/>
                    <a:pt x="274717" y="346910"/>
                    <a:pt x="228095" y="359860"/>
                  </a:cubicBezTo>
                  <a:cubicBezTo>
                    <a:pt x="181636" y="372811"/>
                    <a:pt x="130967" y="370868"/>
                    <a:pt x="86450" y="350148"/>
                  </a:cubicBezTo>
                  <a:cubicBezTo>
                    <a:pt x="64596" y="339302"/>
                    <a:pt x="45494" y="323113"/>
                    <a:pt x="30763" y="303850"/>
                  </a:cubicBezTo>
                  <a:cubicBezTo>
                    <a:pt x="16194" y="284424"/>
                    <a:pt x="6643" y="261437"/>
                    <a:pt x="2272" y="237479"/>
                  </a:cubicBezTo>
                  <a:cubicBezTo>
                    <a:pt x="-2099" y="213520"/>
                    <a:pt x="6" y="188915"/>
                    <a:pt x="7129" y="165604"/>
                  </a:cubicBezTo>
                  <a:cubicBezTo>
                    <a:pt x="14899" y="142293"/>
                    <a:pt x="30601" y="121734"/>
                    <a:pt x="51322" y="108622"/>
                  </a:cubicBezTo>
                  <a:cubicBezTo>
                    <a:pt x="71881" y="95348"/>
                    <a:pt x="96810" y="89196"/>
                    <a:pt x="120931" y="91948"/>
                  </a:cubicBezTo>
                  <a:cubicBezTo>
                    <a:pt x="132909" y="93243"/>
                    <a:pt x="145051" y="96157"/>
                    <a:pt x="155735" y="102470"/>
                  </a:cubicBezTo>
                  <a:cubicBezTo>
                    <a:pt x="166419" y="108460"/>
                    <a:pt x="175484" y="117201"/>
                    <a:pt x="182121" y="127562"/>
                  </a:cubicBezTo>
                  <a:cubicBezTo>
                    <a:pt x="195395" y="147959"/>
                    <a:pt x="198309" y="174993"/>
                    <a:pt x="188273" y="197332"/>
                  </a:cubicBezTo>
                  <a:cubicBezTo>
                    <a:pt x="182931" y="208340"/>
                    <a:pt x="173703" y="217406"/>
                    <a:pt x="162534" y="222424"/>
                  </a:cubicBezTo>
                  <a:cubicBezTo>
                    <a:pt x="151526" y="227442"/>
                    <a:pt x="138737" y="228575"/>
                    <a:pt x="127082" y="225500"/>
                  </a:cubicBezTo>
                  <a:cubicBezTo>
                    <a:pt x="126111" y="225176"/>
                    <a:pt x="125463" y="224204"/>
                    <a:pt x="125787" y="223233"/>
                  </a:cubicBezTo>
                  <a:cubicBezTo>
                    <a:pt x="126111" y="222262"/>
                    <a:pt x="127082" y="221776"/>
                    <a:pt x="127891" y="221938"/>
                  </a:cubicBezTo>
                  <a:cubicBezTo>
                    <a:pt x="138899" y="224366"/>
                    <a:pt x="150555" y="223071"/>
                    <a:pt x="160429" y="218053"/>
                  </a:cubicBezTo>
                  <a:cubicBezTo>
                    <a:pt x="170304" y="213035"/>
                    <a:pt x="178398" y="204617"/>
                    <a:pt x="182769" y="194742"/>
                  </a:cubicBezTo>
                  <a:cubicBezTo>
                    <a:pt x="191348" y="174507"/>
                    <a:pt x="188111" y="149578"/>
                    <a:pt x="175646" y="131609"/>
                  </a:cubicBezTo>
                  <a:cubicBezTo>
                    <a:pt x="169495" y="122544"/>
                    <a:pt x="161239" y="114773"/>
                    <a:pt x="151526" y="109755"/>
                  </a:cubicBezTo>
                  <a:cubicBezTo>
                    <a:pt x="141975" y="104413"/>
                    <a:pt x="130967" y="101985"/>
                    <a:pt x="119959" y="101175"/>
                  </a:cubicBezTo>
                  <a:cubicBezTo>
                    <a:pt x="97781" y="99233"/>
                    <a:pt x="75280" y="105384"/>
                    <a:pt x="57150" y="117687"/>
                  </a:cubicBezTo>
                  <a:cubicBezTo>
                    <a:pt x="38695" y="129828"/>
                    <a:pt x="24935" y="148444"/>
                    <a:pt x="18460" y="169327"/>
                  </a:cubicBezTo>
                  <a:cubicBezTo>
                    <a:pt x="12309" y="190371"/>
                    <a:pt x="10528" y="213359"/>
                    <a:pt x="15061" y="235212"/>
                  </a:cubicBezTo>
                  <a:cubicBezTo>
                    <a:pt x="19270" y="256904"/>
                    <a:pt x="28335" y="277787"/>
                    <a:pt x="41933" y="295270"/>
                  </a:cubicBezTo>
                  <a:cubicBezTo>
                    <a:pt x="55531" y="312753"/>
                    <a:pt x="73014" y="326999"/>
                    <a:pt x="92925" y="336550"/>
                  </a:cubicBezTo>
                  <a:cubicBezTo>
                    <a:pt x="97943" y="338654"/>
                    <a:pt x="103124" y="340920"/>
                    <a:pt x="108304" y="342701"/>
                  </a:cubicBezTo>
                  <a:cubicBezTo>
                    <a:pt x="113646" y="344158"/>
                    <a:pt x="118664" y="346101"/>
                    <a:pt x="124330" y="347072"/>
                  </a:cubicBezTo>
                  <a:lnTo>
                    <a:pt x="140842" y="350148"/>
                  </a:lnTo>
                  <a:lnTo>
                    <a:pt x="157515" y="351604"/>
                  </a:lnTo>
                  <a:cubicBezTo>
                    <a:pt x="179855" y="352738"/>
                    <a:pt x="202194" y="350148"/>
                    <a:pt x="223563" y="343996"/>
                  </a:cubicBezTo>
                  <a:cubicBezTo>
                    <a:pt x="266623" y="331855"/>
                    <a:pt x="304341" y="304012"/>
                    <a:pt x="331375" y="268560"/>
                  </a:cubicBezTo>
                  <a:cubicBezTo>
                    <a:pt x="344811" y="250591"/>
                    <a:pt x="355009" y="230518"/>
                    <a:pt x="362456" y="209473"/>
                  </a:cubicBezTo>
                  <a:cubicBezTo>
                    <a:pt x="370226" y="188429"/>
                    <a:pt x="373464" y="166575"/>
                    <a:pt x="372169" y="144559"/>
                  </a:cubicBezTo>
                  <a:cubicBezTo>
                    <a:pt x="369579" y="100528"/>
                    <a:pt x="350477" y="56982"/>
                    <a:pt x="324090" y="22016"/>
                  </a:cubicBezTo>
                  <a:lnTo>
                    <a:pt x="338983" y="21044"/>
                  </a:lnTo>
                  <a:cubicBezTo>
                    <a:pt x="315025" y="58925"/>
                    <a:pt x="299808" y="102470"/>
                    <a:pt x="298675" y="147149"/>
                  </a:cubicBezTo>
                  <a:cubicBezTo>
                    <a:pt x="298351" y="158319"/>
                    <a:pt x="298999" y="169327"/>
                    <a:pt x="300617" y="180335"/>
                  </a:cubicBezTo>
                  <a:cubicBezTo>
                    <a:pt x="301427" y="185839"/>
                    <a:pt x="302398" y="191181"/>
                    <a:pt x="303855" y="196199"/>
                  </a:cubicBezTo>
                  <a:lnTo>
                    <a:pt x="308711" y="212387"/>
                  </a:lnTo>
                  <a:cubicBezTo>
                    <a:pt x="315834" y="233594"/>
                    <a:pt x="326195" y="253343"/>
                    <a:pt x="339469" y="271150"/>
                  </a:cubicBezTo>
                  <a:cubicBezTo>
                    <a:pt x="366503" y="306602"/>
                    <a:pt x="405192" y="332664"/>
                    <a:pt x="448090" y="344482"/>
                  </a:cubicBezTo>
                  <a:cubicBezTo>
                    <a:pt x="469621" y="350148"/>
                    <a:pt x="491960" y="352414"/>
                    <a:pt x="514299" y="351119"/>
                  </a:cubicBezTo>
                  <a:cubicBezTo>
                    <a:pt x="519804" y="350633"/>
                    <a:pt x="525469" y="350309"/>
                    <a:pt x="530973" y="349500"/>
                  </a:cubicBezTo>
                  <a:lnTo>
                    <a:pt x="547485" y="346424"/>
                  </a:lnTo>
                  <a:cubicBezTo>
                    <a:pt x="552989" y="345291"/>
                    <a:pt x="558007" y="343510"/>
                    <a:pt x="563349" y="342054"/>
                  </a:cubicBezTo>
                  <a:cubicBezTo>
                    <a:pt x="568368" y="339949"/>
                    <a:pt x="573548" y="338168"/>
                    <a:pt x="578566" y="335740"/>
                  </a:cubicBezTo>
                  <a:cubicBezTo>
                    <a:pt x="598315" y="326027"/>
                    <a:pt x="615798" y="311782"/>
                    <a:pt x="629235" y="294299"/>
                  </a:cubicBezTo>
                  <a:cubicBezTo>
                    <a:pt x="642509" y="276654"/>
                    <a:pt x="651574" y="255933"/>
                    <a:pt x="655621" y="234079"/>
                  </a:cubicBezTo>
                  <a:cubicBezTo>
                    <a:pt x="659830" y="212387"/>
                    <a:pt x="658049" y="189400"/>
                    <a:pt x="651898" y="168356"/>
                  </a:cubicBezTo>
                  <a:cubicBezTo>
                    <a:pt x="645099" y="147635"/>
                    <a:pt x="631339" y="129019"/>
                    <a:pt x="612885" y="117040"/>
                  </a:cubicBezTo>
                  <a:cubicBezTo>
                    <a:pt x="594592" y="104899"/>
                    <a:pt x="572253" y="98747"/>
                    <a:pt x="550075" y="100852"/>
                  </a:cubicBezTo>
                  <a:cubicBezTo>
                    <a:pt x="539067" y="101823"/>
                    <a:pt x="528059" y="104251"/>
                    <a:pt x="518508" y="109593"/>
                  </a:cubicBezTo>
                  <a:cubicBezTo>
                    <a:pt x="508796" y="114773"/>
                    <a:pt x="500702" y="122382"/>
                    <a:pt x="494550" y="131447"/>
                  </a:cubicBezTo>
                  <a:cubicBezTo>
                    <a:pt x="482247" y="149416"/>
                    <a:pt x="479010" y="174345"/>
                    <a:pt x="487589" y="194580"/>
                  </a:cubicBezTo>
                  <a:cubicBezTo>
                    <a:pt x="492122" y="204455"/>
                    <a:pt x="500054" y="212873"/>
                    <a:pt x="510091" y="217891"/>
                  </a:cubicBezTo>
                  <a:cubicBezTo>
                    <a:pt x="519965" y="222748"/>
                    <a:pt x="531621" y="224204"/>
                    <a:pt x="542628" y="221776"/>
                  </a:cubicBezTo>
                  <a:cubicBezTo>
                    <a:pt x="543600" y="221614"/>
                    <a:pt x="544571" y="222100"/>
                    <a:pt x="544733" y="223071"/>
                  </a:cubicBezTo>
                  <a:cubicBezTo>
                    <a:pt x="544895" y="224043"/>
                    <a:pt x="544409" y="225014"/>
                    <a:pt x="543438" y="225176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EB40665-2C76-FC78-883B-688FAEE49878}"/>
                </a:ext>
              </a:extLst>
            </p:cNvPr>
            <p:cNvSpPr/>
            <p:nvPr/>
          </p:nvSpPr>
          <p:spPr>
            <a:xfrm rot="5400000">
              <a:off x="6364020" y="4728315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52"/>
                    <a:pt x="39452" y="50830"/>
                    <a:pt x="25415" y="50830"/>
                  </a:cubicBezTo>
                  <a:cubicBezTo>
                    <a:pt x="11379" y="50830"/>
                    <a:pt x="0" y="39452"/>
                    <a:pt x="0" y="25415"/>
                  </a:cubicBezTo>
                  <a:cubicBezTo>
                    <a:pt x="0" y="11379"/>
                    <a:pt x="11378" y="0"/>
                    <a:pt x="25415" y="0"/>
                  </a:cubicBezTo>
                  <a:cubicBezTo>
                    <a:pt x="39451" y="0"/>
                    <a:pt x="50830" y="11379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567AD9D-0861-ADC1-65F2-72AFE93FD8D1}"/>
                </a:ext>
              </a:extLst>
            </p:cNvPr>
            <p:cNvSpPr/>
            <p:nvPr/>
          </p:nvSpPr>
          <p:spPr>
            <a:xfrm rot="5400000">
              <a:off x="6365315" y="5128160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99"/>
                    <a:pt x="39499" y="50830"/>
                    <a:pt x="25415" y="50830"/>
                  </a:cubicBezTo>
                  <a:cubicBezTo>
                    <a:pt x="11332" y="50830"/>
                    <a:pt x="0" y="39499"/>
                    <a:pt x="0" y="25415"/>
                  </a:cubicBezTo>
                  <a:cubicBezTo>
                    <a:pt x="0" y="11332"/>
                    <a:pt x="11332" y="0"/>
                    <a:pt x="25415" y="0"/>
                  </a:cubicBezTo>
                  <a:cubicBezTo>
                    <a:pt x="39499" y="0"/>
                    <a:pt x="50830" y="11332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FC455-D3ED-7732-CB4A-501FCED4C691}"/>
              </a:ext>
            </a:extLst>
          </p:cNvPr>
          <p:cNvGrpSpPr/>
          <p:nvPr/>
        </p:nvGrpSpPr>
        <p:grpSpPr>
          <a:xfrm>
            <a:off x="228761" y="4614304"/>
            <a:ext cx="368011" cy="670234"/>
            <a:chOff x="228761" y="4614304"/>
            <a:chExt cx="368011" cy="670234"/>
          </a:xfrm>
          <a:solidFill>
            <a:srgbClr val="CEA335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5EA5BB0-95D4-451D-D055-C293E9EECE8F}"/>
                </a:ext>
              </a:extLst>
            </p:cNvPr>
            <p:cNvSpPr/>
            <p:nvPr/>
          </p:nvSpPr>
          <p:spPr>
            <a:xfrm rot="16200000">
              <a:off x="77650" y="4765415"/>
              <a:ext cx="670234" cy="368011"/>
            </a:xfrm>
            <a:custGeom>
              <a:avLst/>
              <a:gdLst>
                <a:gd name="connsiteX0" fmla="*/ 543276 w 670234"/>
                <a:gd name="connsiteY0" fmla="*/ 225176 h 368011"/>
                <a:gd name="connsiteX1" fmla="*/ 507986 w 670234"/>
                <a:gd name="connsiteY1" fmla="*/ 222100 h 368011"/>
                <a:gd name="connsiteX2" fmla="*/ 482247 w 670234"/>
                <a:gd name="connsiteY2" fmla="*/ 197009 h 368011"/>
                <a:gd name="connsiteX3" fmla="*/ 488075 w 670234"/>
                <a:gd name="connsiteY3" fmla="*/ 127238 h 368011"/>
                <a:gd name="connsiteX4" fmla="*/ 514299 w 670234"/>
                <a:gd name="connsiteY4" fmla="*/ 102147 h 368011"/>
                <a:gd name="connsiteX5" fmla="*/ 548942 w 670234"/>
                <a:gd name="connsiteY5" fmla="*/ 91624 h 368011"/>
                <a:gd name="connsiteX6" fmla="*/ 618550 w 670234"/>
                <a:gd name="connsiteY6" fmla="*/ 107974 h 368011"/>
                <a:gd name="connsiteX7" fmla="*/ 662906 w 670234"/>
                <a:gd name="connsiteY7" fmla="*/ 164632 h 368011"/>
                <a:gd name="connsiteX8" fmla="*/ 668086 w 670234"/>
                <a:gd name="connsiteY8" fmla="*/ 236346 h 368011"/>
                <a:gd name="connsiteX9" fmla="*/ 640080 w 670234"/>
                <a:gd name="connsiteY9" fmla="*/ 302717 h 368011"/>
                <a:gd name="connsiteX10" fmla="*/ 584879 w 670234"/>
                <a:gd name="connsiteY10" fmla="*/ 349338 h 368011"/>
                <a:gd name="connsiteX11" fmla="*/ 568206 w 670234"/>
                <a:gd name="connsiteY11" fmla="*/ 356623 h 368011"/>
                <a:gd name="connsiteX12" fmla="*/ 550722 w 670234"/>
                <a:gd name="connsiteY12" fmla="*/ 361803 h 368011"/>
                <a:gd name="connsiteX13" fmla="*/ 533078 w 670234"/>
                <a:gd name="connsiteY13" fmla="*/ 365364 h 368011"/>
                <a:gd name="connsiteX14" fmla="*/ 515109 w 670234"/>
                <a:gd name="connsiteY14" fmla="*/ 367307 h 368011"/>
                <a:gd name="connsiteX15" fmla="*/ 443558 w 670234"/>
                <a:gd name="connsiteY15" fmla="*/ 360508 h 368011"/>
                <a:gd name="connsiteX16" fmla="*/ 325547 w 670234"/>
                <a:gd name="connsiteY16" fmla="*/ 281672 h 368011"/>
                <a:gd name="connsiteX17" fmla="*/ 291876 w 670234"/>
                <a:gd name="connsiteY17" fmla="*/ 218053 h 368011"/>
                <a:gd name="connsiteX18" fmla="*/ 286696 w 670234"/>
                <a:gd name="connsiteY18" fmla="*/ 201056 h 368011"/>
                <a:gd name="connsiteX19" fmla="*/ 282973 w 670234"/>
                <a:gd name="connsiteY19" fmla="*/ 182925 h 368011"/>
                <a:gd name="connsiteX20" fmla="*/ 280706 w 670234"/>
                <a:gd name="connsiteY20" fmla="*/ 146826 h 368011"/>
                <a:gd name="connsiteX21" fmla="*/ 323281 w 670234"/>
                <a:gd name="connsiteY21" fmla="*/ 11170 h 368011"/>
                <a:gd name="connsiteX22" fmla="*/ 330242 w 670234"/>
                <a:gd name="connsiteY22" fmla="*/ 0 h 368011"/>
                <a:gd name="connsiteX23" fmla="*/ 338174 w 670234"/>
                <a:gd name="connsiteY23" fmla="*/ 10198 h 368011"/>
                <a:gd name="connsiteX24" fmla="*/ 358247 w 670234"/>
                <a:gd name="connsiteY24" fmla="*/ 40632 h 368011"/>
                <a:gd name="connsiteX25" fmla="*/ 373787 w 670234"/>
                <a:gd name="connsiteY25" fmla="*/ 73170 h 368011"/>
                <a:gd name="connsiteX26" fmla="*/ 389814 w 670234"/>
                <a:gd name="connsiteY26" fmla="*/ 143588 h 368011"/>
                <a:gd name="connsiteX27" fmla="*/ 378806 w 670234"/>
                <a:gd name="connsiteY27" fmla="*/ 215301 h 368011"/>
                <a:gd name="connsiteX28" fmla="*/ 344973 w 670234"/>
                <a:gd name="connsiteY28" fmla="*/ 278920 h 368011"/>
                <a:gd name="connsiteX29" fmla="*/ 228095 w 670234"/>
                <a:gd name="connsiteY29" fmla="*/ 359860 h 368011"/>
                <a:gd name="connsiteX30" fmla="*/ 86450 w 670234"/>
                <a:gd name="connsiteY30" fmla="*/ 350148 h 368011"/>
                <a:gd name="connsiteX31" fmla="*/ 30763 w 670234"/>
                <a:gd name="connsiteY31" fmla="*/ 303850 h 368011"/>
                <a:gd name="connsiteX32" fmla="*/ 2272 w 670234"/>
                <a:gd name="connsiteY32" fmla="*/ 237479 h 368011"/>
                <a:gd name="connsiteX33" fmla="*/ 7129 w 670234"/>
                <a:gd name="connsiteY33" fmla="*/ 165604 h 368011"/>
                <a:gd name="connsiteX34" fmla="*/ 51322 w 670234"/>
                <a:gd name="connsiteY34" fmla="*/ 108622 h 368011"/>
                <a:gd name="connsiteX35" fmla="*/ 120931 w 670234"/>
                <a:gd name="connsiteY35" fmla="*/ 91948 h 368011"/>
                <a:gd name="connsiteX36" fmla="*/ 155735 w 670234"/>
                <a:gd name="connsiteY36" fmla="*/ 102470 h 368011"/>
                <a:gd name="connsiteX37" fmla="*/ 182121 w 670234"/>
                <a:gd name="connsiteY37" fmla="*/ 127562 h 368011"/>
                <a:gd name="connsiteX38" fmla="*/ 188273 w 670234"/>
                <a:gd name="connsiteY38" fmla="*/ 197332 h 368011"/>
                <a:gd name="connsiteX39" fmla="*/ 162534 w 670234"/>
                <a:gd name="connsiteY39" fmla="*/ 222424 h 368011"/>
                <a:gd name="connsiteX40" fmla="*/ 127082 w 670234"/>
                <a:gd name="connsiteY40" fmla="*/ 225500 h 368011"/>
                <a:gd name="connsiteX41" fmla="*/ 125787 w 670234"/>
                <a:gd name="connsiteY41" fmla="*/ 223233 h 368011"/>
                <a:gd name="connsiteX42" fmla="*/ 127891 w 670234"/>
                <a:gd name="connsiteY42" fmla="*/ 221938 h 368011"/>
                <a:gd name="connsiteX43" fmla="*/ 160429 w 670234"/>
                <a:gd name="connsiteY43" fmla="*/ 218053 h 368011"/>
                <a:gd name="connsiteX44" fmla="*/ 182769 w 670234"/>
                <a:gd name="connsiteY44" fmla="*/ 194742 h 368011"/>
                <a:gd name="connsiteX45" fmla="*/ 175646 w 670234"/>
                <a:gd name="connsiteY45" fmla="*/ 131609 h 368011"/>
                <a:gd name="connsiteX46" fmla="*/ 151526 w 670234"/>
                <a:gd name="connsiteY46" fmla="*/ 109755 h 368011"/>
                <a:gd name="connsiteX47" fmla="*/ 119959 w 670234"/>
                <a:gd name="connsiteY47" fmla="*/ 101175 h 368011"/>
                <a:gd name="connsiteX48" fmla="*/ 57150 w 670234"/>
                <a:gd name="connsiteY48" fmla="*/ 117687 h 368011"/>
                <a:gd name="connsiteX49" fmla="*/ 18460 w 670234"/>
                <a:gd name="connsiteY49" fmla="*/ 169327 h 368011"/>
                <a:gd name="connsiteX50" fmla="*/ 15061 w 670234"/>
                <a:gd name="connsiteY50" fmla="*/ 235212 h 368011"/>
                <a:gd name="connsiteX51" fmla="*/ 41933 w 670234"/>
                <a:gd name="connsiteY51" fmla="*/ 295270 h 368011"/>
                <a:gd name="connsiteX52" fmla="*/ 92925 w 670234"/>
                <a:gd name="connsiteY52" fmla="*/ 336550 h 368011"/>
                <a:gd name="connsiteX53" fmla="*/ 108304 w 670234"/>
                <a:gd name="connsiteY53" fmla="*/ 342701 h 368011"/>
                <a:gd name="connsiteX54" fmla="*/ 124330 w 670234"/>
                <a:gd name="connsiteY54" fmla="*/ 347072 h 368011"/>
                <a:gd name="connsiteX55" fmla="*/ 140842 w 670234"/>
                <a:gd name="connsiteY55" fmla="*/ 350148 h 368011"/>
                <a:gd name="connsiteX56" fmla="*/ 157515 w 670234"/>
                <a:gd name="connsiteY56" fmla="*/ 351604 h 368011"/>
                <a:gd name="connsiteX57" fmla="*/ 223563 w 670234"/>
                <a:gd name="connsiteY57" fmla="*/ 343996 h 368011"/>
                <a:gd name="connsiteX58" fmla="*/ 331375 w 670234"/>
                <a:gd name="connsiteY58" fmla="*/ 268560 h 368011"/>
                <a:gd name="connsiteX59" fmla="*/ 362456 w 670234"/>
                <a:gd name="connsiteY59" fmla="*/ 209473 h 368011"/>
                <a:gd name="connsiteX60" fmla="*/ 372169 w 670234"/>
                <a:gd name="connsiteY60" fmla="*/ 144559 h 368011"/>
                <a:gd name="connsiteX61" fmla="*/ 324090 w 670234"/>
                <a:gd name="connsiteY61" fmla="*/ 22016 h 368011"/>
                <a:gd name="connsiteX62" fmla="*/ 338983 w 670234"/>
                <a:gd name="connsiteY62" fmla="*/ 21044 h 368011"/>
                <a:gd name="connsiteX63" fmla="*/ 298675 w 670234"/>
                <a:gd name="connsiteY63" fmla="*/ 147149 h 368011"/>
                <a:gd name="connsiteX64" fmla="*/ 300617 w 670234"/>
                <a:gd name="connsiteY64" fmla="*/ 180335 h 368011"/>
                <a:gd name="connsiteX65" fmla="*/ 303855 w 670234"/>
                <a:gd name="connsiteY65" fmla="*/ 196199 h 368011"/>
                <a:gd name="connsiteX66" fmla="*/ 308711 w 670234"/>
                <a:gd name="connsiteY66" fmla="*/ 212387 h 368011"/>
                <a:gd name="connsiteX67" fmla="*/ 339469 w 670234"/>
                <a:gd name="connsiteY67" fmla="*/ 271150 h 368011"/>
                <a:gd name="connsiteX68" fmla="*/ 448090 w 670234"/>
                <a:gd name="connsiteY68" fmla="*/ 344482 h 368011"/>
                <a:gd name="connsiteX69" fmla="*/ 514299 w 670234"/>
                <a:gd name="connsiteY69" fmla="*/ 351119 h 368011"/>
                <a:gd name="connsiteX70" fmla="*/ 530973 w 670234"/>
                <a:gd name="connsiteY70" fmla="*/ 349500 h 368011"/>
                <a:gd name="connsiteX71" fmla="*/ 547485 w 670234"/>
                <a:gd name="connsiteY71" fmla="*/ 346424 h 368011"/>
                <a:gd name="connsiteX72" fmla="*/ 563349 w 670234"/>
                <a:gd name="connsiteY72" fmla="*/ 342054 h 368011"/>
                <a:gd name="connsiteX73" fmla="*/ 578566 w 670234"/>
                <a:gd name="connsiteY73" fmla="*/ 335740 h 368011"/>
                <a:gd name="connsiteX74" fmla="*/ 629235 w 670234"/>
                <a:gd name="connsiteY74" fmla="*/ 294299 h 368011"/>
                <a:gd name="connsiteX75" fmla="*/ 655621 w 670234"/>
                <a:gd name="connsiteY75" fmla="*/ 234079 h 368011"/>
                <a:gd name="connsiteX76" fmla="*/ 651898 w 670234"/>
                <a:gd name="connsiteY76" fmla="*/ 168356 h 368011"/>
                <a:gd name="connsiteX77" fmla="*/ 612885 w 670234"/>
                <a:gd name="connsiteY77" fmla="*/ 117040 h 368011"/>
                <a:gd name="connsiteX78" fmla="*/ 550075 w 670234"/>
                <a:gd name="connsiteY78" fmla="*/ 100852 h 368011"/>
                <a:gd name="connsiteX79" fmla="*/ 518508 w 670234"/>
                <a:gd name="connsiteY79" fmla="*/ 109593 h 368011"/>
                <a:gd name="connsiteX80" fmla="*/ 494550 w 670234"/>
                <a:gd name="connsiteY80" fmla="*/ 131447 h 368011"/>
                <a:gd name="connsiteX81" fmla="*/ 487589 w 670234"/>
                <a:gd name="connsiteY81" fmla="*/ 194580 h 368011"/>
                <a:gd name="connsiteX82" fmla="*/ 510091 w 670234"/>
                <a:gd name="connsiteY82" fmla="*/ 217891 h 368011"/>
                <a:gd name="connsiteX83" fmla="*/ 542628 w 670234"/>
                <a:gd name="connsiteY83" fmla="*/ 221776 h 368011"/>
                <a:gd name="connsiteX84" fmla="*/ 544733 w 670234"/>
                <a:gd name="connsiteY84" fmla="*/ 223071 h 368011"/>
                <a:gd name="connsiteX85" fmla="*/ 543438 w 670234"/>
                <a:gd name="connsiteY85" fmla="*/ 225176 h 3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70234" h="368011">
                  <a:moveTo>
                    <a:pt x="543276" y="225176"/>
                  </a:moveTo>
                  <a:cubicBezTo>
                    <a:pt x="531621" y="228252"/>
                    <a:pt x="518994" y="227118"/>
                    <a:pt x="507986" y="222100"/>
                  </a:cubicBezTo>
                  <a:cubicBezTo>
                    <a:pt x="496978" y="217082"/>
                    <a:pt x="487751" y="208016"/>
                    <a:pt x="482247" y="197009"/>
                  </a:cubicBezTo>
                  <a:cubicBezTo>
                    <a:pt x="472211" y="174669"/>
                    <a:pt x="474963" y="147797"/>
                    <a:pt x="488075" y="127238"/>
                  </a:cubicBezTo>
                  <a:cubicBezTo>
                    <a:pt x="494550" y="117040"/>
                    <a:pt x="503615" y="108136"/>
                    <a:pt x="514299" y="102147"/>
                  </a:cubicBezTo>
                  <a:cubicBezTo>
                    <a:pt x="524984" y="95833"/>
                    <a:pt x="537125" y="92919"/>
                    <a:pt x="548942" y="91624"/>
                  </a:cubicBezTo>
                  <a:cubicBezTo>
                    <a:pt x="573062" y="88711"/>
                    <a:pt x="597992" y="94862"/>
                    <a:pt x="618550" y="107974"/>
                  </a:cubicBezTo>
                  <a:cubicBezTo>
                    <a:pt x="639271" y="120925"/>
                    <a:pt x="654973" y="141484"/>
                    <a:pt x="662906" y="164632"/>
                  </a:cubicBezTo>
                  <a:cubicBezTo>
                    <a:pt x="670190" y="187781"/>
                    <a:pt x="672295" y="212387"/>
                    <a:pt x="668086" y="236346"/>
                  </a:cubicBezTo>
                  <a:cubicBezTo>
                    <a:pt x="664039" y="260142"/>
                    <a:pt x="654326" y="283129"/>
                    <a:pt x="640080" y="302717"/>
                  </a:cubicBezTo>
                  <a:cubicBezTo>
                    <a:pt x="625511" y="322142"/>
                    <a:pt x="606571" y="338330"/>
                    <a:pt x="584879" y="349338"/>
                  </a:cubicBezTo>
                  <a:cubicBezTo>
                    <a:pt x="579537" y="352090"/>
                    <a:pt x="573710" y="354195"/>
                    <a:pt x="568206" y="356623"/>
                  </a:cubicBezTo>
                  <a:cubicBezTo>
                    <a:pt x="562378" y="358242"/>
                    <a:pt x="556550" y="360508"/>
                    <a:pt x="550722" y="361803"/>
                  </a:cubicBezTo>
                  <a:lnTo>
                    <a:pt x="533078" y="365364"/>
                  </a:lnTo>
                  <a:cubicBezTo>
                    <a:pt x="527088" y="366336"/>
                    <a:pt x="521099" y="366659"/>
                    <a:pt x="515109" y="367307"/>
                  </a:cubicBezTo>
                  <a:cubicBezTo>
                    <a:pt x="491151" y="368926"/>
                    <a:pt x="466869" y="366659"/>
                    <a:pt x="443558" y="360508"/>
                  </a:cubicBezTo>
                  <a:cubicBezTo>
                    <a:pt x="397098" y="348043"/>
                    <a:pt x="355009" y="319876"/>
                    <a:pt x="325547" y="281672"/>
                  </a:cubicBezTo>
                  <a:cubicBezTo>
                    <a:pt x="310978" y="262408"/>
                    <a:pt x="299646" y="240716"/>
                    <a:pt x="291876" y="218053"/>
                  </a:cubicBezTo>
                  <a:lnTo>
                    <a:pt x="286696" y="201056"/>
                  </a:lnTo>
                  <a:cubicBezTo>
                    <a:pt x="284915" y="194904"/>
                    <a:pt x="283782" y="188915"/>
                    <a:pt x="282973" y="182925"/>
                  </a:cubicBezTo>
                  <a:cubicBezTo>
                    <a:pt x="281192" y="170946"/>
                    <a:pt x="280382" y="158805"/>
                    <a:pt x="280706" y="146826"/>
                  </a:cubicBezTo>
                  <a:cubicBezTo>
                    <a:pt x="281678" y="98585"/>
                    <a:pt x="297866" y="51478"/>
                    <a:pt x="323281" y="11170"/>
                  </a:cubicBezTo>
                  <a:lnTo>
                    <a:pt x="330242" y="0"/>
                  </a:lnTo>
                  <a:lnTo>
                    <a:pt x="338174" y="10198"/>
                  </a:lnTo>
                  <a:cubicBezTo>
                    <a:pt x="345944" y="20235"/>
                    <a:pt x="352257" y="30110"/>
                    <a:pt x="358247" y="40632"/>
                  </a:cubicBezTo>
                  <a:cubicBezTo>
                    <a:pt x="364075" y="51154"/>
                    <a:pt x="369417" y="61838"/>
                    <a:pt x="373787" y="73170"/>
                  </a:cubicBezTo>
                  <a:cubicBezTo>
                    <a:pt x="382691" y="95509"/>
                    <a:pt x="388680" y="119306"/>
                    <a:pt x="389814" y="143588"/>
                  </a:cubicBezTo>
                  <a:cubicBezTo>
                    <a:pt x="391271" y="167870"/>
                    <a:pt x="387224" y="192800"/>
                    <a:pt x="378806" y="215301"/>
                  </a:cubicBezTo>
                  <a:cubicBezTo>
                    <a:pt x="370712" y="237964"/>
                    <a:pt x="359542" y="259656"/>
                    <a:pt x="344973" y="278920"/>
                  </a:cubicBezTo>
                  <a:cubicBezTo>
                    <a:pt x="315672" y="317124"/>
                    <a:pt x="274717" y="346910"/>
                    <a:pt x="228095" y="359860"/>
                  </a:cubicBezTo>
                  <a:cubicBezTo>
                    <a:pt x="181636" y="372811"/>
                    <a:pt x="130967" y="370868"/>
                    <a:pt x="86450" y="350148"/>
                  </a:cubicBezTo>
                  <a:cubicBezTo>
                    <a:pt x="64596" y="339302"/>
                    <a:pt x="45494" y="323113"/>
                    <a:pt x="30763" y="303850"/>
                  </a:cubicBezTo>
                  <a:cubicBezTo>
                    <a:pt x="16194" y="284424"/>
                    <a:pt x="6643" y="261437"/>
                    <a:pt x="2272" y="237479"/>
                  </a:cubicBezTo>
                  <a:cubicBezTo>
                    <a:pt x="-2099" y="213520"/>
                    <a:pt x="6" y="188915"/>
                    <a:pt x="7129" y="165604"/>
                  </a:cubicBezTo>
                  <a:cubicBezTo>
                    <a:pt x="14899" y="142293"/>
                    <a:pt x="30601" y="121734"/>
                    <a:pt x="51322" y="108622"/>
                  </a:cubicBezTo>
                  <a:cubicBezTo>
                    <a:pt x="71881" y="95348"/>
                    <a:pt x="96810" y="89196"/>
                    <a:pt x="120931" y="91948"/>
                  </a:cubicBezTo>
                  <a:cubicBezTo>
                    <a:pt x="132909" y="93243"/>
                    <a:pt x="145051" y="96157"/>
                    <a:pt x="155735" y="102470"/>
                  </a:cubicBezTo>
                  <a:cubicBezTo>
                    <a:pt x="166419" y="108460"/>
                    <a:pt x="175484" y="117201"/>
                    <a:pt x="182121" y="127562"/>
                  </a:cubicBezTo>
                  <a:cubicBezTo>
                    <a:pt x="195395" y="147959"/>
                    <a:pt x="198309" y="174993"/>
                    <a:pt x="188273" y="197332"/>
                  </a:cubicBezTo>
                  <a:cubicBezTo>
                    <a:pt x="182931" y="208340"/>
                    <a:pt x="173703" y="217406"/>
                    <a:pt x="162534" y="222424"/>
                  </a:cubicBezTo>
                  <a:cubicBezTo>
                    <a:pt x="151526" y="227442"/>
                    <a:pt x="138737" y="228575"/>
                    <a:pt x="127082" y="225500"/>
                  </a:cubicBezTo>
                  <a:cubicBezTo>
                    <a:pt x="126111" y="225176"/>
                    <a:pt x="125463" y="224204"/>
                    <a:pt x="125787" y="223233"/>
                  </a:cubicBezTo>
                  <a:cubicBezTo>
                    <a:pt x="126111" y="222262"/>
                    <a:pt x="127082" y="221776"/>
                    <a:pt x="127891" y="221938"/>
                  </a:cubicBezTo>
                  <a:cubicBezTo>
                    <a:pt x="138899" y="224366"/>
                    <a:pt x="150555" y="223071"/>
                    <a:pt x="160429" y="218053"/>
                  </a:cubicBezTo>
                  <a:cubicBezTo>
                    <a:pt x="170304" y="213035"/>
                    <a:pt x="178398" y="204617"/>
                    <a:pt x="182769" y="194742"/>
                  </a:cubicBezTo>
                  <a:cubicBezTo>
                    <a:pt x="191348" y="174507"/>
                    <a:pt x="188111" y="149578"/>
                    <a:pt x="175646" y="131609"/>
                  </a:cubicBezTo>
                  <a:cubicBezTo>
                    <a:pt x="169495" y="122544"/>
                    <a:pt x="161239" y="114773"/>
                    <a:pt x="151526" y="109755"/>
                  </a:cubicBezTo>
                  <a:cubicBezTo>
                    <a:pt x="141975" y="104413"/>
                    <a:pt x="130967" y="101985"/>
                    <a:pt x="119959" y="101175"/>
                  </a:cubicBezTo>
                  <a:cubicBezTo>
                    <a:pt x="97781" y="99233"/>
                    <a:pt x="75280" y="105384"/>
                    <a:pt x="57150" y="117687"/>
                  </a:cubicBezTo>
                  <a:cubicBezTo>
                    <a:pt x="38695" y="129828"/>
                    <a:pt x="24935" y="148444"/>
                    <a:pt x="18460" y="169327"/>
                  </a:cubicBezTo>
                  <a:cubicBezTo>
                    <a:pt x="12309" y="190371"/>
                    <a:pt x="10528" y="213359"/>
                    <a:pt x="15061" y="235212"/>
                  </a:cubicBezTo>
                  <a:cubicBezTo>
                    <a:pt x="19270" y="256904"/>
                    <a:pt x="28335" y="277787"/>
                    <a:pt x="41933" y="295270"/>
                  </a:cubicBezTo>
                  <a:cubicBezTo>
                    <a:pt x="55531" y="312753"/>
                    <a:pt x="73014" y="326999"/>
                    <a:pt x="92925" y="336550"/>
                  </a:cubicBezTo>
                  <a:cubicBezTo>
                    <a:pt x="97943" y="338654"/>
                    <a:pt x="103124" y="340920"/>
                    <a:pt x="108304" y="342701"/>
                  </a:cubicBezTo>
                  <a:cubicBezTo>
                    <a:pt x="113646" y="344158"/>
                    <a:pt x="118664" y="346101"/>
                    <a:pt x="124330" y="347072"/>
                  </a:cubicBezTo>
                  <a:lnTo>
                    <a:pt x="140842" y="350148"/>
                  </a:lnTo>
                  <a:lnTo>
                    <a:pt x="157515" y="351604"/>
                  </a:lnTo>
                  <a:cubicBezTo>
                    <a:pt x="179855" y="352738"/>
                    <a:pt x="202194" y="350148"/>
                    <a:pt x="223563" y="343996"/>
                  </a:cubicBezTo>
                  <a:cubicBezTo>
                    <a:pt x="266623" y="331855"/>
                    <a:pt x="304341" y="304012"/>
                    <a:pt x="331375" y="268560"/>
                  </a:cubicBezTo>
                  <a:cubicBezTo>
                    <a:pt x="344811" y="250591"/>
                    <a:pt x="355009" y="230518"/>
                    <a:pt x="362456" y="209473"/>
                  </a:cubicBezTo>
                  <a:cubicBezTo>
                    <a:pt x="370226" y="188429"/>
                    <a:pt x="373464" y="166575"/>
                    <a:pt x="372169" y="144559"/>
                  </a:cubicBezTo>
                  <a:cubicBezTo>
                    <a:pt x="369579" y="100528"/>
                    <a:pt x="350477" y="56982"/>
                    <a:pt x="324090" y="22016"/>
                  </a:cubicBezTo>
                  <a:lnTo>
                    <a:pt x="338983" y="21044"/>
                  </a:lnTo>
                  <a:cubicBezTo>
                    <a:pt x="315025" y="58925"/>
                    <a:pt x="299808" y="102470"/>
                    <a:pt x="298675" y="147149"/>
                  </a:cubicBezTo>
                  <a:cubicBezTo>
                    <a:pt x="298351" y="158319"/>
                    <a:pt x="298999" y="169327"/>
                    <a:pt x="300617" y="180335"/>
                  </a:cubicBezTo>
                  <a:cubicBezTo>
                    <a:pt x="301427" y="185839"/>
                    <a:pt x="302398" y="191181"/>
                    <a:pt x="303855" y="196199"/>
                  </a:cubicBezTo>
                  <a:lnTo>
                    <a:pt x="308711" y="212387"/>
                  </a:lnTo>
                  <a:cubicBezTo>
                    <a:pt x="315834" y="233594"/>
                    <a:pt x="326195" y="253343"/>
                    <a:pt x="339469" y="271150"/>
                  </a:cubicBezTo>
                  <a:cubicBezTo>
                    <a:pt x="366503" y="306602"/>
                    <a:pt x="405192" y="332664"/>
                    <a:pt x="448090" y="344482"/>
                  </a:cubicBezTo>
                  <a:cubicBezTo>
                    <a:pt x="469621" y="350148"/>
                    <a:pt x="491960" y="352414"/>
                    <a:pt x="514299" y="351119"/>
                  </a:cubicBezTo>
                  <a:cubicBezTo>
                    <a:pt x="519804" y="350633"/>
                    <a:pt x="525469" y="350309"/>
                    <a:pt x="530973" y="349500"/>
                  </a:cubicBezTo>
                  <a:lnTo>
                    <a:pt x="547485" y="346424"/>
                  </a:lnTo>
                  <a:cubicBezTo>
                    <a:pt x="552989" y="345291"/>
                    <a:pt x="558007" y="343510"/>
                    <a:pt x="563349" y="342054"/>
                  </a:cubicBezTo>
                  <a:cubicBezTo>
                    <a:pt x="568368" y="339949"/>
                    <a:pt x="573548" y="338168"/>
                    <a:pt x="578566" y="335740"/>
                  </a:cubicBezTo>
                  <a:cubicBezTo>
                    <a:pt x="598315" y="326027"/>
                    <a:pt x="615798" y="311782"/>
                    <a:pt x="629235" y="294299"/>
                  </a:cubicBezTo>
                  <a:cubicBezTo>
                    <a:pt x="642509" y="276654"/>
                    <a:pt x="651574" y="255933"/>
                    <a:pt x="655621" y="234079"/>
                  </a:cubicBezTo>
                  <a:cubicBezTo>
                    <a:pt x="659830" y="212387"/>
                    <a:pt x="658049" y="189400"/>
                    <a:pt x="651898" y="168356"/>
                  </a:cubicBezTo>
                  <a:cubicBezTo>
                    <a:pt x="645099" y="147635"/>
                    <a:pt x="631339" y="129019"/>
                    <a:pt x="612885" y="117040"/>
                  </a:cubicBezTo>
                  <a:cubicBezTo>
                    <a:pt x="594592" y="104899"/>
                    <a:pt x="572253" y="98747"/>
                    <a:pt x="550075" y="100852"/>
                  </a:cubicBezTo>
                  <a:cubicBezTo>
                    <a:pt x="539067" y="101823"/>
                    <a:pt x="528059" y="104251"/>
                    <a:pt x="518508" y="109593"/>
                  </a:cubicBezTo>
                  <a:cubicBezTo>
                    <a:pt x="508796" y="114773"/>
                    <a:pt x="500702" y="122382"/>
                    <a:pt x="494550" y="131447"/>
                  </a:cubicBezTo>
                  <a:cubicBezTo>
                    <a:pt x="482247" y="149416"/>
                    <a:pt x="479010" y="174345"/>
                    <a:pt x="487589" y="194580"/>
                  </a:cubicBezTo>
                  <a:cubicBezTo>
                    <a:pt x="492122" y="204455"/>
                    <a:pt x="500054" y="212873"/>
                    <a:pt x="510091" y="217891"/>
                  </a:cubicBezTo>
                  <a:cubicBezTo>
                    <a:pt x="519965" y="222748"/>
                    <a:pt x="531621" y="224204"/>
                    <a:pt x="542628" y="221776"/>
                  </a:cubicBezTo>
                  <a:cubicBezTo>
                    <a:pt x="543600" y="221614"/>
                    <a:pt x="544571" y="222100"/>
                    <a:pt x="544733" y="223071"/>
                  </a:cubicBezTo>
                  <a:cubicBezTo>
                    <a:pt x="544895" y="224043"/>
                    <a:pt x="544409" y="225014"/>
                    <a:pt x="543438" y="225176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4F8A42-4154-AADE-1A0C-8A737C589A61}"/>
                </a:ext>
              </a:extLst>
            </p:cNvPr>
            <p:cNvSpPr/>
            <p:nvPr/>
          </p:nvSpPr>
          <p:spPr>
            <a:xfrm rot="16200000">
              <a:off x="405211" y="5122328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52"/>
                    <a:pt x="39452" y="50830"/>
                    <a:pt x="25415" y="50830"/>
                  </a:cubicBezTo>
                  <a:cubicBezTo>
                    <a:pt x="11379" y="50830"/>
                    <a:pt x="0" y="39452"/>
                    <a:pt x="0" y="25415"/>
                  </a:cubicBezTo>
                  <a:cubicBezTo>
                    <a:pt x="0" y="11379"/>
                    <a:pt x="11378" y="0"/>
                    <a:pt x="25415" y="0"/>
                  </a:cubicBezTo>
                  <a:cubicBezTo>
                    <a:pt x="39451" y="0"/>
                    <a:pt x="50830" y="11379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177B6B-D010-7813-9D62-670B5207792E}"/>
                </a:ext>
              </a:extLst>
            </p:cNvPr>
            <p:cNvSpPr/>
            <p:nvPr/>
          </p:nvSpPr>
          <p:spPr>
            <a:xfrm rot="16200000">
              <a:off x="403916" y="4722483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99"/>
                    <a:pt x="39499" y="50830"/>
                    <a:pt x="25415" y="50830"/>
                  </a:cubicBezTo>
                  <a:cubicBezTo>
                    <a:pt x="11332" y="50830"/>
                    <a:pt x="0" y="39499"/>
                    <a:pt x="0" y="25415"/>
                  </a:cubicBezTo>
                  <a:cubicBezTo>
                    <a:pt x="0" y="11332"/>
                    <a:pt x="11332" y="0"/>
                    <a:pt x="25415" y="0"/>
                  </a:cubicBezTo>
                  <a:cubicBezTo>
                    <a:pt x="39499" y="0"/>
                    <a:pt x="50830" y="11332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D0CAB33-9590-4FA4-ED14-588EE40ECAD6}"/>
              </a:ext>
            </a:extLst>
          </p:cNvPr>
          <p:cNvSpPr txBox="1"/>
          <p:nvPr/>
        </p:nvSpPr>
        <p:spPr>
          <a:xfrm>
            <a:off x="3606754" y="2402943"/>
            <a:ext cx="2116910" cy="1384995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17119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كعك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rgbClr val="C17119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+mn-cs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كعك </a:t>
            </a: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العيد</a:t>
            </a:r>
            <a:endParaRPr kumimoji="0" lang="ar-L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كعك </a:t>
            </a: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الدبس</a:t>
            </a:r>
            <a:endParaRPr kumimoji="0" lang="ar-L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كعك </a:t>
            </a: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اليانسون</a:t>
            </a:r>
            <a:endParaRPr kumimoji="0" lang="ar-L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كعك </a:t>
            </a:r>
            <a:r>
              <a:rPr lang="ar-LB" sz="1600" b="1" dirty="0">
                <a:solidFill>
                  <a:prstClr val="black"/>
                </a:solidFill>
                <a:latin typeface="RomanT" panose="00000400000000000000" pitchFamily="2" charset="0"/>
                <a:cs typeface="Times New Roman" panose="02020603050405020304" pitchFamily="18" charset="0"/>
              </a:rPr>
              <a:t>ا</a:t>
            </a: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لبن</a:t>
            </a:r>
            <a:endParaRPr kumimoji="0" lang="ar-L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E72C91E-6403-1992-35EA-8684873D9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21033" y="587592"/>
            <a:ext cx="655322" cy="593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A3F421-7088-15DA-0B44-E4FC96E89339}"/>
              </a:ext>
            </a:extLst>
          </p:cNvPr>
          <p:cNvSpPr txBox="1"/>
          <p:nvPr/>
        </p:nvSpPr>
        <p:spPr>
          <a:xfrm>
            <a:off x="931005" y="1317817"/>
            <a:ext cx="5029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+mn-cs"/>
              </a:rPr>
              <a:t>Menu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cript MT Bold" panose="03040602040607080904" pitchFamily="66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D069-E559-4B78-E6B1-188724CFAFB4}"/>
              </a:ext>
            </a:extLst>
          </p:cNvPr>
          <p:cNvSpPr txBox="1"/>
          <p:nvPr/>
        </p:nvSpPr>
        <p:spPr>
          <a:xfrm>
            <a:off x="1625974" y="3979041"/>
            <a:ext cx="3492473" cy="1138773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2000" b="1" i="0" u="sng" strike="noStrike" kern="1200" cap="none" spc="0" normalizeH="0" baseline="0" noProof="0" dirty="0">
                <a:ln>
                  <a:noFill/>
                </a:ln>
                <a:solidFill>
                  <a:srgbClr val="C17119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كيك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rgbClr val="C17119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+mn-cs"/>
            </a:endParaRPr>
          </a:p>
          <a:p>
            <a:pPr lvl="0" algn="ctr" rtl="1"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بودينغ كيك </a:t>
            </a:r>
            <a:endParaRPr lang="ar-LB" sz="1600" b="1" dirty="0">
              <a:solidFill>
                <a:prstClr val="black"/>
              </a:solidFill>
              <a:latin typeface="RomanT" panose="00000400000000000000" pitchFamily="2" charset="0"/>
              <a:cs typeface="Times New Roman" panose="02020603050405020304" pitchFamily="18" charset="0"/>
            </a:endParaRPr>
          </a:p>
          <a:p>
            <a:pPr lvl="0" algn="ctr" rtl="1"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بودينغ </a:t>
            </a: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كاب كيك </a:t>
            </a:r>
            <a:endParaRPr kumimoji="0" lang="ar-LB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  <a:p>
            <a:pPr lvl="0" algn="ctr" rtl="1"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براونيز</a:t>
            </a:r>
            <a:endParaRPr kumimoji="0" lang="ar-L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72684-4877-AFBF-F15F-19A9A30EC987}"/>
              </a:ext>
            </a:extLst>
          </p:cNvPr>
          <p:cNvSpPr txBox="1"/>
          <p:nvPr/>
        </p:nvSpPr>
        <p:spPr>
          <a:xfrm>
            <a:off x="1134337" y="2422632"/>
            <a:ext cx="2116910" cy="1138773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17119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</a:t>
            </a:r>
            <a:r>
              <a:rPr kumimoji="0" lang="ar-LB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C17119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عمول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rgbClr val="C17119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+mn-cs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معمول </a:t>
            </a: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فستق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معمول جوز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معمول تمر</a:t>
            </a:r>
            <a:endParaRPr kumimoji="0" lang="ar-L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7DFBD-157B-89EB-85A1-E92691F25564}"/>
              </a:ext>
            </a:extLst>
          </p:cNvPr>
          <p:cNvSpPr txBox="1"/>
          <p:nvPr/>
        </p:nvSpPr>
        <p:spPr>
          <a:xfrm>
            <a:off x="1625974" y="5368293"/>
            <a:ext cx="3492473" cy="2616101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2000" b="1" i="0" u="sng" strike="noStrike" kern="1200" cap="none" spc="0" normalizeH="0" baseline="0" noProof="0" dirty="0">
                <a:ln>
                  <a:noFill/>
                </a:ln>
                <a:solidFill>
                  <a:srgbClr val="C17119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حلويات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rgbClr val="C17119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+mn-cs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هريسة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LB" sz="1600" b="1" dirty="0" smtClean="0">
                <a:solidFill>
                  <a:prstClr val="black"/>
                </a:solidFill>
                <a:latin typeface="RomanT" panose="00000400000000000000" pitchFamily="2" charset="0"/>
                <a:cs typeface="Times New Roman" panose="02020603050405020304" pitchFamily="18" charset="0"/>
              </a:rPr>
              <a:t>عوام</a:t>
            </a: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صفوف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معكرونة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غريبة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برازق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تارت بالفواكه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تشيز </a:t>
            </a: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كيك </a:t>
            </a:r>
            <a:endParaRPr kumimoji="0" lang="ar-LB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مغلة رز</a:t>
            </a:r>
            <a:endParaRPr kumimoji="0" lang="ar-L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D51D-A227-1CE9-DFAF-3170FF02BD04}"/>
              </a:ext>
            </a:extLst>
          </p:cNvPr>
          <p:cNvSpPr txBox="1"/>
          <p:nvPr/>
        </p:nvSpPr>
        <p:spPr>
          <a:xfrm>
            <a:off x="1060764" y="8140068"/>
            <a:ext cx="4622889" cy="338554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للطلب الرجاء التواصل </a:t>
            </a:r>
            <a:r>
              <a:rPr kumimoji="0" lang="ar-L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على 76/919986– </a:t>
            </a: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78/872959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79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F49061-034F-D127-0FC4-5CC0B2871B8F}"/>
              </a:ext>
            </a:extLst>
          </p:cNvPr>
          <p:cNvSpPr/>
          <p:nvPr/>
        </p:nvSpPr>
        <p:spPr>
          <a:xfrm>
            <a:off x="628649" y="338136"/>
            <a:ext cx="5569839" cy="9226613"/>
          </a:xfrm>
          <a:prstGeom prst="rect">
            <a:avLst/>
          </a:prstGeom>
          <a:noFill/>
          <a:ln w="19050">
            <a:solidFill>
              <a:srgbClr val="CE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66CE2-F665-69DC-C31B-80BCC2FA5413}"/>
              </a:ext>
            </a:extLst>
          </p:cNvPr>
          <p:cNvSpPr txBox="1"/>
          <p:nvPr/>
        </p:nvSpPr>
        <p:spPr>
          <a:xfrm>
            <a:off x="914223" y="449544"/>
            <a:ext cx="502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+mn-cs"/>
              </a:rPr>
              <a:t>Sa</a:t>
            </a:r>
            <a:r>
              <a:rPr kumimoji="0" lang="ar-LB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Arial" panose="020B0604020202020204" pitchFamily="34" charset="0"/>
              </a:rPr>
              <a:t>ح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+mn-cs"/>
              </a:rPr>
              <a:t>ten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cript MT Bold" panose="03040602040607080904" pitchFamily="66" charset="0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1BE44A-5EDB-A1D5-CE44-D81F967EE2DC}"/>
              </a:ext>
            </a:extLst>
          </p:cNvPr>
          <p:cNvCxnSpPr>
            <a:cxnSpLocks/>
          </p:cNvCxnSpPr>
          <p:nvPr/>
        </p:nvCxnSpPr>
        <p:spPr>
          <a:xfrm>
            <a:off x="1669382" y="2010658"/>
            <a:ext cx="3519237" cy="0"/>
          </a:xfrm>
          <a:prstGeom prst="line">
            <a:avLst/>
          </a:prstGeom>
          <a:ln w="31750">
            <a:solidFill>
              <a:srgbClr val="CEA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0D7784-8F0A-40DB-8D93-19A6B9D72472}"/>
              </a:ext>
            </a:extLst>
          </p:cNvPr>
          <p:cNvCxnSpPr>
            <a:cxnSpLocks/>
          </p:cNvCxnSpPr>
          <p:nvPr/>
        </p:nvCxnSpPr>
        <p:spPr>
          <a:xfrm>
            <a:off x="1669382" y="1361827"/>
            <a:ext cx="3519237" cy="0"/>
          </a:xfrm>
          <a:prstGeom prst="line">
            <a:avLst/>
          </a:prstGeom>
          <a:ln w="31750">
            <a:solidFill>
              <a:srgbClr val="CEA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97FFE865-9CDA-896A-A503-A453233E6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81647" y="620440"/>
            <a:ext cx="655322" cy="59380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F3C478D-D136-55CA-FC56-A37C53D99039}"/>
              </a:ext>
            </a:extLst>
          </p:cNvPr>
          <p:cNvGrpSpPr/>
          <p:nvPr/>
        </p:nvGrpSpPr>
        <p:grpSpPr>
          <a:xfrm>
            <a:off x="533305" y="266700"/>
            <a:ext cx="5750814" cy="9372933"/>
            <a:chOff x="533305" y="266700"/>
            <a:chExt cx="5750814" cy="93729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A03165-DA37-97C0-01BC-89A572F132D0}"/>
                </a:ext>
              </a:extLst>
            </p:cNvPr>
            <p:cNvCxnSpPr>
              <a:cxnSpLocks/>
            </p:cNvCxnSpPr>
            <p:nvPr/>
          </p:nvCxnSpPr>
          <p:spPr>
            <a:xfrm>
              <a:off x="535686" y="266700"/>
              <a:ext cx="5748433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874643-F2AD-93DA-8EC2-9F651AEDECF3}"/>
                </a:ext>
              </a:extLst>
            </p:cNvPr>
            <p:cNvCxnSpPr>
              <a:cxnSpLocks/>
              <a:endCxn id="7" idx="73"/>
            </p:cNvCxnSpPr>
            <p:nvPr/>
          </p:nvCxnSpPr>
          <p:spPr>
            <a:xfrm>
              <a:off x="549608" y="266700"/>
              <a:ext cx="14894" cy="4439272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1661EF-7CDC-114B-941D-889A6A7F7BA6}"/>
                </a:ext>
              </a:extLst>
            </p:cNvPr>
            <p:cNvCxnSpPr>
              <a:cxnSpLocks/>
            </p:cNvCxnSpPr>
            <p:nvPr/>
          </p:nvCxnSpPr>
          <p:spPr>
            <a:xfrm>
              <a:off x="533305" y="9639300"/>
              <a:ext cx="5748433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B3F60A-910A-A617-B95F-0796869F7713}"/>
                </a:ext>
              </a:extLst>
            </p:cNvPr>
            <p:cNvCxnSpPr>
              <a:cxnSpLocks/>
            </p:cNvCxnSpPr>
            <p:nvPr/>
          </p:nvCxnSpPr>
          <p:spPr>
            <a:xfrm>
              <a:off x="549608" y="5221402"/>
              <a:ext cx="0" cy="441823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A8A60A-7DBE-652E-9928-647EE8CCBD95}"/>
                </a:ext>
              </a:extLst>
            </p:cNvPr>
            <p:cNvCxnSpPr>
              <a:cxnSpLocks/>
            </p:cNvCxnSpPr>
            <p:nvPr/>
          </p:nvCxnSpPr>
          <p:spPr>
            <a:xfrm>
              <a:off x="6266657" y="266700"/>
              <a:ext cx="0" cy="441823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C68A4D-7795-B7D6-0B43-5BCD50345247}"/>
                </a:ext>
              </a:extLst>
            </p:cNvPr>
            <p:cNvCxnSpPr>
              <a:cxnSpLocks/>
            </p:cNvCxnSpPr>
            <p:nvPr/>
          </p:nvCxnSpPr>
          <p:spPr>
            <a:xfrm>
              <a:off x="6266657" y="5221402"/>
              <a:ext cx="0" cy="4417898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D355D2-F934-6EA5-8369-28DDB93B8077}"/>
              </a:ext>
            </a:extLst>
          </p:cNvPr>
          <p:cNvGrpSpPr/>
          <p:nvPr/>
        </p:nvGrpSpPr>
        <p:grpSpPr>
          <a:xfrm>
            <a:off x="6223288" y="4616936"/>
            <a:ext cx="368011" cy="670234"/>
            <a:chOff x="6223288" y="4616936"/>
            <a:chExt cx="368011" cy="670234"/>
          </a:xfrm>
          <a:solidFill>
            <a:srgbClr val="CEA335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E16C71-0418-A8EB-E57D-035D85D21108}"/>
                </a:ext>
              </a:extLst>
            </p:cNvPr>
            <p:cNvSpPr/>
            <p:nvPr/>
          </p:nvSpPr>
          <p:spPr>
            <a:xfrm rot="5400000">
              <a:off x="6072177" y="4768047"/>
              <a:ext cx="670234" cy="368011"/>
            </a:xfrm>
            <a:custGeom>
              <a:avLst/>
              <a:gdLst>
                <a:gd name="connsiteX0" fmla="*/ 543276 w 670234"/>
                <a:gd name="connsiteY0" fmla="*/ 225176 h 368011"/>
                <a:gd name="connsiteX1" fmla="*/ 507986 w 670234"/>
                <a:gd name="connsiteY1" fmla="*/ 222100 h 368011"/>
                <a:gd name="connsiteX2" fmla="*/ 482247 w 670234"/>
                <a:gd name="connsiteY2" fmla="*/ 197009 h 368011"/>
                <a:gd name="connsiteX3" fmla="*/ 488075 w 670234"/>
                <a:gd name="connsiteY3" fmla="*/ 127238 h 368011"/>
                <a:gd name="connsiteX4" fmla="*/ 514299 w 670234"/>
                <a:gd name="connsiteY4" fmla="*/ 102147 h 368011"/>
                <a:gd name="connsiteX5" fmla="*/ 548942 w 670234"/>
                <a:gd name="connsiteY5" fmla="*/ 91624 h 368011"/>
                <a:gd name="connsiteX6" fmla="*/ 618550 w 670234"/>
                <a:gd name="connsiteY6" fmla="*/ 107974 h 368011"/>
                <a:gd name="connsiteX7" fmla="*/ 662906 w 670234"/>
                <a:gd name="connsiteY7" fmla="*/ 164632 h 368011"/>
                <a:gd name="connsiteX8" fmla="*/ 668086 w 670234"/>
                <a:gd name="connsiteY8" fmla="*/ 236346 h 368011"/>
                <a:gd name="connsiteX9" fmla="*/ 640080 w 670234"/>
                <a:gd name="connsiteY9" fmla="*/ 302717 h 368011"/>
                <a:gd name="connsiteX10" fmla="*/ 584879 w 670234"/>
                <a:gd name="connsiteY10" fmla="*/ 349338 h 368011"/>
                <a:gd name="connsiteX11" fmla="*/ 568206 w 670234"/>
                <a:gd name="connsiteY11" fmla="*/ 356623 h 368011"/>
                <a:gd name="connsiteX12" fmla="*/ 550722 w 670234"/>
                <a:gd name="connsiteY12" fmla="*/ 361803 h 368011"/>
                <a:gd name="connsiteX13" fmla="*/ 533078 w 670234"/>
                <a:gd name="connsiteY13" fmla="*/ 365364 h 368011"/>
                <a:gd name="connsiteX14" fmla="*/ 515109 w 670234"/>
                <a:gd name="connsiteY14" fmla="*/ 367307 h 368011"/>
                <a:gd name="connsiteX15" fmla="*/ 443558 w 670234"/>
                <a:gd name="connsiteY15" fmla="*/ 360508 h 368011"/>
                <a:gd name="connsiteX16" fmla="*/ 325547 w 670234"/>
                <a:gd name="connsiteY16" fmla="*/ 281672 h 368011"/>
                <a:gd name="connsiteX17" fmla="*/ 291876 w 670234"/>
                <a:gd name="connsiteY17" fmla="*/ 218053 h 368011"/>
                <a:gd name="connsiteX18" fmla="*/ 286696 w 670234"/>
                <a:gd name="connsiteY18" fmla="*/ 201056 h 368011"/>
                <a:gd name="connsiteX19" fmla="*/ 282973 w 670234"/>
                <a:gd name="connsiteY19" fmla="*/ 182925 h 368011"/>
                <a:gd name="connsiteX20" fmla="*/ 280706 w 670234"/>
                <a:gd name="connsiteY20" fmla="*/ 146826 h 368011"/>
                <a:gd name="connsiteX21" fmla="*/ 323281 w 670234"/>
                <a:gd name="connsiteY21" fmla="*/ 11170 h 368011"/>
                <a:gd name="connsiteX22" fmla="*/ 330242 w 670234"/>
                <a:gd name="connsiteY22" fmla="*/ 0 h 368011"/>
                <a:gd name="connsiteX23" fmla="*/ 338174 w 670234"/>
                <a:gd name="connsiteY23" fmla="*/ 10198 h 368011"/>
                <a:gd name="connsiteX24" fmla="*/ 358247 w 670234"/>
                <a:gd name="connsiteY24" fmla="*/ 40632 h 368011"/>
                <a:gd name="connsiteX25" fmla="*/ 373787 w 670234"/>
                <a:gd name="connsiteY25" fmla="*/ 73170 h 368011"/>
                <a:gd name="connsiteX26" fmla="*/ 389814 w 670234"/>
                <a:gd name="connsiteY26" fmla="*/ 143588 h 368011"/>
                <a:gd name="connsiteX27" fmla="*/ 378806 w 670234"/>
                <a:gd name="connsiteY27" fmla="*/ 215301 h 368011"/>
                <a:gd name="connsiteX28" fmla="*/ 344973 w 670234"/>
                <a:gd name="connsiteY28" fmla="*/ 278920 h 368011"/>
                <a:gd name="connsiteX29" fmla="*/ 228095 w 670234"/>
                <a:gd name="connsiteY29" fmla="*/ 359860 h 368011"/>
                <a:gd name="connsiteX30" fmla="*/ 86450 w 670234"/>
                <a:gd name="connsiteY30" fmla="*/ 350148 h 368011"/>
                <a:gd name="connsiteX31" fmla="*/ 30763 w 670234"/>
                <a:gd name="connsiteY31" fmla="*/ 303850 h 368011"/>
                <a:gd name="connsiteX32" fmla="*/ 2272 w 670234"/>
                <a:gd name="connsiteY32" fmla="*/ 237479 h 368011"/>
                <a:gd name="connsiteX33" fmla="*/ 7129 w 670234"/>
                <a:gd name="connsiteY33" fmla="*/ 165604 h 368011"/>
                <a:gd name="connsiteX34" fmla="*/ 51322 w 670234"/>
                <a:gd name="connsiteY34" fmla="*/ 108622 h 368011"/>
                <a:gd name="connsiteX35" fmla="*/ 120931 w 670234"/>
                <a:gd name="connsiteY35" fmla="*/ 91948 h 368011"/>
                <a:gd name="connsiteX36" fmla="*/ 155735 w 670234"/>
                <a:gd name="connsiteY36" fmla="*/ 102470 h 368011"/>
                <a:gd name="connsiteX37" fmla="*/ 182121 w 670234"/>
                <a:gd name="connsiteY37" fmla="*/ 127562 h 368011"/>
                <a:gd name="connsiteX38" fmla="*/ 188273 w 670234"/>
                <a:gd name="connsiteY38" fmla="*/ 197332 h 368011"/>
                <a:gd name="connsiteX39" fmla="*/ 162534 w 670234"/>
                <a:gd name="connsiteY39" fmla="*/ 222424 h 368011"/>
                <a:gd name="connsiteX40" fmla="*/ 127082 w 670234"/>
                <a:gd name="connsiteY40" fmla="*/ 225500 h 368011"/>
                <a:gd name="connsiteX41" fmla="*/ 125787 w 670234"/>
                <a:gd name="connsiteY41" fmla="*/ 223233 h 368011"/>
                <a:gd name="connsiteX42" fmla="*/ 127891 w 670234"/>
                <a:gd name="connsiteY42" fmla="*/ 221938 h 368011"/>
                <a:gd name="connsiteX43" fmla="*/ 160429 w 670234"/>
                <a:gd name="connsiteY43" fmla="*/ 218053 h 368011"/>
                <a:gd name="connsiteX44" fmla="*/ 182769 w 670234"/>
                <a:gd name="connsiteY44" fmla="*/ 194742 h 368011"/>
                <a:gd name="connsiteX45" fmla="*/ 175646 w 670234"/>
                <a:gd name="connsiteY45" fmla="*/ 131609 h 368011"/>
                <a:gd name="connsiteX46" fmla="*/ 151526 w 670234"/>
                <a:gd name="connsiteY46" fmla="*/ 109755 h 368011"/>
                <a:gd name="connsiteX47" fmla="*/ 119959 w 670234"/>
                <a:gd name="connsiteY47" fmla="*/ 101175 h 368011"/>
                <a:gd name="connsiteX48" fmla="*/ 57150 w 670234"/>
                <a:gd name="connsiteY48" fmla="*/ 117687 h 368011"/>
                <a:gd name="connsiteX49" fmla="*/ 18460 w 670234"/>
                <a:gd name="connsiteY49" fmla="*/ 169327 h 368011"/>
                <a:gd name="connsiteX50" fmla="*/ 15061 w 670234"/>
                <a:gd name="connsiteY50" fmla="*/ 235212 h 368011"/>
                <a:gd name="connsiteX51" fmla="*/ 41933 w 670234"/>
                <a:gd name="connsiteY51" fmla="*/ 295270 h 368011"/>
                <a:gd name="connsiteX52" fmla="*/ 92925 w 670234"/>
                <a:gd name="connsiteY52" fmla="*/ 336550 h 368011"/>
                <a:gd name="connsiteX53" fmla="*/ 108304 w 670234"/>
                <a:gd name="connsiteY53" fmla="*/ 342701 h 368011"/>
                <a:gd name="connsiteX54" fmla="*/ 124330 w 670234"/>
                <a:gd name="connsiteY54" fmla="*/ 347072 h 368011"/>
                <a:gd name="connsiteX55" fmla="*/ 140842 w 670234"/>
                <a:gd name="connsiteY55" fmla="*/ 350148 h 368011"/>
                <a:gd name="connsiteX56" fmla="*/ 157515 w 670234"/>
                <a:gd name="connsiteY56" fmla="*/ 351604 h 368011"/>
                <a:gd name="connsiteX57" fmla="*/ 223563 w 670234"/>
                <a:gd name="connsiteY57" fmla="*/ 343996 h 368011"/>
                <a:gd name="connsiteX58" fmla="*/ 331375 w 670234"/>
                <a:gd name="connsiteY58" fmla="*/ 268560 h 368011"/>
                <a:gd name="connsiteX59" fmla="*/ 362456 w 670234"/>
                <a:gd name="connsiteY59" fmla="*/ 209473 h 368011"/>
                <a:gd name="connsiteX60" fmla="*/ 372169 w 670234"/>
                <a:gd name="connsiteY60" fmla="*/ 144559 h 368011"/>
                <a:gd name="connsiteX61" fmla="*/ 324090 w 670234"/>
                <a:gd name="connsiteY61" fmla="*/ 22016 h 368011"/>
                <a:gd name="connsiteX62" fmla="*/ 338983 w 670234"/>
                <a:gd name="connsiteY62" fmla="*/ 21044 h 368011"/>
                <a:gd name="connsiteX63" fmla="*/ 298675 w 670234"/>
                <a:gd name="connsiteY63" fmla="*/ 147149 h 368011"/>
                <a:gd name="connsiteX64" fmla="*/ 300617 w 670234"/>
                <a:gd name="connsiteY64" fmla="*/ 180335 h 368011"/>
                <a:gd name="connsiteX65" fmla="*/ 303855 w 670234"/>
                <a:gd name="connsiteY65" fmla="*/ 196199 h 368011"/>
                <a:gd name="connsiteX66" fmla="*/ 308711 w 670234"/>
                <a:gd name="connsiteY66" fmla="*/ 212387 h 368011"/>
                <a:gd name="connsiteX67" fmla="*/ 339469 w 670234"/>
                <a:gd name="connsiteY67" fmla="*/ 271150 h 368011"/>
                <a:gd name="connsiteX68" fmla="*/ 448090 w 670234"/>
                <a:gd name="connsiteY68" fmla="*/ 344482 h 368011"/>
                <a:gd name="connsiteX69" fmla="*/ 514299 w 670234"/>
                <a:gd name="connsiteY69" fmla="*/ 351119 h 368011"/>
                <a:gd name="connsiteX70" fmla="*/ 530973 w 670234"/>
                <a:gd name="connsiteY70" fmla="*/ 349500 h 368011"/>
                <a:gd name="connsiteX71" fmla="*/ 547485 w 670234"/>
                <a:gd name="connsiteY71" fmla="*/ 346424 h 368011"/>
                <a:gd name="connsiteX72" fmla="*/ 563349 w 670234"/>
                <a:gd name="connsiteY72" fmla="*/ 342054 h 368011"/>
                <a:gd name="connsiteX73" fmla="*/ 578566 w 670234"/>
                <a:gd name="connsiteY73" fmla="*/ 335740 h 368011"/>
                <a:gd name="connsiteX74" fmla="*/ 629235 w 670234"/>
                <a:gd name="connsiteY74" fmla="*/ 294299 h 368011"/>
                <a:gd name="connsiteX75" fmla="*/ 655621 w 670234"/>
                <a:gd name="connsiteY75" fmla="*/ 234079 h 368011"/>
                <a:gd name="connsiteX76" fmla="*/ 651898 w 670234"/>
                <a:gd name="connsiteY76" fmla="*/ 168356 h 368011"/>
                <a:gd name="connsiteX77" fmla="*/ 612885 w 670234"/>
                <a:gd name="connsiteY77" fmla="*/ 117040 h 368011"/>
                <a:gd name="connsiteX78" fmla="*/ 550075 w 670234"/>
                <a:gd name="connsiteY78" fmla="*/ 100852 h 368011"/>
                <a:gd name="connsiteX79" fmla="*/ 518508 w 670234"/>
                <a:gd name="connsiteY79" fmla="*/ 109593 h 368011"/>
                <a:gd name="connsiteX80" fmla="*/ 494550 w 670234"/>
                <a:gd name="connsiteY80" fmla="*/ 131447 h 368011"/>
                <a:gd name="connsiteX81" fmla="*/ 487589 w 670234"/>
                <a:gd name="connsiteY81" fmla="*/ 194580 h 368011"/>
                <a:gd name="connsiteX82" fmla="*/ 510091 w 670234"/>
                <a:gd name="connsiteY82" fmla="*/ 217891 h 368011"/>
                <a:gd name="connsiteX83" fmla="*/ 542628 w 670234"/>
                <a:gd name="connsiteY83" fmla="*/ 221776 h 368011"/>
                <a:gd name="connsiteX84" fmla="*/ 544733 w 670234"/>
                <a:gd name="connsiteY84" fmla="*/ 223071 h 368011"/>
                <a:gd name="connsiteX85" fmla="*/ 543438 w 670234"/>
                <a:gd name="connsiteY85" fmla="*/ 225176 h 3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70234" h="368011">
                  <a:moveTo>
                    <a:pt x="543276" y="225176"/>
                  </a:moveTo>
                  <a:cubicBezTo>
                    <a:pt x="531621" y="228252"/>
                    <a:pt x="518994" y="227118"/>
                    <a:pt x="507986" y="222100"/>
                  </a:cubicBezTo>
                  <a:cubicBezTo>
                    <a:pt x="496978" y="217082"/>
                    <a:pt x="487751" y="208016"/>
                    <a:pt x="482247" y="197009"/>
                  </a:cubicBezTo>
                  <a:cubicBezTo>
                    <a:pt x="472211" y="174669"/>
                    <a:pt x="474963" y="147797"/>
                    <a:pt x="488075" y="127238"/>
                  </a:cubicBezTo>
                  <a:cubicBezTo>
                    <a:pt x="494550" y="117040"/>
                    <a:pt x="503615" y="108136"/>
                    <a:pt x="514299" y="102147"/>
                  </a:cubicBezTo>
                  <a:cubicBezTo>
                    <a:pt x="524984" y="95833"/>
                    <a:pt x="537125" y="92919"/>
                    <a:pt x="548942" y="91624"/>
                  </a:cubicBezTo>
                  <a:cubicBezTo>
                    <a:pt x="573062" y="88711"/>
                    <a:pt x="597992" y="94862"/>
                    <a:pt x="618550" y="107974"/>
                  </a:cubicBezTo>
                  <a:cubicBezTo>
                    <a:pt x="639271" y="120925"/>
                    <a:pt x="654973" y="141484"/>
                    <a:pt x="662906" y="164632"/>
                  </a:cubicBezTo>
                  <a:cubicBezTo>
                    <a:pt x="670190" y="187781"/>
                    <a:pt x="672295" y="212387"/>
                    <a:pt x="668086" y="236346"/>
                  </a:cubicBezTo>
                  <a:cubicBezTo>
                    <a:pt x="664039" y="260142"/>
                    <a:pt x="654326" y="283129"/>
                    <a:pt x="640080" y="302717"/>
                  </a:cubicBezTo>
                  <a:cubicBezTo>
                    <a:pt x="625511" y="322142"/>
                    <a:pt x="606571" y="338330"/>
                    <a:pt x="584879" y="349338"/>
                  </a:cubicBezTo>
                  <a:cubicBezTo>
                    <a:pt x="579537" y="352090"/>
                    <a:pt x="573710" y="354195"/>
                    <a:pt x="568206" y="356623"/>
                  </a:cubicBezTo>
                  <a:cubicBezTo>
                    <a:pt x="562378" y="358242"/>
                    <a:pt x="556550" y="360508"/>
                    <a:pt x="550722" y="361803"/>
                  </a:cubicBezTo>
                  <a:lnTo>
                    <a:pt x="533078" y="365364"/>
                  </a:lnTo>
                  <a:cubicBezTo>
                    <a:pt x="527088" y="366336"/>
                    <a:pt x="521099" y="366659"/>
                    <a:pt x="515109" y="367307"/>
                  </a:cubicBezTo>
                  <a:cubicBezTo>
                    <a:pt x="491151" y="368926"/>
                    <a:pt x="466869" y="366659"/>
                    <a:pt x="443558" y="360508"/>
                  </a:cubicBezTo>
                  <a:cubicBezTo>
                    <a:pt x="397098" y="348043"/>
                    <a:pt x="355009" y="319876"/>
                    <a:pt x="325547" y="281672"/>
                  </a:cubicBezTo>
                  <a:cubicBezTo>
                    <a:pt x="310978" y="262408"/>
                    <a:pt x="299646" y="240716"/>
                    <a:pt x="291876" y="218053"/>
                  </a:cubicBezTo>
                  <a:lnTo>
                    <a:pt x="286696" y="201056"/>
                  </a:lnTo>
                  <a:cubicBezTo>
                    <a:pt x="284915" y="194904"/>
                    <a:pt x="283782" y="188915"/>
                    <a:pt x="282973" y="182925"/>
                  </a:cubicBezTo>
                  <a:cubicBezTo>
                    <a:pt x="281192" y="170946"/>
                    <a:pt x="280382" y="158805"/>
                    <a:pt x="280706" y="146826"/>
                  </a:cubicBezTo>
                  <a:cubicBezTo>
                    <a:pt x="281678" y="98585"/>
                    <a:pt x="297866" y="51478"/>
                    <a:pt x="323281" y="11170"/>
                  </a:cubicBezTo>
                  <a:lnTo>
                    <a:pt x="330242" y="0"/>
                  </a:lnTo>
                  <a:lnTo>
                    <a:pt x="338174" y="10198"/>
                  </a:lnTo>
                  <a:cubicBezTo>
                    <a:pt x="345944" y="20235"/>
                    <a:pt x="352257" y="30110"/>
                    <a:pt x="358247" y="40632"/>
                  </a:cubicBezTo>
                  <a:cubicBezTo>
                    <a:pt x="364075" y="51154"/>
                    <a:pt x="369417" y="61838"/>
                    <a:pt x="373787" y="73170"/>
                  </a:cubicBezTo>
                  <a:cubicBezTo>
                    <a:pt x="382691" y="95509"/>
                    <a:pt x="388680" y="119306"/>
                    <a:pt x="389814" y="143588"/>
                  </a:cubicBezTo>
                  <a:cubicBezTo>
                    <a:pt x="391271" y="167870"/>
                    <a:pt x="387224" y="192800"/>
                    <a:pt x="378806" y="215301"/>
                  </a:cubicBezTo>
                  <a:cubicBezTo>
                    <a:pt x="370712" y="237964"/>
                    <a:pt x="359542" y="259656"/>
                    <a:pt x="344973" y="278920"/>
                  </a:cubicBezTo>
                  <a:cubicBezTo>
                    <a:pt x="315672" y="317124"/>
                    <a:pt x="274717" y="346910"/>
                    <a:pt x="228095" y="359860"/>
                  </a:cubicBezTo>
                  <a:cubicBezTo>
                    <a:pt x="181636" y="372811"/>
                    <a:pt x="130967" y="370868"/>
                    <a:pt x="86450" y="350148"/>
                  </a:cubicBezTo>
                  <a:cubicBezTo>
                    <a:pt x="64596" y="339302"/>
                    <a:pt x="45494" y="323113"/>
                    <a:pt x="30763" y="303850"/>
                  </a:cubicBezTo>
                  <a:cubicBezTo>
                    <a:pt x="16194" y="284424"/>
                    <a:pt x="6643" y="261437"/>
                    <a:pt x="2272" y="237479"/>
                  </a:cubicBezTo>
                  <a:cubicBezTo>
                    <a:pt x="-2099" y="213520"/>
                    <a:pt x="6" y="188915"/>
                    <a:pt x="7129" y="165604"/>
                  </a:cubicBezTo>
                  <a:cubicBezTo>
                    <a:pt x="14899" y="142293"/>
                    <a:pt x="30601" y="121734"/>
                    <a:pt x="51322" y="108622"/>
                  </a:cubicBezTo>
                  <a:cubicBezTo>
                    <a:pt x="71881" y="95348"/>
                    <a:pt x="96810" y="89196"/>
                    <a:pt x="120931" y="91948"/>
                  </a:cubicBezTo>
                  <a:cubicBezTo>
                    <a:pt x="132909" y="93243"/>
                    <a:pt x="145051" y="96157"/>
                    <a:pt x="155735" y="102470"/>
                  </a:cubicBezTo>
                  <a:cubicBezTo>
                    <a:pt x="166419" y="108460"/>
                    <a:pt x="175484" y="117201"/>
                    <a:pt x="182121" y="127562"/>
                  </a:cubicBezTo>
                  <a:cubicBezTo>
                    <a:pt x="195395" y="147959"/>
                    <a:pt x="198309" y="174993"/>
                    <a:pt x="188273" y="197332"/>
                  </a:cubicBezTo>
                  <a:cubicBezTo>
                    <a:pt x="182931" y="208340"/>
                    <a:pt x="173703" y="217406"/>
                    <a:pt x="162534" y="222424"/>
                  </a:cubicBezTo>
                  <a:cubicBezTo>
                    <a:pt x="151526" y="227442"/>
                    <a:pt x="138737" y="228575"/>
                    <a:pt x="127082" y="225500"/>
                  </a:cubicBezTo>
                  <a:cubicBezTo>
                    <a:pt x="126111" y="225176"/>
                    <a:pt x="125463" y="224204"/>
                    <a:pt x="125787" y="223233"/>
                  </a:cubicBezTo>
                  <a:cubicBezTo>
                    <a:pt x="126111" y="222262"/>
                    <a:pt x="127082" y="221776"/>
                    <a:pt x="127891" y="221938"/>
                  </a:cubicBezTo>
                  <a:cubicBezTo>
                    <a:pt x="138899" y="224366"/>
                    <a:pt x="150555" y="223071"/>
                    <a:pt x="160429" y="218053"/>
                  </a:cubicBezTo>
                  <a:cubicBezTo>
                    <a:pt x="170304" y="213035"/>
                    <a:pt x="178398" y="204617"/>
                    <a:pt x="182769" y="194742"/>
                  </a:cubicBezTo>
                  <a:cubicBezTo>
                    <a:pt x="191348" y="174507"/>
                    <a:pt x="188111" y="149578"/>
                    <a:pt x="175646" y="131609"/>
                  </a:cubicBezTo>
                  <a:cubicBezTo>
                    <a:pt x="169495" y="122544"/>
                    <a:pt x="161239" y="114773"/>
                    <a:pt x="151526" y="109755"/>
                  </a:cubicBezTo>
                  <a:cubicBezTo>
                    <a:pt x="141975" y="104413"/>
                    <a:pt x="130967" y="101985"/>
                    <a:pt x="119959" y="101175"/>
                  </a:cubicBezTo>
                  <a:cubicBezTo>
                    <a:pt x="97781" y="99233"/>
                    <a:pt x="75280" y="105384"/>
                    <a:pt x="57150" y="117687"/>
                  </a:cubicBezTo>
                  <a:cubicBezTo>
                    <a:pt x="38695" y="129828"/>
                    <a:pt x="24935" y="148444"/>
                    <a:pt x="18460" y="169327"/>
                  </a:cubicBezTo>
                  <a:cubicBezTo>
                    <a:pt x="12309" y="190371"/>
                    <a:pt x="10528" y="213359"/>
                    <a:pt x="15061" y="235212"/>
                  </a:cubicBezTo>
                  <a:cubicBezTo>
                    <a:pt x="19270" y="256904"/>
                    <a:pt x="28335" y="277787"/>
                    <a:pt x="41933" y="295270"/>
                  </a:cubicBezTo>
                  <a:cubicBezTo>
                    <a:pt x="55531" y="312753"/>
                    <a:pt x="73014" y="326999"/>
                    <a:pt x="92925" y="336550"/>
                  </a:cubicBezTo>
                  <a:cubicBezTo>
                    <a:pt x="97943" y="338654"/>
                    <a:pt x="103124" y="340920"/>
                    <a:pt x="108304" y="342701"/>
                  </a:cubicBezTo>
                  <a:cubicBezTo>
                    <a:pt x="113646" y="344158"/>
                    <a:pt x="118664" y="346101"/>
                    <a:pt x="124330" y="347072"/>
                  </a:cubicBezTo>
                  <a:lnTo>
                    <a:pt x="140842" y="350148"/>
                  </a:lnTo>
                  <a:lnTo>
                    <a:pt x="157515" y="351604"/>
                  </a:lnTo>
                  <a:cubicBezTo>
                    <a:pt x="179855" y="352738"/>
                    <a:pt x="202194" y="350148"/>
                    <a:pt x="223563" y="343996"/>
                  </a:cubicBezTo>
                  <a:cubicBezTo>
                    <a:pt x="266623" y="331855"/>
                    <a:pt x="304341" y="304012"/>
                    <a:pt x="331375" y="268560"/>
                  </a:cubicBezTo>
                  <a:cubicBezTo>
                    <a:pt x="344811" y="250591"/>
                    <a:pt x="355009" y="230518"/>
                    <a:pt x="362456" y="209473"/>
                  </a:cubicBezTo>
                  <a:cubicBezTo>
                    <a:pt x="370226" y="188429"/>
                    <a:pt x="373464" y="166575"/>
                    <a:pt x="372169" y="144559"/>
                  </a:cubicBezTo>
                  <a:cubicBezTo>
                    <a:pt x="369579" y="100528"/>
                    <a:pt x="350477" y="56982"/>
                    <a:pt x="324090" y="22016"/>
                  </a:cubicBezTo>
                  <a:lnTo>
                    <a:pt x="338983" y="21044"/>
                  </a:lnTo>
                  <a:cubicBezTo>
                    <a:pt x="315025" y="58925"/>
                    <a:pt x="299808" y="102470"/>
                    <a:pt x="298675" y="147149"/>
                  </a:cubicBezTo>
                  <a:cubicBezTo>
                    <a:pt x="298351" y="158319"/>
                    <a:pt x="298999" y="169327"/>
                    <a:pt x="300617" y="180335"/>
                  </a:cubicBezTo>
                  <a:cubicBezTo>
                    <a:pt x="301427" y="185839"/>
                    <a:pt x="302398" y="191181"/>
                    <a:pt x="303855" y="196199"/>
                  </a:cubicBezTo>
                  <a:lnTo>
                    <a:pt x="308711" y="212387"/>
                  </a:lnTo>
                  <a:cubicBezTo>
                    <a:pt x="315834" y="233594"/>
                    <a:pt x="326195" y="253343"/>
                    <a:pt x="339469" y="271150"/>
                  </a:cubicBezTo>
                  <a:cubicBezTo>
                    <a:pt x="366503" y="306602"/>
                    <a:pt x="405192" y="332664"/>
                    <a:pt x="448090" y="344482"/>
                  </a:cubicBezTo>
                  <a:cubicBezTo>
                    <a:pt x="469621" y="350148"/>
                    <a:pt x="491960" y="352414"/>
                    <a:pt x="514299" y="351119"/>
                  </a:cubicBezTo>
                  <a:cubicBezTo>
                    <a:pt x="519804" y="350633"/>
                    <a:pt x="525469" y="350309"/>
                    <a:pt x="530973" y="349500"/>
                  </a:cubicBezTo>
                  <a:lnTo>
                    <a:pt x="547485" y="346424"/>
                  </a:lnTo>
                  <a:cubicBezTo>
                    <a:pt x="552989" y="345291"/>
                    <a:pt x="558007" y="343510"/>
                    <a:pt x="563349" y="342054"/>
                  </a:cubicBezTo>
                  <a:cubicBezTo>
                    <a:pt x="568368" y="339949"/>
                    <a:pt x="573548" y="338168"/>
                    <a:pt x="578566" y="335740"/>
                  </a:cubicBezTo>
                  <a:cubicBezTo>
                    <a:pt x="598315" y="326027"/>
                    <a:pt x="615798" y="311782"/>
                    <a:pt x="629235" y="294299"/>
                  </a:cubicBezTo>
                  <a:cubicBezTo>
                    <a:pt x="642509" y="276654"/>
                    <a:pt x="651574" y="255933"/>
                    <a:pt x="655621" y="234079"/>
                  </a:cubicBezTo>
                  <a:cubicBezTo>
                    <a:pt x="659830" y="212387"/>
                    <a:pt x="658049" y="189400"/>
                    <a:pt x="651898" y="168356"/>
                  </a:cubicBezTo>
                  <a:cubicBezTo>
                    <a:pt x="645099" y="147635"/>
                    <a:pt x="631339" y="129019"/>
                    <a:pt x="612885" y="117040"/>
                  </a:cubicBezTo>
                  <a:cubicBezTo>
                    <a:pt x="594592" y="104899"/>
                    <a:pt x="572253" y="98747"/>
                    <a:pt x="550075" y="100852"/>
                  </a:cubicBezTo>
                  <a:cubicBezTo>
                    <a:pt x="539067" y="101823"/>
                    <a:pt x="528059" y="104251"/>
                    <a:pt x="518508" y="109593"/>
                  </a:cubicBezTo>
                  <a:cubicBezTo>
                    <a:pt x="508796" y="114773"/>
                    <a:pt x="500702" y="122382"/>
                    <a:pt x="494550" y="131447"/>
                  </a:cubicBezTo>
                  <a:cubicBezTo>
                    <a:pt x="482247" y="149416"/>
                    <a:pt x="479010" y="174345"/>
                    <a:pt x="487589" y="194580"/>
                  </a:cubicBezTo>
                  <a:cubicBezTo>
                    <a:pt x="492122" y="204455"/>
                    <a:pt x="500054" y="212873"/>
                    <a:pt x="510091" y="217891"/>
                  </a:cubicBezTo>
                  <a:cubicBezTo>
                    <a:pt x="519965" y="222748"/>
                    <a:pt x="531621" y="224204"/>
                    <a:pt x="542628" y="221776"/>
                  </a:cubicBezTo>
                  <a:cubicBezTo>
                    <a:pt x="543600" y="221614"/>
                    <a:pt x="544571" y="222100"/>
                    <a:pt x="544733" y="223071"/>
                  </a:cubicBezTo>
                  <a:cubicBezTo>
                    <a:pt x="544895" y="224043"/>
                    <a:pt x="544409" y="225014"/>
                    <a:pt x="543438" y="225176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EB40665-2C76-FC78-883B-688FAEE49878}"/>
                </a:ext>
              </a:extLst>
            </p:cNvPr>
            <p:cNvSpPr/>
            <p:nvPr/>
          </p:nvSpPr>
          <p:spPr>
            <a:xfrm rot="5400000">
              <a:off x="6364020" y="4728315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52"/>
                    <a:pt x="39452" y="50830"/>
                    <a:pt x="25415" y="50830"/>
                  </a:cubicBezTo>
                  <a:cubicBezTo>
                    <a:pt x="11379" y="50830"/>
                    <a:pt x="0" y="39452"/>
                    <a:pt x="0" y="25415"/>
                  </a:cubicBezTo>
                  <a:cubicBezTo>
                    <a:pt x="0" y="11379"/>
                    <a:pt x="11378" y="0"/>
                    <a:pt x="25415" y="0"/>
                  </a:cubicBezTo>
                  <a:cubicBezTo>
                    <a:pt x="39451" y="0"/>
                    <a:pt x="50830" y="11379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567AD9D-0861-ADC1-65F2-72AFE93FD8D1}"/>
                </a:ext>
              </a:extLst>
            </p:cNvPr>
            <p:cNvSpPr/>
            <p:nvPr/>
          </p:nvSpPr>
          <p:spPr>
            <a:xfrm rot="5400000">
              <a:off x="6365315" y="5128160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99"/>
                    <a:pt x="39499" y="50830"/>
                    <a:pt x="25415" y="50830"/>
                  </a:cubicBezTo>
                  <a:cubicBezTo>
                    <a:pt x="11332" y="50830"/>
                    <a:pt x="0" y="39499"/>
                    <a:pt x="0" y="25415"/>
                  </a:cubicBezTo>
                  <a:cubicBezTo>
                    <a:pt x="0" y="11332"/>
                    <a:pt x="11332" y="0"/>
                    <a:pt x="25415" y="0"/>
                  </a:cubicBezTo>
                  <a:cubicBezTo>
                    <a:pt x="39499" y="0"/>
                    <a:pt x="50830" y="11332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FC455-D3ED-7732-CB4A-501FCED4C691}"/>
              </a:ext>
            </a:extLst>
          </p:cNvPr>
          <p:cNvGrpSpPr/>
          <p:nvPr/>
        </p:nvGrpSpPr>
        <p:grpSpPr>
          <a:xfrm>
            <a:off x="228761" y="4614304"/>
            <a:ext cx="368011" cy="670234"/>
            <a:chOff x="228761" y="4614304"/>
            <a:chExt cx="368011" cy="670234"/>
          </a:xfrm>
          <a:solidFill>
            <a:srgbClr val="CEA335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5EA5BB0-95D4-451D-D055-C293E9EECE8F}"/>
                </a:ext>
              </a:extLst>
            </p:cNvPr>
            <p:cNvSpPr/>
            <p:nvPr/>
          </p:nvSpPr>
          <p:spPr>
            <a:xfrm rot="16200000">
              <a:off x="77650" y="4765415"/>
              <a:ext cx="670234" cy="368011"/>
            </a:xfrm>
            <a:custGeom>
              <a:avLst/>
              <a:gdLst>
                <a:gd name="connsiteX0" fmla="*/ 543276 w 670234"/>
                <a:gd name="connsiteY0" fmla="*/ 225176 h 368011"/>
                <a:gd name="connsiteX1" fmla="*/ 507986 w 670234"/>
                <a:gd name="connsiteY1" fmla="*/ 222100 h 368011"/>
                <a:gd name="connsiteX2" fmla="*/ 482247 w 670234"/>
                <a:gd name="connsiteY2" fmla="*/ 197009 h 368011"/>
                <a:gd name="connsiteX3" fmla="*/ 488075 w 670234"/>
                <a:gd name="connsiteY3" fmla="*/ 127238 h 368011"/>
                <a:gd name="connsiteX4" fmla="*/ 514299 w 670234"/>
                <a:gd name="connsiteY4" fmla="*/ 102147 h 368011"/>
                <a:gd name="connsiteX5" fmla="*/ 548942 w 670234"/>
                <a:gd name="connsiteY5" fmla="*/ 91624 h 368011"/>
                <a:gd name="connsiteX6" fmla="*/ 618550 w 670234"/>
                <a:gd name="connsiteY6" fmla="*/ 107974 h 368011"/>
                <a:gd name="connsiteX7" fmla="*/ 662906 w 670234"/>
                <a:gd name="connsiteY7" fmla="*/ 164632 h 368011"/>
                <a:gd name="connsiteX8" fmla="*/ 668086 w 670234"/>
                <a:gd name="connsiteY8" fmla="*/ 236346 h 368011"/>
                <a:gd name="connsiteX9" fmla="*/ 640080 w 670234"/>
                <a:gd name="connsiteY9" fmla="*/ 302717 h 368011"/>
                <a:gd name="connsiteX10" fmla="*/ 584879 w 670234"/>
                <a:gd name="connsiteY10" fmla="*/ 349338 h 368011"/>
                <a:gd name="connsiteX11" fmla="*/ 568206 w 670234"/>
                <a:gd name="connsiteY11" fmla="*/ 356623 h 368011"/>
                <a:gd name="connsiteX12" fmla="*/ 550722 w 670234"/>
                <a:gd name="connsiteY12" fmla="*/ 361803 h 368011"/>
                <a:gd name="connsiteX13" fmla="*/ 533078 w 670234"/>
                <a:gd name="connsiteY13" fmla="*/ 365364 h 368011"/>
                <a:gd name="connsiteX14" fmla="*/ 515109 w 670234"/>
                <a:gd name="connsiteY14" fmla="*/ 367307 h 368011"/>
                <a:gd name="connsiteX15" fmla="*/ 443558 w 670234"/>
                <a:gd name="connsiteY15" fmla="*/ 360508 h 368011"/>
                <a:gd name="connsiteX16" fmla="*/ 325547 w 670234"/>
                <a:gd name="connsiteY16" fmla="*/ 281672 h 368011"/>
                <a:gd name="connsiteX17" fmla="*/ 291876 w 670234"/>
                <a:gd name="connsiteY17" fmla="*/ 218053 h 368011"/>
                <a:gd name="connsiteX18" fmla="*/ 286696 w 670234"/>
                <a:gd name="connsiteY18" fmla="*/ 201056 h 368011"/>
                <a:gd name="connsiteX19" fmla="*/ 282973 w 670234"/>
                <a:gd name="connsiteY19" fmla="*/ 182925 h 368011"/>
                <a:gd name="connsiteX20" fmla="*/ 280706 w 670234"/>
                <a:gd name="connsiteY20" fmla="*/ 146826 h 368011"/>
                <a:gd name="connsiteX21" fmla="*/ 323281 w 670234"/>
                <a:gd name="connsiteY21" fmla="*/ 11170 h 368011"/>
                <a:gd name="connsiteX22" fmla="*/ 330242 w 670234"/>
                <a:gd name="connsiteY22" fmla="*/ 0 h 368011"/>
                <a:gd name="connsiteX23" fmla="*/ 338174 w 670234"/>
                <a:gd name="connsiteY23" fmla="*/ 10198 h 368011"/>
                <a:gd name="connsiteX24" fmla="*/ 358247 w 670234"/>
                <a:gd name="connsiteY24" fmla="*/ 40632 h 368011"/>
                <a:gd name="connsiteX25" fmla="*/ 373787 w 670234"/>
                <a:gd name="connsiteY25" fmla="*/ 73170 h 368011"/>
                <a:gd name="connsiteX26" fmla="*/ 389814 w 670234"/>
                <a:gd name="connsiteY26" fmla="*/ 143588 h 368011"/>
                <a:gd name="connsiteX27" fmla="*/ 378806 w 670234"/>
                <a:gd name="connsiteY27" fmla="*/ 215301 h 368011"/>
                <a:gd name="connsiteX28" fmla="*/ 344973 w 670234"/>
                <a:gd name="connsiteY28" fmla="*/ 278920 h 368011"/>
                <a:gd name="connsiteX29" fmla="*/ 228095 w 670234"/>
                <a:gd name="connsiteY29" fmla="*/ 359860 h 368011"/>
                <a:gd name="connsiteX30" fmla="*/ 86450 w 670234"/>
                <a:gd name="connsiteY30" fmla="*/ 350148 h 368011"/>
                <a:gd name="connsiteX31" fmla="*/ 30763 w 670234"/>
                <a:gd name="connsiteY31" fmla="*/ 303850 h 368011"/>
                <a:gd name="connsiteX32" fmla="*/ 2272 w 670234"/>
                <a:gd name="connsiteY32" fmla="*/ 237479 h 368011"/>
                <a:gd name="connsiteX33" fmla="*/ 7129 w 670234"/>
                <a:gd name="connsiteY33" fmla="*/ 165604 h 368011"/>
                <a:gd name="connsiteX34" fmla="*/ 51322 w 670234"/>
                <a:gd name="connsiteY34" fmla="*/ 108622 h 368011"/>
                <a:gd name="connsiteX35" fmla="*/ 120931 w 670234"/>
                <a:gd name="connsiteY35" fmla="*/ 91948 h 368011"/>
                <a:gd name="connsiteX36" fmla="*/ 155735 w 670234"/>
                <a:gd name="connsiteY36" fmla="*/ 102470 h 368011"/>
                <a:gd name="connsiteX37" fmla="*/ 182121 w 670234"/>
                <a:gd name="connsiteY37" fmla="*/ 127562 h 368011"/>
                <a:gd name="connsiteX38" fmla="*/ 188273 w 670234"/>
                <a:gd name="connsiteY38" fmla="*/ 197332 h 368011"/>
                <a:gd name="connsiteX39" fmla="*/ 162534 w 670234"/>
                <a:gd name="connsiteY39" fmla="*/ 222424 h 368011"/>
                <a:gd name="connsiteX40" fmla="*/ 127082 w 670234"/>
                <a:gd name="connsiteY40" fmla="*/ 225500 h 368011"/>
                <a:gd name="connsiteX41" fmla="*/ 125787 w 670234"/>
                <a:gd name="connsiteY41" fmla="*/ 223233 h 368011"/>
                <a:gd name="connsiteX42" fmla="*/ 127891 w 670234"/>
                <a:gd name="connsiteY42" fmla="*/ 221938 h 368011"/>
                <a:gd name="connsiteX43" fmla="*/ 160429 w 670234"/>
                <a:gd name="connsiteY43" fmla="*/ 218053 h 368011"/>
                <a:gd name="connsiteX44" fmla="*/ 182769 w 670234"/>
                <a:gd name="connsiteY44" fmla="*/ 194742 h 368011"/>
                <a:gd name="connsiteX45" fmla="*/ 175646 w 670234"/>
                <a:gd name="connsiteY45" fmla="*/ 131609 h 368011"/>
                <a:gd name="connsiteX46" fmla="*/ 151526 w 670234"/>
                <a:gd name="connsiteY46" fmla="*/ 109755 h 368011"/>
                <a:gd name="connsiteX47" fmla="*/ 119959 w 670234"/>
                <a:gd name="connsiteY47" fmla="*/ 101175 h 368011"/>
                <a:gd name="connsiteX48" fmla="*/ 57150 w 670234"/>
                <a:gd name="connsiteY48" fmla="*/ 117687 h 368011"/>
                <a:gd name="connsiteX49" fmla="*/ 18460 w 670234"/>
                <a:gd name="connsiteY49" fmla="*/ 169327 h 368011"/>
                <a:gd name="connsiteX50" fmla="*/ 15061 w 670234"/>
                <a:gd name="connsiteY50" fmla="*/ 235212 h 368011"/>
                <a:gd name="connsiteX51" fmla="*/ 41933 w 670234"/>
                <a:gd name="connsiteY51" fmla="*/ 295270 h 368011"/>
                <a:gd name="connsiteX52" fmla="*/ 92925 w 670234"/>
                <a:gd name="connsiteY52" fmla="*/ 336550 h 368011"/>
                <a:gd name="connsiteX53" fmla="*/ 108304 w 670234"/>
                <a:gd name="connsiteY53" fmla="*/ 342701 h 368011"/>
                <a:gd name="connsiteX54" fmla="*/ 124330 w 670234"/>
                <a:gd name="connsiteY54" fmla="*/ 347072 h 368011"/>
                <a:gd name="connsiteX55" fmla="*/ 140842 w 670234"/>
                <a:gd name="connsiteY55" fmla="*/ 350148 h 368011"/>
                <a:gd name="connsiteX56" fmla="*/ 157515 w 670234"/>
                <a:gd name="connsiteY56" fmla="*/ 351604 h 368011"/>
                <a:gd name="connsiteX57" fmla="*/ 223563 w 670234"/>
                <a:gd name="connsiteY57" fmla="*/ 343996 h 368011"/>
                <a:gd name="connsiteX58" fmla="*/ 331375 w 670234"/>
                <a:gd name="connsiteY58" fmla="*/ 268560 h 368011"/>
                <a:gd name="connsiteX59" fmla="*/ 362456 w 670234"/>
                <a:gd name="connsiteY59" fmla="*/ 209473 h 368011"/>
                <a:gd name="connsiteX60" fmla="*/ 372169 w 670234"/>
                <a:gd name="connsiteY60" fmla="*/ 144559 h 368011"/>
                <a:gd name="connsiteX61" fmla="*/ 324090 w 670234"/>
                <a:gd name="connsiteY61" fmla="*/ 22016 h 368011"/>
                <a:gd name="connsiteX62" fmla="*/ 338983 w 670234"/>
                <a:gd name="connsiteY62" fmla="*/ 21044 h 368011"/>
                <a:gd name="connsiteX63" fmla="*/ 298675 w 670234"/>
                <a:gd name="connsiteY63" fmla="*/ 147149 h 368011"/>
                <a:gd name="connsiteX64" fmla="*/ 300617 w 670234"/>
                <a:gd name="connsiteY64" fmla="*/ 180335 h 368011"/>
                <a:gd name="connsiteX65" fmla="*/ 303855 w 670234"/>
                <a:gd name="connsiteY65" fmla="*/ 196199 h 368011"/>
                <a:gd name="connsiteX66" fmla="*/ 308711 w 670234"/>
                <a:gd name="connsiteY66" fmla="*/ 212387 h 368011"/>
                <a:gd name="connsiteX67" fmla="*/ 339469 w 670234"/>
                <a:gd name="connsiteY67" fmla="*/ 271150 h 368011"/>
                <a:gd name="connsiteX68" fmla="*/ 448090 w 670234"/>
                <a:gd name="connsiteY68" fmla="*/ 344482 h 368011"/>
                <a:gd name="connsiteX69" fmla="*/ 514299 w 670234"/>
                <a:gd name="connsiteY69" fmla="*/ 351119 h 368011"/>
                <a:gd name="connsiteX70" fmla="*/ 530973 w 670234"/>
                <a:gd name="connsiteY70" fmla="*/ 349500 h 368011"/>
                <a:gd name="connsiteX71" fmla="*/ 547485 w 670234"/>
                <a:gd name="connsiteY71" fmla="*/ 346424 h 368011"/>
                <a:gd name="connsiteX72" fmla="*/ 563349 w 670234"/>
                <a:gd name="connsiteY72" fmla="*/ 342054 h 368011"/>
                <a:gd name="connsiteX73" fmla="*/ 578566 w 670234"/>
                <a:gd name="connsiteY73" fmla="*/ 335740 h 368011"/>
                <a:gd name="connsiteX74" fmla="*/ 629235 w 670234"/>
                <a:gd name="connsiteY74" fmla="*/ 294299 h 368011"/>
                <a:gd name="connsiteX75" fmla="*/ 655621 w 670234"/>
                <a:gd name="connsiteY75" fmla="*/ 234079 h 368011"/>
                <a:gd name="connsiteX76" fmla="*/ 651898 w 670234"/>
                <a:gd name="connsiteY76" fmla="*/ 168356 h 368011"/>
                <a:gd name="connsiteX77" fmla="*/ 612885 w 670234"/>
                <a:gd name="connsiteY77" fmla="*/ 117040 h 368011"/>
                <a:gd name="connsiteX78" fmla="*/ 550075 w 670234"/>
                <a:gd name="connsiteY78" fmla="*/ 100852 h 368011"/>
                <a:gd name="connsiteX79" fmla="*/ 518508 w 670234"/>
                <a:gd name="connsiteY79" fmla="*/ 109593 h 368011"/>
                <a:gd name="connsiteX80" fmla="*/ 494550 w 670234"/>
                <a:gd name="connsiteY80" fmla="*/ 131447 h 368011"/>
                <a:gd name="connsiteX81" fmla="*/ 487589 w 670234"/>
                <a:gd name="connsiteY81" fmla="*/ 194580 h 368011"/>
                <a:gd name="connsiteX82" fmla="*/ 510091 w 670234"/>
                <a:gd name="connsiteY82" fmla="*/ 217891 h 368011"/>
                <a:gd name="connsiteX83" fmla="*/ 542628 w 670234"/>
                <a:gd name="connsiteY83" fmla="*/ 221776 h 368011"/>
                <a:gd name="connsiteX84" fmla="*/ 544733 w 670234"/>
                <a:gd name="connsiteY84" fmla="*/ 223071 h 368011"/>
                <a:gd name="connsiteX85" fmla="*/ 543438 w 670234"/>
                <a:gd name="connsiteY85" fmla="*/ 225176 h 3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70234" h="368011">
                  <a:moveTo>
                    <a:pt x="543276" y="225176"/>
                  </a:moveTo>
                  <a:cubicBezTo>
                    <a:pt x="531621" y="228252"/>
                    <a:pt x="518994" y="227118"/>
                    <a:pt x="507986" y="222100"/>
                  </a:cubicBezTo>
                  <a:cubicBezTo>
                    <a:pt x="496978" y="217082"/>
                    <a:pt x="487751" y="208016"/>
                    <a:pt x="482247" y="197009"/>
                  </a:cubicBezTo>
                  <a:cubicBezTo>
                    <a:pt x="472211" y="174669"/>
                    <a:pt x="474963" y="147797"/>
                    <a:pt x="488075" y="127238"/>
                  </a:cubicBezTo>
                  <a:cubicBezTo>
                    <a:pt x="494550" y="117040"/>
                    <a:pt x="503615" y="108136"/>
                    <a:pt x="514299" y="102147"/>
                  </a:cubicBezTo>
                  <a:cubicBezTo>
                    <a:pt x="524984" y="95833"/>
                    <a:pt x="537125" y="92919"/>
                    <a:pt x="548942" y="91624"/>
                  </a:cubicBezTo>
                  <a:cubicBezTo>
                    <a:pt x="573062" y="88711"/>
                    <a:pt x="597992" y="94862"/>
                    <a:pt x="618550" y="107974"/>
                  </a:cubicBezTo>
                  <a:cubicBezTo>
                    <a:pt x="639271" y="120925"/>
                    <a:pt x="654973" y="141484"/>
                    <a:pt x="662906" y="164632"/>
                  </a:cubicBezTo>
                  <a:cubicBezTo>
                    <a:pt x="670190" y="187781"/>
                    <a:pt x="672295" y="212387"/>
                    <a:pt x="668086" y="236346"/>
                  </a:cubicBezTo>
                  <a:cubicBezTo>
                    <a:pt x="664039" y="260142"/>
                    <a:pt x="654326" y="283129"/>
                    <a:pt x="640080" y="302717"/>
                  </a:cubicBezTo>
                  <a:cubicBezTo>
                    <a:pt x="625511" y="322142"/>
                    <a:pt x="606571" y="338330"/>
                    <a:pt x="584879" y="349338"/>
                  </a:cubicBezTo>
                  <a:cubicBezTo>
                    <a:pt x="579537" y="352090"/>
                    <a:pt x="573710" y="354195"/>
                    <a:pt x="568206" y="356623"/>
                  </a:cubicBezTo>
                  <a:cubicBezTo>
                    <a:pt x="562378" y="358242"/>
                    <a:pt x="556550" y="360508"/>
                    <a:pt x="550722" y="361803"/>
                  </a:cubicBezTo>
                  <a:lnTo>
                    <a:pt x="533078" y="365364"/>
                  </a:lnTo>
                  <a:cubicBezTo>
                    <a:pt x="527088" y="366336"/>
                    <a:pt x="521099" y="366659"/>
                    <a:pt x="515109" y="367307"/>
                  </a:cubicBezTo>
                  <a:cubicBezTo>
                    <a:pt x="491151" y="368926"/>
                    <a:pt x="466869" y="366659"/>
                    <a:pt x="443558" y="360508"/>
                  </a:cubicBezTo>
                  <a:cubicBezTo>
                    <a:pt x="397098" y="348043"/>
                    <a:pt x="355009" y="319876"/>
                    <a:pt x="325547" y="281672"/>
                  </a:cubicBezTo>
                  <a:cubicBezTo>
                    <a:pt x="310978" y="262408"/>
                    <a:pt x="299646" y="240716"/>
                    <a:pt x="291876" y="218053"/>
                  </a:cubicBezTo>
                  <a:lnTo>
                    <a:pt x="286696" y="201056"/>
                  </a:lnTo>
                  <a:cubicBezTo>
                    <a:pt x="284915" y="194904"/>
                    <a:pt x="283782" y="188915"/>
                    <a:pt x="282973" y="182925"/>
                  </a:cubicBezTo>
                  <a:cubicBezTo>
                    <a:pt x="281192" y="170946"/>
                    <a:pt x="280382" y="158805"/>
                    <a:pt x="280706" y="146826"/>
                  </a:cubicBezTo>
                  <a:cubicBezTo>
                    <a:pt x="281678" y="98585"/>
                    <a:pt x="297866" y="51478"/>
                    <a:pt x="323281" y="11170"/>
                  </a:cubicBezTo>
                  <a:lnTo>
                    <a:pt x="330242" y="0"/>
                  </a:lnTo>
                  <a:lnTo>
                    <a:pt x="338174" y="10198"/>
                  </a:lnTo>
                  <a:cubicBezTo>
                    <a:pt x="345944" y="20235"/>
                    <a:pt x="352257" y="30110"/>
                    <a:pt x="358247" y="40632"/>
                  </a:cubicBezTo>
                  <a:cubicBezTo>
                    <a:pt x="364075" y="51154"/>
                    <a:pt x="369417" y="61838"/>
                    <a:pt x="373787" y="73170"/>
                  </a:cubicBezTo>
                  <a:cubicBezTo>
                    <a:pt x="382691" y="95509"/>
                    <a:pt x="388680" y="119306"/>
                    <a:pt x="389814" y="143588"/>
                  </a:cubicBezTo>
                  <a:cubicBezTo>
                    <a:pt x="391271" y="167870"/>
                    <a:pt x="387224" y="192800"/>
                    <a:pt x="378806" y="215301"/>
                  </a:cubicBezTo>
                  <a:cubicBezTo>
                    <a:pt x="370712" y="237964"/>
                    <a:pt x="359542" y="259656"/>
                    <a:pt x="344973" y="278920"/>
                  </a:cubicBezTo>
                  <a:cubicBezTo>
                    <a:pt x="315672" y="317124"/>
                    <a:pt x="274717" y="346910"/>
                    <a:pt x="228095" y="359860"/>
                  </a:cubicBezTo>
                  <a:cubicBezTo>
                    <a:pt x="181636" y="372811"/>
                    <a:pt x="130967" y="370868"/>
                    <a:pt x="86450" y="350148"/>
                  </a:cubicBezTo>
                  <a:cubicBezTo>
                    <a:pt x="64596" y="339302"/>
                    <a:pt x="45494" y="323113"/>
                    <a:pt x="30763" y="303850"/>
                  </a:cubicBezTo>
                  <a:cubicBezTo>
                    <a:pt x="16194" y="284424"/>
                    <a:pt x="6643" y="261437"/>
                    <a:pt x="2272" y="237479"/>
                  </a:cubicBezTo>
                  <a:cubicBezTo>
                    <a:pt x="-2099" y="213520"/>
                    <a:pt x="6" y="188915"/>
                    <a:pt x="7129" y="165604"/>
                  </a:cubicBezTo>
                  <a:cubicBezTo>
                    <a:pt x="14899" y="142293"/>
                    <a:pt x="30601" y="121734"/>
                    <a:pt x="51322" y="108622"/>
                  </a:cubicBezTo>
                  <a:cubicBezTo>
                    <a:pt x="71881" y="95348"/>
                    <a:pt x="96810" y="89196"/>
                    <a:pt x="120931" y="91948"/>
                  </a:cubicBezTo>
                  <a:cubicBezTo>
                    <a:pt x="132909" y="93243"/>
                    <a:pt x="145051" y="96157"/>
                    <a:pt x="155735" y="102470"/>
                  </a:cubicBezTo>
                  <a:cubicBezTo>
                    <a:pt x="166419" y="108460"/>
                    <a:pt x="175484" y="117201"/>
                    <a:pt x="182121" y="127562"/>
                  </a:cubicBezTo>
                  <a:cubicBezTo>
                    <a:pt x="195395" y="147959"/>
                    <a:pt x="198309" y="174993"/>
                    <a:pt x="188273" y="197332"/>
                  </a:cubicBezTo>
                  <a:cubicBezTo>
                    <a:pt x="182931" y="208340"/>
                    <a:pt x="173703" y="217406"/>
                    <a:pt x="162534" y="222424"/>
                  </a:cubicBezTo>
                  <a:cubicBezTo>
                    <a:pt x="151526" y="227442"/>
                    <a:pt x="138737" y="228575"/>
                    <a:pt x="127082" y="225500"/>
                  </a:cubicBezTo>
                  <a:cubicBezTo>
                    <a:pt x="126111" y="225176"/>
                    <a:pt x="125463" y="224204"/>
                    <a:pt x="125787" y="223233"/>
                  </a:cubicBezTo>
                  <a:cubicBezTo>
                    <a:pt x="126111" y="222262"/>
                    <a:pt x="127082" y="221776"/>
                    <a:pt x="127891" y="221938"/>
                  </a:cubicBezTo>
                  <a:cubicBezTo>
                    <a:pt x="138899" y="224366"/>
                    <a:pt x="150555" y="223071"/>
                    <a:pt x="160429" y="218053"/>
                  </a:cubicBezTo>
                  <a:cubicBezTo>
                    <a:pt x="170304" y="213035"/>
                    <a:pt x="178398" y="204617"/>
                    <a:pt x="182769" y="194742"/>
                  </a:cubicBezTo>
                  <a:cubicBezTo>
                    <a:pt x="191348" y="174507"/>
                    <a:pt x="188111" y="149578"/>
                    <a:pt x="175646" y="131609"/>
                  </a:cubicBezTo>
                  <a:cubicBezTo>
                    <a:pt x="169495" y="122544"/>
                    <a:pt x="161239" y="114773"/>
                    <a:pt x="151526" y="109755"/>
                  </a:cubicBezTo>
                  <a:cubicBezTo>
                    <a:pt x="141975" y="104413"/>
                    <a:pt x="130967" y="101985"/>
                    <a:pt x="119959" y="101175"/>
                  </a:cubicBezTo>
                  <a:cubicBezTo>
                    <a:pt x="97781" y="99233"/>
                    <a:pt x="75280" y="105384"/>
                    <a:pt x="57150" y="117687"/>
                  </a:cubicBezTo>
                  <a:cubicBezTo>
                    <a:pt x="38695" y="129828"/>
                    <a:pt x="24935" y="148444"/>
                    <a:pt x="18460" y="169327"/>
                  </a:cubicBezTo>
                  <a:cubicBezTo>
                    <a:pt x="12309" y="190371"/>
                    <a:pt x="10528" y="213359"/>
                    <a:pt x="15061" y="235212"/>
                  </a:cubicBezTo>
                  <a:cubicBezTo>
                    <a:pt x="19270" y="256904"/>
                    <a:pt x="28335" y="277787"/>
                    <a:pt x="41933" y="295270"/>
                  </a:cubicBezTo>
                  <a:cubicBezTo>
                    <a:pt x="55531" y="312753"/>
                    <a:pt x="73014" y="326999"/>
                    <a:pt x="92925" y="336550"/>
                  </a:cubicBezTo>
                  <a:cubicBezTo>
                    <a:pt x="97943" y="338654"/>
                    <a:pt x="103124" y="340920"/>
                    <a:pt x="108304" y="342701"/>
                  </a:cubicBezTo>
                  <a:cubicBezTo>
                    <a:pt x="113646" y="344158"/>
                    <a:pt x="118664" y="346101"/>
                    <a:pt x="124330" y="347072"/>
                  </a:cubicBezTo>
                  <a:lnTo>
                    <a:pt x="140842" y="350148"/>
                  </a:lnTo>
                  <a:lnTo>
                    <a:pt x="157515" y="351604"/>
                  </a:lnTo>
                  <a:cubicBezTo>
                    <a:pt x="179855" y="352738"/>
                    <a:pt x="202194" y="350148"/>
                    <a:pt x="223563" y="343996"/>
                  </a:cubicBezTo>
                  <a:cubicBezTo>
                    <a:pt x="266623" y="331855"/>
                    <a:pt x="304341" y="304012"/>
                    <a:pt x="331375" y="268560"/>
                  </a:cubicBezTo>
                  <a:cubicBezTo>
                    <a:pt x="344811" y="250591"/>
                    <a:pt x="355009" y="230518"/>
                    <a:pt x="362456" y="209473"/>
                  </a:cubicBezTo>
                  <a:cubicBezTo>
                    <a:pt x="370226" y="188429"/>
                    <a:pt x="373464" y="166575"/>
                    <a:pt x="372169" y="144559"/>
                  </a:cubicBezTo>
                  <a:cubicBezTo>
                    <a:pt x="369579" y="100528"/>
                    <a:pt x="350477" y="56982"/>
                    <a:pt x="324090" y="22016"/>
                  </a:cubicBezTo>
                  <a:lnTo>
                    <a:pt x="338983" y="21044"/>
                  </a:lnTo>
                  <a:cubicBezTo>
                    <a:pt x="315025" y="58925"/>
                    <a:pt x="299808" y="102470"/>
                    <a:pt x="298675" y="147149"/>
                  </a:cubicBezTo>
                  <a:cubicBezTo>
                    <a:pt x="298351" y="158319"/>
                    <a:pt x="298999" y="169327"/>
                    <a:pt x="300617" y="180335"/>
                  </a:cubicBezTo>
                  <a:cubicBezTo>
                    <a:pt x="301427" y="185839"/>
                    <a:pt x="302398" y="191181"/>
                    <a:pt x="303855" y="196199"/>
                  </a:cubicBezTo>
                  <a:lnTo>
                    <a:pt x="308711" y="212387"/>
                  </a:lnTo>
                  <a:cubicBezTo>
                    <a:pt x="315834" y="233594"/>
                    <a:pt x="326195" y="253343"/>
                    <a:pt x="339469" y="271150"/>
                  </a:cubicBezTo>
                  <a:cubicBezTo>
                    <a:pt x="366503" y="306602"/>
                    <a:pt x="405192" y="332664"/>
                    <a:pt x="448090" y="344482"/>
                  </a:cubicBezTo>
                  <a:cubicBezTo>
                    <a:pt x="469621" y="350148"/>
                    <a:pt x="491960" y="352414"/>
                    <a:pt x="514299" y="351119"/>
                  </a:cubicBezTo>
                  <a:cubicBezTo>
                    <a:pt x="519804" y="350633"/>
                    <a:pt x="525469" y="350309"/>
                    <a:pt x="530973" y="349500"/>
                  </a:cubicBezTo>
                  <a:lnTo>
                    <a:pt x="547485" y="346424"/>
                  </a:lnTo>
                  <a:cubicBezTo>
                    <a:pt x="552989" y="345291"/>
                    <a:pt x="558007" y="343510"/>
                    <a:pt x="563349" y="342054"/>
                  </a:cubicBezTo>
                  <a:cubicBezTo>
                    <a:pt x="568368" y="339949"/>
                    <a:pt x="573548" y="338168"/>
                    <a:pt x="578566" y="335740"/>
                  </a:cubicBezTo>
                  <a:cubicBezTo>
                    <a:pt x="598315" y="326027"/>
                    <a:pt x="615798" y="311782"/>
                    <a:pt x="629235" y="294299"/>
                  </a:cubicBezTo>
                  <a:cubicBezTo>
                    <a:pt x="642509" y="276654"/>
                    <a:pt x="651574" y="255933"/>
                    <a:pt x="655621" y="234079"/>
                  </a:cubicBezTo>
                  <a:cubicBezTo>
                    <a:pt x="659830" y="212387"/>
                    <a:pt x="658049" y="189400"/>
                    <a:pt x="651898" y="168356"/>
                  </a:cubicBezTo>
                  <a:cubicBezTo>
                    <a:pt x="645099" y="147635"/>
                    <a:pt x="631339" y="129019"/>
                    <a:pt x="612885" y="117040"/>
                  </a:cubicBezTo>
                  <a:cubicBezTo>
                    <a:pt x="594592" y="104899"/>
                    <a:pt x="572253" y="98747"/>
                    <a:pt x="550075" y="100852"/>
                  </a:cubicBezTo>
                  <a:cubicBezTo>
                    <a:pt x="539067" y="101823"/>
                    <a:pt x="528059" y="104251"/>
                    <a:pt x="518508" y="109593"/>
                  </a:cubicBezTo>
                  <a:cubicBezTo>
                    <a:pt x="508796" y="114773"/>
                    <a:pt x="500702" y="122382"/>
                    <a:pt x="494550" y="131447"/>
                  </a:cubicBezTo>
                  <a:cubicBezTo>
                    <a:pt x="482247" y="149416"/>
                    <a:pt x="479010" y="174345"/>
                    <a:pt x="487589" y="194580"/>
                  </a:cubicBezTo>
                  <a:cubicBezTo>
                    <a:pt x="492122" y="204455"/>
                    <a:pt x="500054" y="212873"/>
                    <a:pt x="510091" y="217891"/>
                  </a:cubicBezTo>
                  <a:cubicBezTo>
                    <a:pt x="519965" y="222748"/>
                    <a:pt x="531621" y="224204"/>
                    <a:pt x="542628" y="221776"/>
                  </a:cubicBezTo>
                  <a:cubicBezTo>
                    <a:pt x="543600" y="221614"/>
                    <a:pt x="544571" y="222100"/>
                    <a:pt x="544733" y="223071"/>
                  </a:cubicBezTo>
                  <a:cubicBezTo>
                    <a:pt x="544895" y="224043"/>
                    <a:pt x="544409" y="225014"/>
                    <a:pt x="543438" y="225176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4F8A42-4154-AADE-1A0C-8A737C589A61}"/>
                </a:ext>
              </a:extLst>
            </p:cNvPr>
            <p:cNvSpPr/>
            <p:nvPr/>
          </p:nvSpPr>
          <p:spPr>
            <a:xfrm rot="16200000">
              <a:off x="405211" y="5122328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52"/>
                    <a:pt x="39452" y="50830"/>
                    <a:pt x="25415" y="50830"/>
                  </a:cubicBezTo>
                  <a:cubicBezTo>
                    <a:pt x="11379" y="50830"/>
                    <a:pt x="0" y="39452"/>
                    <a:pt x="0" y="25415"/>
                  </a:cubicBezTo>
                  <a:cubicBezTo>
                    <a:pt x="0" y="11379"/>
                    <a:pt x="11378" y="0"/>
                    <a:pt x="25415" y="0"/>
                  </a:cubicBezTo>
                  <a:cubicBezTo>
                    <a:pt x="39451" y="0"/>
                    <a:pt x="50830" y="11379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177B6B-D010-7813-9D62-670B5207792E}"/>
                </a:ext>
              </a:extLst>
            </p:cNvPr>
            <p:cNvSpPr/>
            <p:nvPr/>
          </p:nvSpPr>
          <p:spPr>
            <a:xfrm rot="16200000">
              <a:off x="403916" y="4722483"/>
              <a:ext cx="50830" cy="50830"/>
            </a:xfrm>
            <a:custGeom>
              <a:avLst/>
              <a:gdLst>
                <a:gd name="connsiteX0" fmla="*/ 50830 w 50830"/>
                <a:gd name="connsiteY0" fmla="*/ 25415 h 50830"/>
                <a:gd name="connsiteX1" fmla="*/ 25415 w 50830"/>
                <a:gd name="connsiteY1" fmla="*/ 50830 h 50830"/>
                <a:gd name="connsiteX2" fmla="*/ 0 w 50830"/>
                <a:gd name="connsiteY2" fmla="*/ 25415 h 50830"/>
                <a:gd name="connsiteX3" fmla="*/ 25415 w 50830"/>
                <a:gd name="connsiteY3" fmla="*/ 0 h 50830"/>
                <a:gd name="connsiteX4" fmla="*/ 50830 w 50830"/>
                <a:gd name="connsiteY4" fmla="*/ 25415 h 5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30" h="50830">
                  <a:moveTo>
                    <a:pt x="50830" y="25415"/>
                  </a:moveTo>
                  <a:cubicBezTo>
                    <a:pt x="50830" y="39499"/>
                    <a:pt x="39499" y="50830"/>
                    <a:pt x="25415" y="50830"/>
                  </a:cubicBezTo>
                  <a:cubicBezTo>
                    <a:pt x="11332" y="50830"/>
                    <a:pt x="0" y="39499"/>
                    <a:pt x="0" y="25415"/>
                  </a:cubicBezTo>
                  <a:cubicBezTo>
                    <a:pt x="0" y="11332"/>
                    <a:pt x="11332" y="0"/>
                    <a:pt x="25415" y="0"/>
                  </a:cubicBezTo>
                  <a:cubicBezTo>
                    <a:pt x="39499" y="0"/>
                    <a:pt x="50830" y="11332"/>
                    <a:pt x="50830" y="25415"/>
                  </a:cubicBezTo>
                  <a:close/>
                </a:path>
              </a:pathLst>
            </a:custGeom>
            <a:grpFill/>
            <a:ln w="6350" cap="flat">
              <a:solidFill>
                <a:srgbClr val="CEA33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6E72C91E-6403-1992-35EA-8684873D9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21033" y="587592"/>
            <a:ext cx="655322" cy="593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A3F421-7088-15DA-0B44-E4FC96E89339}"/>
              </a:ext>
            </a:extLst>
          </p:cNvPr>
          <p:cNvSpPr txBox="1"/>
          <p:nvPr/>
        </p:nvSpPr>
        <p:spPr>
          <a:xfrm>
            <a:off x="931005" y="1317817"/>
            <a:ext cx="5029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cript MT Bold" panose="03040602040607080904" pitchFamily="66" charset="0"/>
                <a:ea typeface="+mn-ea"/>
                <a:cs typeface="+mn-cs"/>
              </a:rPr>
              <a:t>Menu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cript MT Bold" panose="03040602040607080904" pitchFamily="66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7DFBD-157B-89EB-85A1-E92691F25564}"/>
              </a:ext>
            </a:extLst>
          </p:cNvPr>
          <p:cNvSpPr txBox="1"/>
          <p:nvPr/>
        </p:nvSpPr>
        <p:spPr>
          <a:xfrm>
            <a:off x="1666235" y="4956218"/>
            <a:ext cx="3492473" cy="2369880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rtl="1"/>
            <a:r>
              <a:rPr kumimoji="0" lang="ar-LB" sz="2000" b="1" i="0" u="sng" strike="noStrike" kern="1200" cap="none" spc="0" normalizeH="0" baseline="0" noProof="0" dirty="0">
                <a:ln>
                  <a:noFill/>
                </a:ln>
                <a:solidFill>
                  <a:srgbClr val="C17119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مأكولات مثلجة</a:t>
            </a:r>
            <a:endParaRPr kumimoji="0" lang="ar-L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شيش برك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كبة قراص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كبة بالصينية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ورق عريش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رقاقات جبنة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LB" sz="1600" b="1" dirty="0">
                <a:solidFill>
                  <a:prstClr val="black"/>
                </a:solidFill>
                <a:latin typeface="RomanT" panose="00000400000000000000" pitchFamily="2" charset="0"/>
                <a:cs typeface="Times New Roman" panose="02020603050405020304" pitchFamily="18" charset="0"/>
              </a:rPr>
              <a:t>رقاقات لحمة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كوشينيا</a:t>
            </a: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بيتزا مثلجة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D51D-A227-1CE9-DFAF-3170FF02BD04}"/>
              </a:ext>
            </a:extLst>
          </p:cNvPr>
          <p:cNvSpPr txBox="1"/>
          <p:nvPr/>
        </p:nvSpPr>
        <p:spPr>
          <a:xfrm>
            <a:off x="1130937" y="8739825"/>
            <a:ext cx="4622889" cy="338554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للطلب الرجاء التواصل </a:t>
            </a:r>
            <a:r>
              <a:rPr kumimoji="0" lang="ar-L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على 76/919986– </a:t>
            </a: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78/872959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CDA02-F716-EC12-5F02-432A9A533F03}"/>
              </a:ext>
            </a:extLst>
          </p:cNvPr>
          <p:cNvSpPr txBox="1"/>
          <p:nvPr/>
        </p:nvSpPr>
        <p:spPr>
          <a:xfrm>
            <a:off x="2201779" y="2359396"/>
            <a:ext cx="2391486" cy="2369880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2000" b="1" i="0" u="sng" strike="noStrike" kern="1200" cap="none" spc="0" normalizeH="0" baseline="0" noProof="0" dirty="0">
                <a:ln>
                  <a:noFill/>
                </a:ln>
                <a:solidFill>
                  <a:srgbClr val="C17119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معجنات سواريه (دزينة)</a:t>
            </a: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rgbClr val="C17119"/>
              </a:solidFill>
              <a:effectLst/>
              <a:uLnTx/>
              <a:uFillTx/>
              <a:latin typeface="RomanT" panose="00000400000000000000" pitchFamily="2" charset="0"/>
              <a:ea typeface="+mn-ea"/>
              <a:cs typeface="+mn-cs"/>
            </a:endParaRP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صفيحة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جبنة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بيتزا 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زعتر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فليفلة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كشك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بطاطا</a:t>
            </a:r>
          </a:p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L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manT" panose="00000400000000000000" pitchFamily="2" charset="0"/>
                <a:ea typeface="+mn-ea"/>
                <a:cs typeface="Times New Roman" panose="02020603050405020304" pitchFamily="18" charset="0"/>
              </a:rPr>
              <a:t>سبانخ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92D1E-9BB2-ADB0-F0AE-A12A3BA80574}"/>
              </a:ext>
            </a:extLst>
          </p:cNvPr>
          <p:cNvSpPr txBox="1"/>
          <p:nvPr/>
        </p:nvSpPr>
        <p:spPr>
          <a:xfrm>
            <a:off x="2264737" y="7534168"/>
            <a:ext cx="2116910" cy="892552"/>
          </a:xfrm>
          <a:prstGeom prst="rect">
            <a:avLst/>
          </a:prstGeom>
          <a:noFill/>
          <a:ln w="28575">
            <a:solidFill>
              <a:srgbClr val="CEA33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ar-LB" sz="2000" b="1" u="sng" dirty="0">
                <a:solidFill>
                  <a:srgbClr val="C17119"/>
                </a:solidFill>
                <a:latin typeface="RomanT" panose="00000400000000000000" pitchFamily="2" charset="0"/>
                <a:cs typeface="+mj-cs"/>
              </a:rPr>
              <a:t>ألبان </a:t>
            </a:r>
          </a:p>
          <a:p>
            <a:pPr algn="ctr"/>
            <a:r>
              <a:rPr lang="ar-LB" sz="1600" b="1" dirty="0">
                <a:latin typeface="RomanT" panose="00000400000000000000" pitchFamily="2" charset="0"/>
                <a:cs typeface="+mj-cs"/>
              </a:rPr>
              <a:t>لبنة مدعبلة </a:t>
            </a:r>
            <a:endParaRPr lang="ar-LB" sz="1600" b="1" dirty="0" smtClean="0">
              <a:latin typeface="RomanT" panose="00000400000000000000" pitchFamily="2" charset="0"/>
              <a:cs typeface="+mj-cs"/>
            </a:endParaRPr>
          </a:p>
          <a:p>
            <a:pPr algn="ctr"/>
            <a:r>
              <a:rPr lang="ar-LB" sz="1600" b="1" smtClean="0">
                <a:latin typeface="RomanT" panose="00000400000000000000" pitchFamily="2" charset="0"/>
                <a:cs typeface="+mj-cs"/>
              </a:rPr>
              <a:t>كشك</a:t>
            </a:r>
            <a:endParaRPr lang="ar-LB" sz="1600" b="1" dirty="0">
              <a:latin typeface="RomanT" panose="000004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88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1351</TotalTime>
  <Words>92</Words>
  <Application>Microsoft Office PowerPoint</Application>
  <PresentationFormat>A4 Paper (210x297 mm)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 Light</vt:lpstr>
      <vt:lpstr>Calibri</vt:lpstr>
      <vt:lpstr>Times New Roman</vt:lpstr>
      <vt:lpstr>Script MT Bold</vt:lpstr>
      <vt:lpstr>Arial</vt:lpstr>
      <vt:lpstr>RomanT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User</cp:lastModifiedBy>
  <cp:revision>207</cp:revision>
  <dcterms:created xsi:type="dcterms:W3CDTF">2021-10-12T11:57:53Z</dcterms:created>
  <dcterms:modified xsi:type="dcterms:W3CDTF">2024-04-14T21:08:16Z</dcterms:modified>
</cp:coreProperties>
</file>