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84B7-25F5-487B-92DA-8E59961F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0302-EC3B-4341-B99C-992B86B3E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A331-66A2-4D28-A225-B64D1586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9405-0898-4501-BB26-BDE1F40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5EDF-12E5-4EBD-949E-35DAF3F7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63B0-E011-454F-BC93-5BEA477F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6CEE-110E-4781-A0E1-0DB8F728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6C19-0B28-4182-A495-6071E1F2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6124-B77F-4488-8519-E2C35EE6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ADA1-47BB-4728-BC51-AF8A3CE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07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A9E5C-F413-4530-ADF6-EC174D6C1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B552E-A59A-424E-8CA4-E4F547DE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298E-6FC4-46CC-9E71-057B0C25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6C4E-3330-4EED-8C51-7EE6C221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800D-D128-40B0-A2D1-1D44D7D2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4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B0E-0AD5-4E95-BF5B-A79A92F6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FA6E-872B-4E69-BB8D-6D1FFEA3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798E-1B73-4880-A5AD-3E5399E1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DA3C-F65A-454F-A1F7-AAAE8944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84F0-D809-44B2-8BCF-B3B3CD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0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3880-3CA6-48BD-8FDF-DAFC2011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2AD3D-339E-4497-A6A3-A682E1E9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EC6D-56BE-41ED-9416-71085187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BF8C-8E34-4A14-A99D-5CB08AF7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B083-9FFB-4E4A-A217-FE8BB57F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1C9-185E-414E-8E66-35A7909A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6216-FFE2-40D5-8842-D51804BB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B5BF-6ABD-49B9-B14D-191BE887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5A2FA-FF43-434D-BE94-A0C5983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5AC6-40B7-47D2-96EB-26F6B59C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CFE63-9F9E-407C-88E5-890EDB2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8A57-2544-401D-B38D-AF669D10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D19D-1106-4DEF-BD5C-745F77D9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3D2BE-51A3-4B7C-8734-112369F61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4647E-CC88-468A-81D7-AB57BACE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F1A6-E6CA-4388-9C7D-0FED54DD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C262C-A14A-4B1A-AA6C-E1677F8D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B2580-1A2E-4CFB-8E94-D56C5A61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DE239-2475-4239-897C-41D873FD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3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0753-424C-4A48-9003-F7C91BD7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617ED-F9AC-49F8-B149-056E60E2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3F03-60EC-4D4A-91FA-89EA2F80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FFDDF-5C54-4196-B79E-82B772F5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0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A7397-4816-41D2-9563-FBDF3840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DF56-3649-478C-A856-B4F6661A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19C2-3187-47BB-A37C-408F7BC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FB4E-9B55-4744-9BF6-78C7B833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6E10-EA27-4343-BF66-1BD68526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590D8-143C-44FE-A926-398A3182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1973-1322-4F26-8142-E6CF9D6E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B6D11-AD82-4B70-AE1C-027ACFA9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EC79-E71B-499A-A753-4F5B392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3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64D-CE05-4C07-A1EF-DB2E618F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A74D-5039-4605-ABB3-A51293803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0ACCA-804A-4B27-838D-12BEF418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94C9-39E3-4EAF-B7A8-A994127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15E-24A2-4853-A9BD-C7D45A6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E775-DD26-4B58-9434-56073C0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77223-3516-4C1F-B46F-5656719B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3DDC-CDDC-445F-84F7-6DA27138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6F0F-F171-488F-A45F-CD8C7B452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EE82-66DA-40E1-BAB9-2924F5BC4F4F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7FD7-5647-4055-9AD7-EF6C500A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1EA7-3CFE-474B-BBCA-1C72C67D3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7380-2C5A-41D2-8D0F-13A1F8E54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6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54C213-6833-4A0E-B6BB-1FBB234B1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D3F7C90-7782-4FB5-A869-6F5DE775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9" y="687811"/>
            <a:ext cx="1721001" cy="10786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5E3CFC54-B5F1-47D1-97AF-0CA490C6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602" y="261061"/>
            <a:ext cx="3066897" cy="22678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24ADB9B0-06A2-4F31-B78A-5D752264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9" y="4614629"/>
            <a:ext cx="1297332" cy="14704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B5E44676-51DD-4D7B-934D-A0FEA1E02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119" y="4529891"/>
            <a:ext cx="1319863" cy="16399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16">
            <a:extLst>
              <a:ext uri="{FF2B5EF4-FFF2-40B4-BE49-F238E27FC236}">
                <a16:creationId xmlns:a16="http://schemas.microsoft.com/office/drawing/2014/main" id="{9170A144-026B-49A2-AC29-89E85051D6E2}"/>
              </a:ext>
            </a:extLst>
          </p:cNvPr>
          <p:cNvSpPr/>
          <p:nvPr/>
        </p:nvSpPr>
        <p:spPr>
          <a:xfrm>
            <a:off x="1110374" y="2136014"/>
            <a:ext cx="9971257" cy="175432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Contribution à la réalisation de la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plateforme </a:t>
            </a:r>
            <a:r>
              <a:rPr lang="fr-FR" sz="5400" b="1" i="0" u="none" strike="noStrike" kern="1200" cap="none" spc="0" baseline="0" dirty="0" err="1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Prospektor</a:t>
            </a:r>
            <a:endParaRPr lang="en-US" sz="5400" b="1" i="0" u="none" strike="noStrike" kern="1200" cap="none" spc="0" baseline="0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121F94E-6055-438F-A114-8250498AC0DA}"/>
              </a:ext>
            </a:extLst>
          </p:cNvPr>
          <p:cNvSpPr/>
          <p:nvPr/>
        </p:nvSpPr>
        <p:spPr>
          <a:xfrm>
            <a:off x="3624617" y="576364"/>
            <a:ext cx="4942761" cy="1200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Soutenance 	: Projet de fin d’étude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Diplôme	: Ingénieur D’ETAT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Filière		: Génie Informatique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4DAE8E95-0A41-4466-BADA-9FD3B4AFF233}"/>
              </a:ext>
            </a:extLst>
          </p:cNvPr>
          <p:cNvSpPr/>
          <p:nvPr/>
        </p:nvSpPr>
        <p:spPr>
          <a:xfrm>
            <a:off x="3001243" y="3984168"/>
            <a:ext cx="6016391" cy="230832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Présente par 	: ELBAGHAZAOUI Bahaa Eddine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Encadré par 	: Pr. Mohamed AMNAI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latin typeface="Calibri"/>
              </a:rPr>
              <a:t>		  M. Abdelhaq EL AIBI</a:t>
            </a:r>
            <a:r>
              <a:rPr lang="fr-FR" sz="2400" b="1" i="0" u="none" strike="noStrike" kern="1200" cap="none" spc="0" baseline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Calibri"/>
              </a:rPr>
              <a:t>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1" i="0" u="none" strike="noStrike" kern="1200" cap="none" spc="50" baseline="0" dirty="0">
              <a:ln>
                <a:solidFill>
                  <a:sysClr val="windowText" lastClr="000000"/>
                </a:solidFill>
              </a:ln>
              <a:solidFill>
                <a:srgbClr val="FEFEFE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24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ELBAGHAZAOUI Bahaa Eddine</dc:creator>
  <cp:lastModifiedBy>ELBAGHAZAOUI Bahaa Eddine</cp:lastModifiedBy>
  <cp:revision>3</cp:revision>
  <dcterms:created xsi:type="dcterms:W3CDTF">2019-06-22T14:40:35Z</dcterms:created>
  <dcterms:modified xsi:type="dcterms:W3CDTF">2019-06-22T15:19:06Z</dcterms:modified>
</cp:coreProperties>
</file>