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0C803-0E18-4959-936C-8E6CEE08EBA9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49" d="100"/>
          <a:sy n="49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17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63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0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75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557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14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3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554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1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0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87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081E-E58C-427E-82E8-5937928595AF}" type="datetimeFigureOut">
              <a:rPr lang="he-IL" smtClean="0"/>
              <a:t>י"ז/ניסן/תשפ"ג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B8D6-1041-4E9B-B253-4F4B8AAC63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43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in </a:t>
            </a:r>
            <a:r>
              <a:rPr lang="en-US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c#</a:t>
            </a:r>
            <a:endParaRPr lang="he-IL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001000" cy="1752600"/>
          </a:xfrm>
          <a:noFill/>
          <a:ln>
            <a:noFill/>
          </a:ln>
        </p:spPr>
        <p:txBody>
          <a:bodyPr/>
          <a:lstStyle/>
          <a:p>
            <a:pPr algn="l"/>
            <a:r>
              <a:rPr lang="he-IL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     ID: 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208264523</a:t>
            </a:r>
            <a:r>
              <a:rPr lang="he-IL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Student 1: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bahaa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alden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he-IL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212275440 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ID:</a:t>
            </a:r>
            <a:r>
              <a:rPr lang="he-IL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Student 2: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ibrahem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arrabi</a:t>
            </a:r>
            <a:endParaRPr lang="he-IL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 - FLOW </a:t>
            </a:r>
            <a:r>
              <a:rPr lang="he-IL" i="1" dirty="0"/>
              <a:t>כללי של ה </a:t>
            </a:r>
            <a:r>
              <a:rPr lang="en-US" i="1" dirty="0"/>
              <a:t>DATA </a:t>
            </a:r>
            <a:endParaRPr lang="he-I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>
                <a:solidFill>
                  <a:schemeClr val="accent1">
                    <a:lumMod val="50000"/>
                  </a:schemeClr>
                </a:solidFill>
              </a:rPr>
              <a:t>בכל פעולה מתבצעת בקשה לשרת והשרת בודק אם אפשר להביא מה שנדרש או להכניס מה שנדרש על ידי בדיקה ב דאטה ביס בפעולות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Get </a:t>
            </a:r>
            <a:r>
              <a:rPr lang="he-IL" dirty="0" smtClean="0">
                <a:solidFill>
                  <a:schemeClr val="accent1">
                    <a:lumMod val="50000"/>
                  </a:schemeClr>
                </a:solidFill>
              </a:rPr>
              <a:t>נבדק אם מה שנדרש קיים או לא =&gt; החזרת הודעה מתאימה ואם הוספה ל דאטה ביס בדיקה אם אין התנגשות ב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he-IL" dirty="0" smtClean="0">
                <a:solidFill>
                  <a:schemeClr val="accent1">
                    <a:lumMod val="50000"/>
                  </a:schemeClr>
                </a:solidFill>
              </a:rPr>
              <a:t> אם אין התנגשת מוכנס לדאטה מה שנדרה אם לא מחזירים הודעה שגיאה מתאימה .</a:t>
            </a:r>
          </a:p>
          <a:p>
            <a:r>
              <a:rPr lang="he-IL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025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b="1" i="1" dirty="0"/>
              <a:t>מבנה כללי של האפליקציה הן בצד ה </a:t>
            </a:r>
            <a:r>
              <a:rPr lang="en-US" b="1" i="1" dirty="0"/>
              <a:t>CLIENT </a:t>
            </a:r>
            <a:r>
              <a:rPr lang="he-IL" b="1" i="1" dirty="0"/>
              <a:t>והן בצד ה </a:t>
            </a:r>
            <a:r>
              <a:rPr lang="en-US" b="1" i="1" dirty="0"/>
              <a:t>SERVER</a:t>
            </a:r>
            <a:endParaRPr lang="he-IL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 smtClean="0"/>
              <a:t>בצד הלקוח יש את המסכים :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BuildExamWindow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he-IL" sz="2400" dirty="0" smtClean="0">
                <a:solidFill>
                  <a:srgbClr val="C00000"/>
                </a:solidFill>
              </a:rPr>
              <a:t> </a:t>
            </a:r>
            <a:r>
              <a:rPr lang="he-IL" sz="2400" dirty="0" smtClean="0"/>
              <a:t>- </a:t>
            </a:r>
            <a:r>
              <a:rPr lang="he-IL" sz="2400" dirty="0" smtClean="0">
                <a:solidFill>
                  <a:schemeClr val="accent1">
                    <a:lumMod val="75000"/>
                  </a:schemeClr>
                </a:solidFill>
              </a:rPr>
              <a:t>בניית המבחן.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ExamWindow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he-IL" sz="2400" dirty="0" smtClean="0">
                <a:solidFill>
                  <a:srgbClr val="C00000"/>
                </a:solidFill>
              </a:rPr>
              <a:t> </a:t>
            </a:r>
            <a:r>
              <a:rPr lang="he-IL" sz="2400" dirty="0" smtClean="0"/>
              <a:t>- </a:t>
            </a:r>
            <a:r>
              <a:rPr lang="he-IL" sz="2400" dirty="0" smtClean="0">
                <a:solidFill>
                  <a:schemeClr val="accent1">
                    <a:lumMod val="75000"/>
                  </a:schemeClr>
                </a:solidFill>
              </a:rPr>
              <a:t>חלון שמציג את המבחן 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MainWindow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he-IL" sz="2400" dirty="0" smtClean="0">
                <a:solidFill>
                  <a:srgbClr val="C00000"/>
                </a:solidFill>
              </a:rPr>
              <a:t> </a:t>
            </a:r>
            <a:r>
              <a:rPr lang="he-IL" sz="2400" dirty="0" smtClean="0"/>
              <a:t>- </a:t>
            </a:r>
            <a:r>
              <a:rPr lang="he-IL" sz="2400" dirty="0" smtClean="0">
                <a:solidFill>
                  <a:schemeClr val="accent1">
                    <a:lumMod val="75000"/>
                  </a:schemeClr>
                </a:solidFill>
              </a:rPr>
              <a:t>חלון הראשי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he-IL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StudentWindow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he-IL" sz="2400" dirty="0" smtClean="0">
                <a:solidFill>
                  <a:srgbClr val="C00000"/>
                </a:solidFill>
              </a:rPr>
              <a:t> </a:t>
            </a:r>
            <a:r>
              <a:rPr lang="he-IL" sz="2400" dirty="0" smtClean="0"/>
              <a:t>- </a:t>
            </a:r>
            <a:r>
              <a:rPr lang="he-IL" sz="2400" dirty="0" smtClean="0">
                <a:solidFill>
                  <a:schemeClr val="accent1">
                    <a:lumMod val="75000"/>
                  </a:schemeClr>
                </a:solidFill>
              </a:rPr>
              <a:t>חלון הסטודנט הכנסת שמ המבחן כדי לקבל אותו דרך השרת ובדיקת זמנים.</a:t>
            </a:r>
            <a:endParaRPr lang="he-IL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TeacherWindow</a:t>
            </a:r>
            <a:r>
              <a:rPr lang="he-IL" sz="2400" dirty="0" smtClean="0">
                <a:solidFill>
                  <a:srgbClr val="C00000"/>
                </a:solidFill>
              </a:rPr>
              <a:t> </a:t>
            </a:r>
            <a:r>
              <a:rPr lang="he-IL" sz="2400" dirty="0" smtClean="0">
                <a:solidFill>
                  <a:schemeClr val="accent1">
                    <a:lumMod val="75000"/>
                  </a:schemeClr>
                </a:solidFill>
              </a:rPr>
              <a:t>– חלון של המרצה עידכון , הוספה ,מחיקה של מבחן.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WindowIdetails</a:t>
            </a:r>
            <a:r>
              <a:rPr lang="he-IL" sz="2400" dirty="0" smtClean="0">
                <a:solidFill>
                  <a:srgbClr val="C00000"/>
                </a:solidFill>
              </a:rPr>
              <a:t> </a:t>
            </a:r>
            <a:r>
              <a:rPr lang="he-IL" sz="2400" dirty="0" smtClean="0"/>
              <a:t>– </a:t>
            </a:r>
            <a:r>
              <a:rPr lang="he-IL" sz="2400" dirty="0" smtClean="0">
                <a:solidFill>
                  <a:schemeClr val="accent1">
                    <a:lumMod val="75000"/>
                  </a:schemeClr>
                </a:solidFill>
              </a:rPr>
              <a:t>הכנסה פרטים של סטודנט לפני תחילת המבחן.</a:t>
            </a:r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8056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he-IL" dirty="0"/>
              <a:t>בצד </a:t>
            </a:r>
            <a:r>
              <a:rPr lang="he-IL" dirty="0" smtClean="0"/>
              <a:t>השרת יש </a:t>
            </a:r>
            <a:r>
              <a:rPr lang="he-IL" dirty="0"/>
              <a:t>את </a:t>
            </a:r>
            <a:r>
              <a:rPr lang="he-IL" dirty="0" smtClean="0"/>
              <a:t> :</a:t>
            </a:r>
            <a:endParaRPr lang="he-IL" dirty="0"/>
          </a:p>
          <a:p>
            <a:r>
              <a:rPr lang="en-US" dirty="0" smtClean="0"/>
              <a:t> : </a:t>
            </a:r>
            <a:r>
              <a:rPr lang="en-US" dirty="0" smtClean="0">
                <a:solidFill>
                  <a:srgbClr val="FF0000"/>
                </a:solidFill>
              </a:rPr>
              <a:t>Controller</a:t>
            </a:r>
            <a:r>
              <a:rPr lang="en-US" dirty="0" smtClean="0"/>
              <a:t> </a:t>
            </a:r>
            <a:r>
              <a:rPr lang="he-IL" dirty="0" smtClean="0">
                <a:solidFill>
                  <a:srgbClr val="FF0000"/>
                </a:solidFill>
              </a:rPr>
              <a:t> </a:t>
            </a:r>
            <a:r>
              <a:rPr lang="he-IL" dirty="0" smtClean="0">
                <a:solidFill>
                  <a:schemeClr val="tx2">
                    <a:lumMod val="75000"/>
                  </a:schemeClr>
                </a:solidFill>
              </a:rPr>
              <a:t>שמכיל את הקבצים של פונקציות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GET,Put,POST,DEL</a:t>
            </a:r>
            <a:r>
              <a:rPr lang="he-IL" dirty="0" smtClean="0">
                <a:solidFill>
                  <a:schemeClr val="tx2">
                    <a:lumMod val="75000"/>
                  </a:schemeClr>
                </a:solidFill>
              </a:rPr>
              <a:t> לכל אחד מהמחלקות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TEST,QUESTION,ANSWER</a:t>
            </a:r>
            <a:endParaRPr lang="he-IL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DataContext.cs</a:t>
            </a:r>
            <a:r>
              <a:rPr lang="he-IL" dirty="0" smtClean="0">
                <a:solidFill>
                  <a:srgbClr val="FF0000"/>
                </a:solidFill>
              </a:rPr>
              <a:t> </a:t>
            </a:r>
            <a:r>
              <a:rPr lang="he-IL" dirty="0" smtClean="0"/>
              <a:t>: </a:t>
            </a:r>
            <a:r>
              <a:rPr lang="he-IL" dirty="0" smtClean="0">
                <a:solidFill>
                  <a:schemeClr val="accent1">
                    <a:lumMod val="50000"/>
                  </a:schemeClr>
                </a:solidFill>
              </a:rPr>
              <a:t>כדי לבנות את הטבלאות למחלקות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n-US" dirty="0" smtClean="0"/>
              <a:t> </a:t>
            </a:r>
            <a:r>
              <a:rPr lang="he-IL" dirty="0" smtClean="0">
                <a:solidFill>
                  <a:srgbClr val="FF0000"/>
                </a:solidFill>
              </a:rPr>
              <a:t> </a:t>
            </a:r>
            <a:r>
              <a:rPr lang="he-IL" dirty="0" smtClean="0"/>
              <a:t>: </a:t>
            </a:r>
            <a:r>
              <a:rPr lang="he-IL" dirty="0" smtClean="0">
                <a:solidFill>
                  <a:schemeClr val="accent1">
                    <a:lumMod val="50000"/>
                  </a:schemeClr>
                </a:solidFill>
              </a:rPr>
              <a:t>מכיל את המחלקות שלנו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Test,question,answer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error,grade</a:t>
            </a:r>
            <a:endParaRPr lang="ar-JO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3362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i="1" dirty="0" smtClean="0"/>
              <a:t> טכנולוגיות </a:t>
            </a:r>
            <a:r>
              <a:rPr lang="he-IL" i="1" dirty="0"/>
              <a:t>- </a:t>
            </a:r>
            <a:r>
              <a:rPr lang="en-US" i="1" dirty="0"/>
              <a:t>FRAMEWORKS  </a:t>
            </a:r>
            <a:r>
              <a:rPr lang="he-IL" i="1" dirty="0"/>
              <a:t>ו </a:t>
            </a:r>
            <a:r>
              <a:rPr lang="en-US" i="1" dirty="0"/>
              <a:t>NUGET</a:t>
            </a:r>
            <a:endParaRPr lang="he-I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צד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CLIENT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 :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WPF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e-IL" dirty="0" smtClean="0">
                <a:solidFill>
                  <a:schemeClr val="accent1">
                    <a:lumMod val="75000"/>
                  </a:schemeClr>
                </a:solidFill>
              </a:rPr>
              <a:t>צד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ASP.NET API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  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SQL +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 smtClean="0"/>
              <a:t>: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Microsoft.EntityFrameworkCore.Design</a:t>
            </a:r>
            <a:endParaRPr lang="he-IL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Microsoft.EntityFrameworkCore</a:t>
            </a:r>
            <a:r>
              <a:rPr lang="he-IL" sz="16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0" indent="0" algn="l">
              <a:buNone/>
            </a:pP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Microsoft.EntityFrameworkCore.Tools</a:t>
            </a:r>
            <a:endParaRPr lang="he-IL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Microsoft.EntityFrameworkCore.SqlServer</a:t>
            </a:r>
            <a:endParaRPr lang="he-IL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he-IL" sz="16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Extended.Wpf.Toolkit</a:t>
            </a:r>
            <a:r>
              <a:rPr lang="en-US" sz="1600" dirty="0" smtClean="0"/>
              <a:t> 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45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i="1" dirty="0"/>
              <a:t>רשימת מסכים </a:t>
            </a:r>
            <a:r>
              <a:rPr lang="en-US" i="1" dirty="0"/>
              <a:t>CLIENT</a:t>
            </a:r>
            <a:br>
              <a:rPr lang="en-US" i="1" dirty="0"/>
            </a:br>
            <a:endParaRPr lang="he-IL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34" y="1219200"/>
            <a:ext cx="4800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1600" y="1981200"/>
            <a:ext cx="2895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מסך הראשי : כניסה כמרצה/סטודנט 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3962400"/>
            <a:ext cx="28194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החלון של המרצה :</a:t>
            </a:r>
          </a:p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עידכון הוספה מבחנים/שאלות</a:t>
            </a:r>
          </a:p>
          <a:p>
            <a:endParaRPr lang="he-IL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ביצירת מבחן חדש המבחן</a:t>
            </a:r>
          </a:p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נשמר ב קובץ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JSON</a:t>
            </a:r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 עד אשר</a:t>
            </a:r>
          </a:p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לוחצים על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LOADDATA</a:t>
            </a:r>
            <a:endParaRPr lang="he-IL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כדי להוסיף אותו ל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" y="3658849"/>
            <a:ext cx="4682332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56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i="1" dirty="0"/>
              <a:t>רשימת מסכים </a:t>
            </a:r>
            <a:r>
              <a:rPr lang="en-US" i="1" dirty="0"/>
              <a:t>CLIENT</a:t>
            </a:r>
            <a:br>
              <a:rPr lang="en-US" i="1" dirty="0"/>
            </a:br>
            <a:r>
              <a:rPr lang="he-IL" i="1" dirty="0" smtClean="0"/>
              <a:t>המשך-1</a:t>
            </a:r>
            <a:endParaRPr lang="he-IL" i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343399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752600"/>
            <a:ext cx="2209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יצירת מבחן חדש</a:t>
            </a:r>
          </a:p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יש בדיקות תאריך</a:t>
            </a:r>
          </a:p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אם יש התנגשות בזמנים.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4343400" cy="249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949" y="4390053"/>
            <a:ext cx="2819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בצד סטודנט: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4800600"/>
            <a:ext cx="3200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צריך להכניס את השם של המבחן</a:t>
            </a:r>
          </a:p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בדיקת זמנים עד 10 דקות לפני ועד 5 אחרי אפשר להיכנס.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4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i="1" dirty="0"/>
              <a:t>רשימת מסכים </a:t>
            </a:r>
            <a:r>
              <a:rPr lang="en-US" i="1" dirty="0"/>
              <a:t>CLIENT</a:t>
            </a:r>
            <a:br>
              <a:rPr lang="en-US" i="1" dirty="0"/>
            </a:br>
            <a:r>
              <a:rPr lang="he-IL" i="1" dirty="0" smtClean="0"/>
              <a:t>המשך-2</a:t>
            </a:r>
            <a:endParaRPr lang="he-IL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6" y="1600201"/>
            <a:ext cx="4221893" cy="23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1828800"/>
            <a:ext cx="3505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הכנסת פרטים של הסטודנט לפני תחילת המבחן.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4419600" cy="248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4419600"/>
            <a:ext cx="35814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המבחן עצמו :</a:t>
            </a:r>
          </a:p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-שאלות מוצגות אפשר לעבור בין השאלות לבחור תשובה ברגע שנבחרה תשובה השדה של כמות הנענו מתעדכן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-סדר אקראי של שאלות אם המבחן אקראי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85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i="1" dirty="0"/>
              <a:t>רשימת  פונקציות </a:t>
            </a:r>
            <a:r>
              <a:rPr lang="en-US" b="1" i="1" dirty="0"/>
              <a:t>API </a:t>
            </a:r>
            <a:r>
              <a:rPr lang="he-IL" b="1" i="1" dirty="0"/>
              <a:t>לגישה לשרת</a:t>
            </a:r>
            <a:r>
              <a:rPr lang="he-IL" i="1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he-IL" dirty="0"/>
              <a:t> ל </a:t>
            </a:r>
            <a:r>
              <a:rPr lang="he-IL" dirty="0">
                <a:solidFill>
                  <a:srgbClr val="FF0000"/>
                </a:solidFill>
              </a:rPr>
              <a:t>מבחן</a:t>
            </a:r>
            <a:r>
              <a:rPr lang="he-IL" dirty="0"/>
              <a:t> </a:t>
            </a:r>
            <a:r>
              <a:rPr lang="en-US" dirty="0" smtClean="0"/>
              <a:t>GET,POST,PUT,DELETE</a:t>
            </a:r>
            <a:r>
              <a:rPr lang="he-IL" dirty="0" smtClean="0"/>
              <a:t> .</a:t>
            </a:r>
          </a:p>
          <a:p>
            <a:r>
              <a:rPr lang="en-US" dirty="0"/>
              <a:t>Controller </a:t>
            </a:r>
            <a:r>
              <a:rPr lang="he-IL" dirty="0"/>
              <a:t> ל </a:t>
            </a:r>
            <a:r>
              <a:rPr lang="he-IL" dirty="0" smtClean="0">
                <a:solidFill>
                  <a:srgbClr val="FF0000"/>
                </a:solidFill>
              </a:rPr>
              <a:t>שאלה</a:t>
            </a:r>
            <a:r>
              <a:rPr lang="he-IL" dirty="0" smtClean="0"/>
              <a:t> </a:t>
            </a:r>
            <a:r>
              <a:rPr lang="en-US" dirty="0" smtClean="0"/>
              <a:t>GET,POST,PUT,DELETE</a:t>
            </a:r>
            <a:r>
              <a:rPr lang="he-IL" dirty="0" smtClean="0"/>
              <a:t> </a:t>
            </a:r>
            <a:r>
              <a:rPr lang="he-IL" dirty="0"/>
              <a:t>.</a:t>
            </a:r>
          </a:p>
          <a:p>
            <a:r>
              <a:rPr lang="en-US" dirty="0"/>
              <a:t>Controller </a:t>
            </a:r>
            <a:r>
              <a:rPr lang="he-IL" dirty="0"/>
              <a:t> ל </a:t>
            </a:r>
            <a:r>
              <a:rPr lang="he-IL" dirty="0" smtClean="0">
                <a:solidFill>
                  <a:srgbClr val="FF0000"/>
                </a:solidFill>
              </a:rPr>
              <a:t>תשובה</a:t>
            </a:r>
            <a:r>
              <a:rPr lang="he-IL" dirty="0" smtClean="0"/>
              <a:t> </a:t>
            </a:r>
            <a:r>
              <a:rPr lang="en-US" dirty="0" smtClean="0"/>
              <a:t>GET,POST,PUT,DELETE</a:t>
            </a:r>
            <a:r>
              <a:rPr lang="he-IL" dirty="0" smtClean="0"/>
              <a:t> </a:t>
            </a:r>
            <a:r>
              <a:rPr lang="he-IL" dirty="0"/>
              <a:t>.</a:t>
            </a:r>
          </a:p>
          <a:p>
            <a:r>
              <a:rPr lang="en-US" dirty="0"/>
              <a:t>Controller </a:t>
            </a:r>
            <a:r>
              <a:rPr lang="he-IL" dirty="0"/>
              <a:t> ל </a:t>
            </a:r>
            <a:r>
              <a:rPr lang="he-IL" dirty="0" smtClean="0">
                <a:solidFill>
                  <a:srgbClr val="FF0000"/>
                </a:solidFill>
              </a:rPr>
              <a:t>ציון</a:t>
            </a:r>
            <a:r>
              <a:rPr lang="he-IL" dirty="0" smtClean="0"/>
              <a:t> </a:t>
            </a:r>
            <a:r>
              <a:rPr lang="en-US" dirty="0" smtClean="0"/>
              <a:t>GET,POST,PUT,DELETE</a:t>
            </a:r>
            <a:r>
              <a:rPr lang="he-IL" dirty="0" smtClean="0"/>
              <a:t> 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099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 </a:t>
            </a:r>
            <a:r>
              <a:rPr lang="he-IL" i="1" dirty="0"/>
              <a:t>רשימת שימוש  בטבלאות </a:t>
            </a:r>
            <a:r>
              <a:rPr lang="en-US" i="1" dirty="0"/>
              <a:t>DB </a:t>
            </a:r>
            <a:r>
              <a:rPr lang="he-IL" i="1" dirty="0"/>
              <a:t>וקבצים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r>
              <a:rPr lang="he-IL" dirty="0" smtClean="0"/>
              <a:t> אחד בשם </a:t>
            </a:r>
            <a:r>
              <a:rPr lang="en-US" dirty="0" smtClean="0"/>
              <a:t> exam </a:t>
            </a:r>
            <a:r>
              <a:rPr lang="he-IL" dirty="0" smtClean="0"/>
              <a:t>שמכיל 5 טבלאות :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TestDatabase</a:t>
            </a:r>
            <a:r>
              <a:rPr lang="he-IL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QuestionDatabase</a:t>
            </a:r>
            <a:r>
              <a:rPr lang="he-IL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AnswerDatabase</a:t>
            </a:r>
            <a:r>
              <a:rPr lang="he-IL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ErrorsDatabase</a:t>
            </a:r>
            <a:r>
              <a:rPr lang="he-IL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GradeDatabase</a:t>
            </a:r>
            <a:r>
              <a:rPr lang="he-IL" sz="2000" dirty="0" smtClean="0">
                <a:solidFill>
                  <a:srgbClr val="FF0000"/>
                </a:solidFill>
              </a:rPr>
              <a:t>.</a:t>
            </a:r>
          </a:p>
          <a:p>
            <a:endParaRPr lang="he-IL" sz="2000" dirty="0" smtClean="0">
              <a:solidFill>
                <a:srgbClr val="FF0000"/>
              </a:solidFill>
            </a:endParaRPr>
          </a:p>
          <a:p>
            <a:r>
              <a:rPr lang="he-I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יחסים: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e-I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ה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TestDatabase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יש לה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HASMANY</a:t>
            </a:r>
            <a:r>
              <a:rPr lang="he-I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שאלות.</a:t>
            </a:r>
          </a:p>
          <a:p>
            <a:r>
              <a:rPr lang="he-I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QuestionDatabase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יש </a:t>
            </a:r>
            <a:r>
              <a:rPr lang="he-I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לה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HASMANY</a:t>
            </a:r>
            <a:r>
              <a:rPr lang="he-I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תשובות.</a:t>
            </a:r>
          </a:p>
          <a:p>
            <a:r>
              <a:rPr lang="he-I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GradeDatabase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יש </a:t>
            </a:r>
            <a:r>
              <a:rPr lang="he-I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לה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HASMANY</a:t>
            </a:r>
            <a:r>
              <a:rPr lang="he-I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שגיאות.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he-IL" sz="2000" dirty="0">
              <a:solidFill>
                <a:srgbClr val="FF0000"/>
              </a:solidFill>
            </a:endParaRPr>
          </a:p>
          <a:p>
            <a:endParaRPr lang="he-IL" sz="2000" dirty="0" smtClean="0">
              <a:solidFill>
                <a:srgbClr val="FF0000"/>
              </a:solidFill>
            </a:endParaRPr>
          </a:p>
          <a:p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13675"/>
            <a:ext cx="4613566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24400"/>
            <a:ext cx="3124200" cy="167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01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386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in c#</vt:lpstr>
      <vt:lpstr>מבנה כללי של האפליקציה הן בצד ה CLIENT והן בצד ה SERVER</vt:lpstr>
      <vt:lpstr>PowerPoint Presentation</vt:lpstr>
      <vt:lpstr> טכנולוגיות - FRAMEWORKS  ו NUGET</vt:lpstr>
      <vt:lpstr>רשימת מסכים CLIENT </vt:lpstr>
      <vt:lpstr>רשימת מסכים CLIENT המשך-1</vt:lpstr>
      <vt:lpstr>רשימת מסכים CLIENT המשך-2</vt:lpstr>
      <vt:lpstr>רשימת  פונקציות API לגישה לשרת </vt:lpstr>
      <vt:lpstr> רשימת שימוש  בטבלאות DB וקבצים</vt:lpstr>
      <vt:lpstr> - FLOW כללי של ה DATA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c#</dc:title>
  <dc:creator>BHAA.A</dc:creator>
  <cp:lastModifiedBy>BHAA.A</cp:lastModifiedBy>
  <cp:revision>16</cp:revision>
  <dcterms:created xsi:type="dcterms:W3CDTF">2023-04-03T18:36:03Z</dcterms:created>
  <dcterms:modified xsi:type="dcterms:W3CDTF">2023-04-08T13:47:40Z</dcterms:modified>
</cp:coreProperties>
</file>