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presentation.xml" ContentType="application/vnd.openxmlformats-officedocument.presentationml.presentation.main+xml"/>
  <Override PartName="/ppt/slideMasters/slideMaster10.xml" ContentType="application/vnd.openxmlformats-officedocument.presentationml.slideMaster+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Masters/slideMaster11.xml" ContentType="application/vnd.openxmlformats-officedocument.presentationml.slideMaster+xml"/>
  <Override PartName="/ppt/slideMasters/slideMaster8.xml" ContentType="application/vnd.openxmlformats-officedocument.presentationml.slideMaster+xml"/>
  <Override PartName="/ppt/slideMasters/slideMaster12.xml" ContentType="application/vnd.openxmlformats-officedocument.presentationml.slideMaster+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8.xml.rels" ContentType="application/vnd.openxmlformats-package.relationships+xml"/>
  <Override PartName="/ppt/slideMasters/_rels/slideMaster11.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presProps.xml" ContentType="application/vnd.openxmlformats-officedocument.presentationml.presProps+xml"/>
  <Override PartName="/ppt/media/image2.svg" ContentType="image/svg"/>
  <Override PartName="/ppt/media/image1.png" ContentType="image/png"/>
  <Override PartName="/ppt/slides/slide18.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22.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6" r:id="rId5"/>
    <p:sldMasterId id="2147483659" r:id="rId6"/>
    <p:sldMasterId id="2147483661" r:id="rId7"/>
    <p:sldMasterId id="2147483663" r:id="rId8"/>
    <p:sldMasterId id="2147483665" r:id="rId9"/>
    <p:sldMasterId id="2147483667"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Lst>
  <p:sldSz cx="10080625" cy="567055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6.xml"/><Relationship Id="rId6" Type="http://schemas.openxmlformats.org/officeDocument/2006/relationships/slideMaster" Target="slideMasters/slideMaster8.xml"/><Relationship Id="rId7" Type="http://schemas.openxmlformats.org/officeDocument/2006/relationships/slideMaster" Target="slideMasters/slideMaster9.xml"/><Relationship Id="rId8" Type="http://schemas.openxmlformats.org/officeDocument/2006/relationships/slideMaster" Target="slideMasters/slideMaster10.xml"/><Relationship Id="rId9" Type="http://schemas.openxmlformats.org/officeDocument/2006/relationships/slideMaster" Target="slideMasters/slideMaster11.xml"/><Relationship Id="rId10" Type="http://schemas.openxmlformats.org/officeDocument/2006/relationships/slideMaster" Target="slideMasters/slideMaster12.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Yellow Idea">
    <p:bg>
      <p:bgPr>
        <a:solidFill>
          <a:srgbClr val="f2c02c"/>
        </a:solidFill>
      </p:bgPr>
    </p:bg>
    <p:spTree>
      <p:nvGrpSpPr>
        <p:cNvPr id="1" name=""/>
        <p:cNvGrpSpPr/>
        <p:nvPr/>
      </p:nvGrpSpPr>
      <p:grpSpPr>
        <a:xfrm>
          <a:off x="0" y="0"/>
          <a:ext cx="0" cy="0"/>
          <a:chOff x="0" y="0"/>
          <a:chExt cx="0" cy="0"/>
        </a:xfrm>
      </p:grpSpPr>
      <p:grpSp>
        <p:nvGrpSpPr>
          <p:cNvPr id="2" name=""/>
          <p:cNvGrpSpPr/>
          <p:nvPr/>
        </p:nvGrpSpPr>
        <p:grpSpPr>
          <a:xfrm>
            <a:off x="785160" y="1498680"/>
            <a:ext cx="3064680" cy="2955240"/>
            <a:chOff x="785160" y="1498680"/>
            <a:chExt cx="3064680" cy="2955240"/>
          </a:xfrm>
        </p:grpSpPr>
        <p:grpSp>
          <p:nvGrpSpPr>
            <p:cNvPr id="3" name=""/>
            <p:cNvGrpSpPr/>
            <p:nvPr/>
          </p:nvGrpSpPr>
          <p:grpSpPr>
            <a:xfrm>
              <a:off x="1668240" y="2219040"/>
              <a:ext cx="1554480" cy="2234880"/>
              <a:chOff x="1668240" y="2219040"/>
              <a:chExt cx="1554480" cy="2234880"/>
            </a:xfrm>
          </p:grpSpPr>
          <p:sp>
            <p:nvSpPr>
              <p:cNvPr id="4" name=""/>
              <p:cNvSpPr/>
              <p:nvPr/>
            </p:nvSpPr>
            <p:spPr>
              <a:xfrm>
                <a:off x="1668240" y="2219040"/>
                <a:ext cx="1554480" cy="1872000"/>
              </a:xfrm>
              <a:custGeom>
                <a:avLst/>
                <a:gdLst>
                  <a:gd name="textAreaLeft" fmla="*/ 0 w 1554480"/>
                  <a:gd name="textAreaRight" fmla="*/ 1557000 w 1554480"/>
                  <a:gd name="textAreaTop" fmla="*/ 0 h 1872000"/>
                  <a:gd name="textAreaBottom" fmla="*/ 1874520 h 1872000"/>
                </a:gdLst>
                <a:ahLst/>
                <a:cxnLst/>
                <a:rect l="textAreaLeft" t="textAreaTop" r="textAreaRight" b="textAreaBottom"/>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5" name=""/>
              <p:cNvSpPr/>
              <p:nvPr/>
            </p:nvSpPr>
            <p:spPr>
              <a:xfrm>
                <a:off x="2081160" y="4093200"/>
                <a:ext cx="728280" cy="180360"/>
              </a:xfrm>
              <a:custGeom>
                <a:avLst/>
                <a:gdLst>
                  <a:gd name="textAreaLeft" fmla="*/ 0 w 728280"/>
                  <a:gd name="textAreaRight" fmla="*/ 730800 w 728280"/>
                  <a:gd name="textAreaTop" fmla="*/ 0 h 180360"/>
                  <a:gd name="textAreaBottom" fmla="*/ 182880 h 180360"/>
                </a:gdLst>
                <a:ahLst/>
                <a:cxnLst/>
                <a:rect l="textAreaLeft" t="textAreaTop" r="textAreaRight" b="textAreaBottom"/>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6" name=""/>
              <p:cNvSpPr/>
              <p:nvPr/>
            </p:nvSpPr>
            <p:spPr>
              <a:xfrm>
                <a:off x="2151720" y="4273560"/>
                <a:ext cx="587160" cy="180360"/>
              </a:xfrm>
              <a:custGeom>
                <a:avLst/>
                <a:gdLst>
                  <a:gd name="textAreaLeft" fmla="*/ 0 w 587160"/>
                  <a:gd name="textAreaRight" fmla="*/ 589680 w 587160"/>
                  <a:gd name="textAreaTop" fmla="*/ 0 h 180360"/>
                  <a:gd name="textAreaBottom" fmla="*/ 182880 h 180360"/>
                </a:gdLst>
                <a:ahLst/>
                <a:cxnLst/>
                <a:rect l="textAreaLeft" t="textAreaTop" r="textAreaRight" b="textAreaBottom"/>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7" name=""/>
              <p:cNvSpPr/>
              <p:nvPr/>
            </p:nvSpPr>
            <p:spPr>
              <a:xfrm>
                <a:off x="2094120" y="2736360"/>
                <a:ext cx="710640" cy="1354320"/>
              </a:xfrm>
              <a:custGeom>
                <a:avLst/>
                <a:gdLst>
                  <a:gd name="textAreaLeft" fmla="*/ 0 w 710640"/>
                  <a:gd name="textAreaRight" fmla="*/ 713160 w 710640"/>
                  <a:gd name="textAreaTop" fmla="*/ 0 h 1354320"/>
                  <a:gd name="textAreaBottom" fmla="*/ 1356840 h 1354320"/>
                </a:gdLst>
                <a:ahLst/>
                <a:cxnLst/>
                <a:rect l="textAreaLeft" t="textAreaTop" r="textAreaRight" b="textAreaBottom"/>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grpSp>
          <p:nvGrpSpPr>
            <p:cNvPr id="8" name=""/>
            <p:cNvGrpSpPr/>
            <p:nvPr/>
          </p:nvGrpSpPr>
          <p:grpSpPr>
            <a:xfrm>
              <a:off x="1043280" y="1530360"/>
              <a:ext cx="2806560" cy="1420200"/>
              <a:chOff x="1043280" y="1530360"/>
              <a:chExt cx="2806560" cy="1420200"/>
            </a:xfrm>
          </p:grpSpPr>
          <p:sp>
            <p:nvSpPr>
              <p:cNvPr id="9" name=""/>
              <p:cNvSpPr/>
              <p:nvPr/>
            </p:nvSpPr>
            <p:spPr>
              <a:xfrm>
                <a:off x="2446560" y="1530360"/>
                <a:ext cx="360" cy="266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0" name=""/>
              <p:cNvSpPr/>
              <p:nvPr/>
            </p:nvSpPr>
            <p:spPr>
              <a:xfrm flipH="1">
                <a:off x="3368520" y="1917000"/>
                <a:ext cx="188640" cy="1886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1" name=""/>
              <p:cNvSpPr/>
              <p:nvPr/>
            </p:nvSpPr>
            <p:spPr>
              <a:xfrm flipH="1">
                <a:off x="3582720" y="2950200"/>
                <a:ext cx="26712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2" name=""/>
              <p:cNvSpPr/>
              <p:nvPr/>
            </p:nvSpPr>
            <p:spPr>
              <a:xfrm>
                <a:off x="1335960" y="1917000"/>
                <a:ext cx="189000" cy="1886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3" name=""/>
              <p:cNvSpPr/>
              <p:nvPr/>
            </p:nvSpPr>
            <p:spPr>
              <a:xfrm>
                <a:off x="1043280" y="2950200"/>
                <a:ext cx="26712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14" name=""/>
            <p:cNvGrpSpPr/>
            <p:nvPr/>
          </p:nvGrpSpPr>
          <p:grpSpPr>
            <a:xfrm>
              <a:off x="1639440" y="2187720"/>
              <a:ext cx="1554480" cy="2234880"/>
              <a:chOff x="1639440" y="2187720"/>
              <a:chExt cx="1554480" cy="2234880"/>
            </a:xfrm>
          </p:grpSpPr>
          <p:sp>
            <p:nvSpPr>
              <p:cNvPr id="15" name=""/>
              <p:cNvSpPr/>
              <p:nvPr/>
            </p:nvSpPr>
            <p:spPr>
              <a:xfrm>
                <a:off x="1639440" y="2187720"/>
                <a:ext cx="1554480" cy="1872000"/>
              </a:xfrm>
              <a:custGeom>
                <a:avLst/>
                <a:gdLst>
                  <a:gd name="textAreaLeft" fmla="*/ 0 w 1554480"/>
                  <a:gd name="textAreaRight" fmla="*/ 1557000 w 1554480"/>
                  <a:gd name="textAreaTop" fmla="*/ 0 h 1872000"/>
                  <a:gd name="textAreaBottom" fmla="*/ 1874520 h 1872000"/>
                </a:gdLst>
                <a:ahLst/>
                <a:cxnLst/>
                <a:rect l="textAreaLeft" t="textAreaTop" r="textAreaRight" b="textAreaBottom"/>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16" name=""/>
              <p:cNvSpPr/>
              <p:nvPr/>
            </p:nvSpPr>
            <p:spPr>
              <a:xfrm>
                <a:off x="2052720" y="4061880"/>
                <a:ext cx="728280" cy="180360"/>
              </a:xfrm>
              <a:custGeom>
                <a:avLst/>
                <a:gdLst>
                  <a:gd name="textAreaLeft" fmla="*/ 0 w 728280"/>
                  <a:gd name="textAreaRight" fmla="*/ 730800 w 728280"/>
                  <a:gd name="textAreaTop" fmla="*/ 0 h 180360"/>
                  <a:gd name="textAreaBottom" fmla="*/ 182880 h 180360"/>
                </a:gdLst>
                <a:ahLst/>
                <a:cxnLst/>
                <a:rect l="textAreaLeft" t="textAreaTop" r="textAreaRight" b="textAreaBottom"/>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17" name=""/>
              <p:cNvSpPr/>
              <p:nvPr/>
            </p:nvSpPr>
            <p:spPr>
              <a:xfrm>
                <a:off x="2123280" y="4242240"/>
                <a:ext cx="587160" cy="180360"/>
              </a:xfrm>
              <a:custGeom>
                <a:avLst/>
                <a:gdLst>
                  <a:gd name="textAreaLeft" fmla="*/ 0 w 587160"/>
                  <a:gd name="textAreaRight" fmla="*/ 589680 w 587160"/>
                  <a:gd name="textAreaTop" fmla="*/ 0 h 180360"/>
                  <a:gd name="textAreaBottom" fmla="*/ 182880 h 180360"/>
                </a:gdLst>
                <a:ahLst/>
                <a:cxnLst/>
                <a:rect l="textAreaLeft" t="textAreaTop" r="textAreaRight" b="textAreaBottom"/>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18" name=""/>
              <p:cNvSpPr/>
              <p:nvPr/>
            </p:nvSpPr>
            <p:spPr>
              <a:xfrm>
                <a:off x="2065320" y="2705040"/>
                <a:ext cx="711000" cy="1354320"/>
              </a:xfrm>
              <a:custGeom>
                <a:avLst/>
                <a:gdLst>
                  <a:gd name="textAreaLeft" fmla="*/ 0 w 711000"/>
                  <a:gd name="textAreaRight" fmla="*/ 713520 w 711000"/>
                  <a:gd name="textAreaTop" fmla="*/ 0 h 1354320"/>
                  <a:gd name="textAreaBottom" fmla="*/ 1356840 h 1354320"/>
                </a:gdLst>
                <a:ahLst/>
                <a:cxnLst/>
                <a:rect l="textAreaLeft" t="textAreaTop" r="textAreaRight" b="textAreaBottom"/>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grpSp>
        <p:grpSp>
          <p:nvGrpSpPr>
            <p:cNvPr id="19" name=""/>
            <p:cNvGrpSpPr/>
            <p:nvPr/>
          </p:nvGrpSpPr>
          <p:grpSpPr>
            <a:xfrm>
              <a:off x="1014840" y="1498680"/>
              <a:ext cx="2806560" cy="1420560"/>
              <a:chOff x="1014840" y="1498680"/>
              <a:chExt cx="2806560" cy="1420560"/>
            </a:xfrm>
          </p:grpSpPr>
          <p:sp>
            <p:nvSpPr>
              <p:cNvPr id="20" name=""/>
              <p:cNvSpPr/>
              <p:nvPr/>
            </p:nvSpPr>
            <p:spPr>
              <a:xfrm>
                <a:off x="2418120" y="1498680"/>
                <a:ext cx="360" cy="26712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1" name=""/>
              <p:cNvSpPr/>
              <p:nvPr/>
            </p:nvSpPr>
            <p:spPr>
              <a:xfrm flipH="1">
                <a:off x="3340080" y="1885680"/>
                <a:ext cx="188640" cy="18864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2" name=""/>
              <p:cNvSpPr/>
              <p:nvPr/>
            </p:nvSpPr>
            <p:spPr>
              <a:xfrm flipH="1">
                <a:off x="3554280" y="2918880"/>
                <a:ext cx="267120" cy="36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3" name=""/>
              <p:cNvSpPr/>
              <p:nvPr/>
            </p:nvSpPr>
            <p:spPr>
              <a:xfrm>
                <a:off x="1307520" y="1885680"/>
                <a:ext cx="188640" cy="18864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4" name=""/>
              <p:cNvSpPr/>
              <p:nvPr/>
            </p:nvSpPr>
            <p:spPr>
              <a:xfrm>
                <a:off x="1014840" y="2918880"/>
                <a:ext cx="267120" cy="36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grpSp>
        <p:grpSp>
          <p:nvGrpSpPr>
            <p:cNvPr id="25" name=""/>
            <p:cNvGrpSpPr/>
            <p:nvPr/>
          </p:nvGrpSpPr>
          <p:grpSpPr>
            <a:xfrm>
              <a:off x="785160" y="2054880"/>
              <a:ext cx="3053160" cy="2274120"/>
              <a:chOff x="785160" y="2054880"/>
              <a:chExt cx="3053160" cy="2274120"/>
            </a:xfrm>
          </p:grpSpPr>
          <p:sp>
            <p:nvSpPr>
              <p:cNvPr id="26" name=""/>
              <p:cNvSpPr/>
              <p:nvPr/>
            </p:nvSpPr>
            <p:spPr>
              <a:xfrm flipH="1">
                <a:off x="2983680" y="3843720"/>
                <a:ext cx="126000" cy="12600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7" name=""/>
              <p:cNvSpPr/>
              <p:nvPr/>
            </p:nvSpPr>
            <p:spPr>
              <a:xfrm>
                <a:off x="2983680" y="3843720"/>
                <a:ext cx="126000" cy="12600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8" name=""/>
              <p:cNvSpPr/>
              <p:nvPr/>
            </p:nvSpPr>
            <p:spPr>
              <a:xfrm flipH="1">
                <a:off x="1771920" y="2054880"/>
                <a:ext cx="126000" cy="12636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29" name=""/>
              <p:cNvSpPr/>
              <p:nvPr/>
            </p:nvSpPr>
            <p:spPr>
              <a:xfrm>
                <a:off x="1771920" y="2054880"/>
                <a:ext cx="126000" cy="12636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30" name=""/>
              <p:cNvSpPr/>
              <p:nvPr/>
            </p:nvSpPr>
            <p:spPr>
              <a:xfrm>
                <a:off x="1568880" y="4125600"/>
                <a:ext cx="182160" cy="203400"/>
              </a:xfrm>
              <a:custGeom>
                <a:avLst/>
                <a:gdLst>
                  <a:gd name="textAreaLeft" fmla="*/ 0 w 182160"/>
                  <a:gd name="textAreaRight" fmla="*/ 184680 w 182160"/>
                  <a:gd name="textAreaTop" fmla="*/ 0 h 203400"/>
                  <a:gd name="textAreaBottom" fmla="*/ 205920 h 203400"/>
                </a:gdLst>
                <a:ahLst/>
                <a:cxnLst/>
                <a:rect l="textAreaLeft" t="textAreaTop" r="textAreaRight" b="textAreaBottom"/>
                <a:pathLst>
                  <a:path w="513" h="572">
                    <a:moveTo>
                      <a:pt x="0" y="572"/>
                    </a:moveTo>
                    <a:lnTo>
                      <a:pt x="513" y="390"/>
                    </a:lnTo>
                    <a:lnTo>
                      <a:pt x="103" y="0"/>
                    </a:lnTo>
                    <a:lnTo>
                      <a:pt x="0" y="572"/>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1" name=""/>
              <p:cNvSpPr/>
              <p:nvPr/>
            </p:nvSpPr>
            <p:spPr>
              <a:xfrm>
                <a:off x="3604680" y="3255840"/>
                <a:ext cx="184320" cy="200160"/>
              </a:xfrm>
              <a:custGeom>
                <a:avLst/>
                <a:gdLst>
                  <a:gd name="textAreaLeft" fmla="*/ 0 w 184320"/>
                  <a:gd name="textAreaRight" fmla="*/ 186840 w 184320"/>
                  <a:gd name="textAreaTop" fmla="*/ 0 h 200160"/>
                  <a:gd name="textAreaBottom" fmla="*/ 202680 h 200160"/>
                </a:gdLst>
                <a:ahLst/>
                <a:cxnLst/>
                <a:rect l="textAreaLeft" t="textAreaTop" r="textAreaRight" b="textAreaBottom"/>
                <a:pathLst>
                  <a:path w="519" h="563">
                    <a:moveTo>
                      <a:pt x="0" y="262"/>
                    </a:moveTo>
                    <a:lnTo>
                      <a:pt x="455" y="563"/>
                    </a:lnTo>
                    <a:lnTo>
                      <a:pt x="519" y="0"/>
                    </a:lnTo>
                    <a:lnTo>
                      <a:pt x="0" y="262"/>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2" name=""/>
              <p:cNvSpPr/>
              <p:nvPr/>
            </p:nvSpPr>
            <p:spPr>
              <a:xfrm>
                <a:off x="785160" y="2122200"/>
                <a:ext cx="205200" cy="180720"/>
              </a:xfrm>
              <a:custGeom>
                <a:avLst/>
                <a:gdLst>
                  <a:gd name="textAreaLeft" fmla="*/ 0 w 205200"/>
                  <a:gd name="textAreaRight" fmla="*/ 207720 w 205200"/>
                  <a:gd name="textAreaTop" fmla="*/ 0 h 180720"/>
                  <a:gd name="textAreaBottom" fmla="*/ 183240 h 180720"/>
                </a:gdLst>
                <a:ahLst/>
                <a:cxnLst/>
                <a:rect l="textAreaLeft" t="textAreaTop" r="textAreaRight" b="textAreaBottom"/>
                <a:pathLst>
                  <a:path w="577" h="509">
                    <a:moveTo>
                      <a:pt x="0" y="73"/>
                    </a:moveTo>
                    <a:lnTo>
                      <a:pt x="328" y="509"/>
                    </a:lnTo>
                    <a:lnTo>
                      <a:pt x="577" y="0"/>
                    </a:lnTo>
                    <a:lnTo>
                      <a:pt x="0" y="73"/>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3" name=""/>
              <p:cNvSpPr/>
              <p:nvPr/>
            </p:nvSpPr>
            <p:spPr>
              <a:xfrm>
                <a:off x="3624480" y="2125440"/>
                <a:ext cx="213840" cy="213480"/>
              </a:xfrm>
              <a:custGeom>
                <a:avLst/>
                <a:gdLst>
                  <a:gd name="textAreaLeft" fmla="*/ 0 w 213840"/>
                  <a:gd name="textAreaRight" fmla="*/ 216360 w 213840"/>
                  <a:gd name="textAreaTop" fmla="*/ 0 h 213480"/>
                  <a:gd name="textAreaBottom" fmla="*/ 216000 h 213480"/>
                </a:gdLst>
                <a:ahLst/>
                <a:cxn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grpSp>
      </p:grpSp>
      <p:grpSp>
        <p:nvGrpSpPr>
          <p:cNvPr id="34" name=""/>
          <p:cNvGrpSpPr/>
          <p:nvPr/>
        </p:nvGrpSpPr>
        <p:grpSpPr>
          <a:xfrm>
            <a:off x="8280720" y="4099680"/>
            <a:ext cx="1557000" cy="1465200"/>
            <a:chOff x="8280720" y="4099680"/>
            <a:chExt cx="1557000" cy="1465200"/>
          </a:xfrm>
        </p:grpSpPr>
        <p:sp>
          <p:nvSpPr>
            <p:cNvPr id="35" name=""/>
            <p:cNvSpPr/>
            <p:nvPr/>
          </p:nvSpPr>
          <p:spPr>
            <a:xfrm>
              <a:off x="8639280" y="4366800"/>
              <a:ext cx="104400" cy="1206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6" name=""/>
            <p:cNvSpPr/>
            <p:nvPr/>
          </p:nvSpPr>
          <p:spPr>
            <a:xfrm flipH="1">
              <a:off x="9286920" y="4099680"/>
              <a:ext cx="12600" cy="160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7" name=""/>
            <p:cNvSpPr/>
            <p:nvPr/>
          </p:nvSpPr>
          <p:spPr>
            <a:xfrm flipH="1">
              <a:off x="9715320" y="4449240"/>
              <a:ext cx="122400" cy="106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8" name=""/>
            <p:cNvSpPr/>
            <p:nvPr/>
          </p:nvSpPr>
          <p:spPr>
            <a:xfrm>
              <a:off x="8280720" y="4982760"/>
              <a:ext cx="160560" cy="100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9" name=""/>
            <p:cNvSpPr/>
            <p:nvPr/>
          </p:nvSpPr>
          <p:spPr>
            <a:xfrm flipV="1">
              <a:off x="8550360" y="5458680"/>
              <a:ext cx="122760" cy="106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40" name=""/>
          <p:cNvGrpSpPr/>
          <p:nvPr/>
        </p:nvGrpSpPr>
        <p:grpSpPr>
          <a:xfrm>
            <a:off x="5009400" y="429480"/>
            <a:ext cx="4873320" cy="4930920"/>
            <a:chOff x="5009400" y="429480"/>
            <a:chExt cx="4873320" cy="4930920"/>
          </a:xfrm>
        </p:grpSpPr>
        <p:sp>
          <p:nvSpPr>
            <p:cNvPr id="41" name=""/>
            <p:cNvSpPr/>
            <p:nvPr/>
          </p:nvSpPr>
          <p:spPr>
            <a:xfrm>
              <a:off x="5009400" y="429480"/>
              <a:ext cx="205200" cy="180360"/>
            </a:xfrm>
            <a:custGeom>
              <a:avLst/>
              <a:gdLst>
                <a:gd name="textAreaLeft" fmla="*/ 0 w 205200"/>
                <a:gd name="textAreaRight" fmla="*/ 207720 w 205200"/>
                <a:gd name="textAreaTop" fmla="*/ 0 h 180360"/>
                <a:gd name="textAreaBottom" fmla="*/ 182880 h 180360"/>
              </a:gdLst>
              <a:ahLst/>
              <a:cxnLst/>
              <a:rect l="textAreaLeft" t="textAreaTop" r="textAreaRight" b="textAreaBottom"/>
              <a:pathLst>
                <a:path w="577" h="508">
                  <a:moveTo>
                    <a:pt x="0" y="73"/>
                  </a:moveTo>
                  <a:lnTo>
                    <a:pt x="328" y="508"/>
                  </a:lnTo>
                  <a:lnTo>
                    <a:pt x="577" y="0"/>
                  </a:lnTo>
                  <a:lnTo>
                    <a:pt x="0" y="73"/>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42" name=""/>
            <p:cNvSpPr/>
            <p:nvPr/>
          </p:nvSpPr>
          <p:spPr>
            <a:xfrm>
              <a:off x="6346800" y="5160240"/>
              <a:ext cx="184320" cy="200160"/>
            </a:xfrm>
            <a:custGeom>
              <a:avLst/>
              <a:gdLst>
                <a:gd name="textAreaLeft" fmla="*/ 0 w 184320"/>
                <a:gd name="textAreaRight" fmla="*/ 186840 w 184320"/>
                <a:gd name="textAreaTop" fmla="*/ 0 h 200160"/>
                <a:gd name="textAreaBottom" fmla="*/ 202680 h 200160"/>
              </a:gdLst>
              <a:ahLst/>
              <a:cxnLst/>
              <a:rect l="textAreaLeft" t="textAreaTop" r="textAreaRight" b="textAreaBottom"/>
              <a:pathLst>
                <a:path w="519" h="563">
                  <a:moveTo>
                    <a:pt x="0" y="262"/>
                  </a:moveTo>
                  <a:lnTo>
                    <a:pt x="455" y="563"/>
                  </a:lnTo>
                  <a:lnTo>
                    <a:pt x="519" y="0"/>
                  </a:lnTo>
                  <a:lnTo>
                    <a:pt x="0" y="262"/>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43" name=""/>
            <p:cNvSpPr/>
            <p:nvPr/>
          </p:nvSpPr>
          <p:spPr>
            <a:xfrm flipH="1">
              <a:off x="8121600" y="1173240"/>
              <a:ext cx="126360" cy="126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44" name=""/>
            <p:cNvSpPr/>
            <p:nvPr/>
          </p:nvSpPr>
          <p:spPr>
            <a:xfrm>
              <a:off x="8121600" y="1173240"/>
              <a:ext cx="126360" cy="126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45" name=""/>
            <p:cNvSpPr/>
            <p:nvPr/>
          </p:nvSpPr>
          <p:spPr>
            <a:xfrm>
              <a:off x="9668880" y="2216880"/>
              <a:ext cx="213840" cy="213480"/>
            </a:xfrm>
            <a:custGeom>
              <a:avLst/>
              <a:gdLst>
                <a:gd name="textAreaLeft" fmla="*/ 0 w 213840"/>
                <a:gd name="textAreaRight" fmla="*/ 216360 w 213840"/>
                <a:gd name="textAreaTop" fmla="*/ 0 h 213480"/>
                <a:gd name="textAreaBottom" fmla="*/ 216000 h 213480"/>
              </a:gdLst>
              <a:ahLst/>
              <a:cxn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sp>
        <p:nvSpPr>
          <p:cNvPr id="46" name=""/>
          <p:cNvSpPr/>
          <p:nvPr/>
        </p:nvSpPr>
        <p:spPr>
          <a:xfrm>
            <a:off x="0" y="3690000"/>
            <a:ext cx="105840" cy="1981440"/>
          </a:xfrm>
          <a:custGeom>
            <a:avLst/>
            <a:gdLst>
              <a:gd name="textAreaLeft" fmla="*/ 0 w 105840"/>
              <a:gd name="textAreaRight" fmla="*/ 108360 w 105840"/>
              <a:gd name="textAreaTop" fmla="*/ 0 h 1981440"/>
              <a:gd name="textAreaBottom" fmla="*/ 1983960 h 1981440"/>
            </a:gdLst>
            <a:ahLst/>
            <a:cxnLst/>
            <a:rect l="textAreaLeft" t="textAreaTop" r="textAreaRight" b="textAreaBottom"/>
            <a:pathLst>
              <a:path w="301" h="5511">
                <a:moveTo>
                  <a:pt x="0" y="0"/>
                </a:moveTo>
                <a:lnTo>
                  <a:pt x="301" y="0"/>
                </a:lnTo>
                <a:lnTo>
                  <a:pt x="301" y="5511"/>
                </a:lnTo>
                <a:lnTo>
                  <a:pt x="0" y="5511"/>
                </a:lnTo>
                <a:lnTo>
                  <a:pt x="0" y="0"/>
                </a:lnTo>
                <a:close/>
              </a:path>
            </a:pathLst>
          </a:custGeom>
          <a:solidFill>
            <a:srgbClr val="000000"/>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7" name=""/>
          <p:cNvSpPr/>
          <p:nvPr/>
        </p:nvSpPr>
        <p:spPr>
          <a:xfrm>
            <a:off x="9972000" y="0"/>
            <a:ext cx="105840" cy="1977840"/>
          </a:xfrm>
          <a:custGeom>
            <a:avLst/>
            <a:gdLst>
              <a:gd name="textAreaLeft" fmla="*/ 0 w 105840"/>
              <a:gd name="textAreaRight" fmla="*/ 108360 w 105840"/>
              <a:gd name="textAreaTop" fmla="*/ 0 h 1977840"/>
              <a:gd name="textAreaBottom" fmla="*/ 1980360 h 1977840"/>
            </a:gdLst>
            <a:ahLst/>
            <a:cxnLst/>
            <a:rect l="textAreaLeft" t="textAreaTop" r="textAreaRight" b="textAreaBottom"/>
            <a:pathLst>
              <a:path w="301" h="5501">
                <a:moveTo>
                  <a:pt x="0" y="0"/>
                </a:moveTo>
                <a:lnTo>
                  <a:pt x="301" y="0"/>
                </a:lnTo>
                <a:lnTo>
                  <a:pt x="301" y="5501"/>
                </a:lnTo>
                <a:lnTo>
                  <a:pt x="0" y="5501"/>
                </a:lnTo>
                <a:lnTo>
                  <a:pt x="0" y="0"/>
                </a:lnTo>
                <a:close/>
              </a:path>
            </a:pathLst>
          </a:custGeom>
          <a:solidFill>
            <a:srgbClr val="000000"/>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8"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49" name="PlaceHolder 2"/>
          <p:cNvSpPr>
            <a:spLocks noGrp="1"/>
          </p:cNvSpPr>
          <p:nvPr>
            <p:ph type="ftr" idx="1"/>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50" name="PlaceHolder 3"/>
          <p:cNvSpPr>
            <a:spLocks noGrp="1"/>
          </p:cNvSpPr>
          <p:nvPr>
            <p:ph type="sldNum" idx="2"/>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59887812-C549-4D06-9A83-8F0D8A1FCC27}"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51" name="PlaceHolder 4"/>
          <p:cNvSpPr>
            <a:spLocks noGrp="1"/>
          </p:cNvSpPr>
          <p:nvPr>
            <p:ph type="dt" idx="3"/>
          </p:nvPr>
        </p:nvSpPr>
        <p:spPr>
          <a:xfrm>
            <a:off x="504000" y="532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
        <p:nvSpPr>
          <p:cNvPr id="52" name="PlaceHolder 5"/>
          <p:cNvSpPr>
            <a:spLocks noGrp="1"/>
          </p:cNvSpPr>
          <p:nvPr>
            <p:ph type="body"/>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GB" sz="3200" strike="noStrike" u="none">
                <a:solidFill>
                  <a:srgbClr val="000000"/>
                </a:solidFill>
                <a:effectLst/>
                <a:uFillTx/>
                <a:latin typeface="Arial"/>
              </a:rPr>
              <a:t>Click to edit the outline text format</a:t>
            </a:r>
            <a:endParaRPr b="0" lang="en-GB"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2800" strike="noStrike" u="none">
                <a:solidFill>
                  <a:srgbClr val="000000"/>
                </a:solidFill>
                <a:effectLst/>
                <a:uFillTx/>
                <a:latin typeface="Arial"/>
              </a:rPr>
              <a:t>Second Outline Level</a:t>
            </a:r>
            <a:endParaRPr b="0" lang="en-GB" sz="2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2400" strike="noStrike" u="none">
                <a:solidFill>
                  <a:srgbClr val="000000"/>
                </a:solidFill>
                <a:effectLst/>
                <a:uFillTx/>
                <a:latin typeface="Arial"/>
              </a:rPr>
              <a:t>Third Outline Level</a:t>
            </a:r>
            <a:endParaRPr b="0" lang="en-GB" sz="2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2000" strike="noStrike" u="none">
                <a:solidFill>
                  <a:srgbClr val="000000"/>
                </a:solidFill>
                <a:effectLst/>
                <a:uFillTx/>
                <a:latin typeface="Arial"/>
              </a:rPr>
              <a:t>Fourth Outline Level</a:t>
            </a:r>
            <a:endParaRPr b="0" lang="en-GB"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Fifth Outline Level</a:t>
            </a:r>
            <a:endParaRPr b="0" lang="en-GB"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Sixth Outline Level</a:t>
            </a:r>
            <a:endParaRPr b="0" lang="en-GB"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Seventh Outline Level</a:t>
            </a:r>
            <a:endParaRPr b="0" lang="en-GB"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1">
    <p:spTree>
      <p:nvGrpSpPr>
        <p:cNvPr id="1" name=""/>
        <p:cNvGrpSpPr/>
        <p:nvPr/>
      </p:nvGrpSpPr>
      <p:grpSpPr>
        <a:xfrm>
          <a:off x="0" y="0"/>
          <a:ext cx="0" cy="0"/>
          <a:chOff x="0" y="0"/>
          <a:chExt cx="0" cy="0"/>
        </a:xfrm>
      </p:grpSpPr>
      <p:sp>
        <p:nvSpPr>
          <p:cNvPr id="387"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388"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34BE0BB3-59B6-45DD-94EA-E2BA83C85F30}" type="slidenum">
              <a:t>&lt;#&gt;</a:t>
            </a:fld>
          </a:p>
        </p:txBody>
      </p:sp>
      <p:sp>
        <p:nvSpPr>
          <p:cNvPr id="6" name="PlaceHolder 5"/>
          <p:cNvSpPr>
            <a:spLocks noGrp="1"/>
          </p:cNvSpPr>
          <p:nvPr>
            <p:ph type="dt" idx="30"/>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2">
    <p:spTree>
      <p:nvGrpSpPr>
        <p:cNvPr id="1" name=""/>
        <p:cNvGrpSpPr/>
        <p:nvPr/>
      </p:nvGrpSpPr>
      <p:grpSpPr>
        <a:xfrm>
          <a:off x="0" y="0"/>
          <a:ext cx="0" cy="0"/>
          <a:chOff x="0" y="0"/>
          <a:chExt cx="0" cy="0"/>
        </a:xfrm>
      </p:grpSpPr>
      <p:sp>
        <p:nvSpPr>
          <p:cNvPr id="425"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426"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F2068A87-33B9-431A-B6E7-3CD4EE3652C2}" type="slidenum">
              <a:t>&lt;#&gt;</a:t>
            </a:fld>
          </a:p>
        </p:txBody>
      </p:sp>
      <p:sp>
        <p:nvSpPr>
          <p:cNvPr id="6" name="PlaceHolder 5"/>
          <p:cNvSpPr>
            <a:spLocks noGrp="1"/>
          </p:cNvSpPr>
          <p:nvPr>
            <p:ph type="dt" idx="3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End">
    <p:spTree>
      <p:nvGrpSpPr>
        <p:cNvPr id="1" name=""/>
        <p:cNvGrpSpPr/>
        <p:nvPr/>
      </p:nvGrpSpPr>
      <p:grpSpPr>
        <a:xfrm>
          <a:off x="0" y="0"/>
          <a:ext cx="0" cy="0"/>
          <a:chOff x="0" y="0"/>
          <a:chExt cx="0" cy="0"/>
        </a:xfrm>
      </p:grpSpPr>
      <p:sp>
        <p:nvSpPr>
          <p:cNvPr id="473"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474"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889B95A1-7E19-4437-A2A4-0BEED13F4EBC}" type="slidenum">
              <a:t>&lt;#&gt;</a:t>
            </a:fld>
          </a:p>
        </p:txBody>
      </p:sp>
      <p:sp>
        <p:nvSpPr>
          <p:cNvPr id="6" name="PlaceHolder 5"/>
          <p:cNvSpPr>
            <a:spLocks noGrp="1"/>
          </p:cNvSpPr>
          <p:nvPr>
            <p:ph type="dt" idx="3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bg>
      <p:bgPr>
        <a:solidFill>
          <a:srgbClr val="f2c02c"/>
        </a:solidFill>
      </p:bgPr>
    </p:bg>
    <p:spTree>
      <p:nvGrpSpPr>
        <p:cNvPr id="1" name=""/>
        <p:cNvGrpSpPr/>
        <p:nvPr/>
      </p:nvGrpSpPr>
      <p:grpSpPr>
        <a:xfrm>
          <a:off x="0" y="0"/>
          <a:ext cx="0" cy="0"/>
          <a:chOff x="0" y="0"/>
          <a:chExt cx="0" cy="0"/>
        </a:xfrm>
      </p:grpSpPr>
      <p:grpSp>
        <p:nvGrpSpPr>
          <p:cNvPr id="53" name=""/>
          <p:cNvGrpSpPr/>
          <p:nvPr/>
        </p:nvGrpSpPr>
        <p:grpSpPr>
          <a:xfrm>
            <a:off x="785160" y="1498680"/>
            <a:ext cx="3064680" cy="2955240"/>
            <a:chOff x="785160" y="1498680"/>
            <a:chExt cx="3064680" cy="2955240"/>
          </a:xfrm>
        </p:grpSpPr>
        <p:grpSp>
          <p:nvGrpSpPr>
            <p:cNvPr id="54" name=""/>
            <p:cNvGrpSpPr/>
            <p:nvPr/>
          </p:nvGrpSpPr>
          <p:grpSpPr>
            <a:xfrm>
              <a:off x="1668240" y="2219040"/>
              <a:ext cx="1554480" cy="2234880"/>
              <a:chOff x="1668240" y="2219040"/>
              <a:chExt cx="1554480" cy="2234880"/>
            </a:xfrm>
          </p:grpSpPr>
          <p:sp>
            <p:nvSpPr>
              <p:cNvPr id="55" name=""/>
              <p:cNvSpPr/>
              <p:nvPr/>
            </p:nvSpPr>
            <p:spPr>
              <a:xfrm>
                <a:off x="1668240" y="2219040"/>
                <a:ext cx="1554480" cy="1872000"/>
              </a:xfrm>
              <a:custGeom>
                <a:avLst/>
                <a:gdLst>
                  <a:gd name="textAreaLeft" fmla="*/ 0 w 1554480"/>
                  <a:gd name="textAreaRight" fmla="*/ 1557000 w 1554480"/>
                  <a:gd name="textAreaTop" fmla="*/ 0 h 1872000"/>
                  <a:gd name="textAreaBottom" fmla="*/ 1874520 h 1872000"/>
                </a:gdLst>
                <a:ahLst/>
                <a:cxnLst/>
                <a:rect l="textAreaLeft" t="textAreaTop" r="textAreaRight" b="textAreaBottom"/>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56" name=""/>
              <p:cNvSpPr/>
              <p:nvPr/>
            </p:nvSpPr>
            <p:spPr>
              <a:xfrm>
                <a:off x="2081160" y="4093200"/>
                <a:ext cx="728280" cy="180360"/>
              </a:xfrm>
              <a:custGeom>
                <a:avLst/>
                <a:gdLst>
                  <a:gd name="textAreaLeft" fmla="*/ 0 w 728280"/>
                  <a:gd name="textAreaRight" fmla="*/ 730800 w 728280"/>
                  <a:gd name="textAreaTop" fmla="*/ 0 h 180360"/>
                  <a:gd name="textAreaBottom" fmla="*/ 182880 h 180360"/>
                </a:gdLst>
                <a:ahLst/>
                <a:cxnLst/>
                <a:rect l="textAreaLeft" t="textAreaTop" r="textAreaRight" b="textAreaBottom"/>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57" name=""/>
              <p:cNvSpPr/>
              <p:nvPr/>
            </p:nvSpPr>
            <p:spPr>
              <a:xfrm>
                <a:off x="2151720" y="4273560"/>
                <a:ext cx="587160" cy="180360"/>
              </a:xfrm>
              <a:custGeom>
                <a:avLst/>
                <a:gdLst>
                  <a:gd name="textAreaLeft" fmla="*/ 0 w 587160"/>
                  <a:gd name="textAreaRight" fmla="*/ 589680 w 587160"/>
                  <a:gd name="textAreaTop" fmla="*/ 0 h 180360"/>
                  <a:gd name="textAreaBottom" fmla="*/ 182880 h 180360"/>
                </a:gdLst>
                <a:ahLst/>
                <a:cxnLst/>
                <a:rect l="textAreaLeft" t="textAreaTop" r="textAreaRight" b="textAreaBottom"/>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58" name=""/>
              <p:cNvSpPr/>
              <p:nvPr/>
            </p:nvSpPr>
            <p:spPr>
              <a:xfrm>
                <a:off x="2094120" y="2736360"/>
                <a:ext cx="710640" cy="1354320"/>
              </a:xfrm>
              <a:custGeom>
                <a:avLst/>
                <a:gdLst>
                  <a:gd name="textAreaLeft" fmla="*/ 0 w 710640"/>
                  <a:gd name="textAreaRight" fmla="*/ 713160 w 710640"/>
                  <a:gd name="textAreaTop" fmla="*/ 0 h 1354320"/>
                  <a:gd name="textAreaBottom" fmla="*/ 1356840 h 1354320"/>
                </a:gdLst>
                <a:ahLst/>
                <a:cxnLst/>
                <a:rect l="textAreaLeft" t="textAreaTop" r="textAreaRight" b="textAreaBottom"/>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grpSp>
          <p:nvGrpSpPr>
            <p:cNvPr id="59" name=""/>
            <p:cNvGrpSpPr/>
            <p:nvPr/>
          </p:nvGrpSpPr>
          <p:grpSpPr>
            <a:xfrm>
              <a:off x="1043280" y="1530360"/>
              <a:ext cx="2806560" cy="1420200"/>
              <a:chOff x="1043280" y="1530360"/>
              <a:chExt cx="2806560" cy="1420200"/>
            </a:xfrm>
          </p:grpSpPr>
          <p:sp>
            <p:nvSpPr>
              <p:cNvPr id="60" name=""/>
              <p:cNvSpPr/>
              <p:nvPr/>
            </p:nvSpPr>
            <p:spPr>
              <a:xfrm>
                <a:off x="2446560" y="1530360"/>
                <a:ext cx="360" cy="266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61" name=""/>
              <p:cNvSpPr/>
              <p:nvPr/>
            </p:nvSpPr>
            <p:spPr>
              <a:xfrm flipH="1">
                <a:off x="3368520" y="1917000"/>
                <a:ext cx="188640" cy="1886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62" name=""/>
              <p:cNvSpPr/>
              <p:nvPr/>
            </p:nvSpPr>
            <p:spPr>
              <a:xfrm flipH="1">
                <a:off x="3582720" y="2950200"/>
                <a:ext cx="26712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63" name=""/>
              <p:cNvSpPr/>
              <p:nvPr/>
            </p:nvSpPr>
            <p:spPr>
              <a:xfrm>
                <a:off x="1335960" y="1917000"/>
                <a:ext cx="189000" cy="1886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64" name=""/>
              <p:cNvSpPr/>
              <p:nvPr/>
            </p:nvSpPr>
            <p:spPr>
              <a:xfrm>
                <a:off x="1043280" y="2950200"/>
                <a:ext cx="26712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65" name=""/>
            <p:cNvGrpSpPr/>
            <p:nvPr/>
          </p:nvGrpSpPr>
          <p:grpSpPr>
            <a:xfrm>
              <a:off x="1639440" y="2187720"/>
              <a:ext cx="1554480" cy="2234880"/>
              <a:chOff x="1639440" y="2187720"/>
              <a:chExt cx="1554480" cy="2234880"/>
            </a:xfrm>
          </p:grpSpPr>
          <p:sp>
            <p:nvSpPr>
              <p:cNvPr id="66" name=""/>
              <p:cNvSpPr/>
              <p:nvPr/>
            </p:nvSpPr>
            <p:spPr>
              <a:xfrm>
                <a:off x="1639440" y="2187720"/>
                <a:ext cx="1554480" cy="1872000"/>
              </a:xfrm>
              <a:custGeom>
                <a:avLst/>
                <a:gdLst>
                  <a:gd name="textAreaLeft" fmla="*/ 0 w 1554480"/>
                  <a:gd name="textAreaRight" fmla="*/ 1557000 w 1554480"/>
                  <a:gd name="textAreaTop" fmla="*/ 0 h 1872000"/>
                  <a:gd name="textAreaBottom" fmla="*/ 1874520 h 1872000"/>
                </a:gdLst>
                <a:ahLst/>
                <a:cxnLst/>
                <a:rect l="textAreaLeft" t="textAreaTop" r="textAreaRight" b="textAreaBottom"/>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67" name=""/>
              <p:cNvSpPr/>
              <p:nvPr/>
            </p:nvSpPr>
            <p:spPr>
              <a:xfrm>
                <a:off x="2052720" y="4061880"/>
                <a:ext cx="728280" cy="180360"/>
              </a:xfrm>
              <a:custGeom>
                <a:avLst/>
                <a:gdLst>
                  <a:gd name="textAreaLeft" fmla="*/ 0 w 728280"/>
                  <a:gd name="textAreaRight" fmla="*/ 730800 w 728280"/>
                  <a:gd name="textAreaTop" fmla="*/ 0 h 180360"/>
                  <a:gd name="textAreaBottom" fmla="*/ 182880 h 180360"/>
                </a:gdLst>
                <a:ahLst/>
                <a:cxnLst/>
                <a:rect l="textAreaLeft" t="textAreaTop" r="textAreaRight" b="textAreaBottom"/>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68" name=""/>
              <p:cNvSpPr/>
              <p:nvPr/>
            </p:nvSpPr>
            <p:spPr>
              <a:xfrm>
                <a:off x="2123280" y="4242240"/>
                <a:ext cx="587160" cy="180360"/>
              </a:xfrm>
              <a:custGeom>
                <a:avLst/>
                <a:gdLst>
                  <a:gd name="textAreaLeft" fmla="*/ 0 w 587160"/>
                  <a:gd name="textAreaRight" fmla="*/ 589680 w 587160"/>
                  <a:gd name="textAreaTop" fmla="*/ 0 h 180360"/>
                  <a:gd name="textAreaBottom" fmla="*/ 182880 h 180360"/>
                </a:gdLst>
                <a:ahLst/>
                <a:cxnLst/>
                <a:rect l="textAreaLeft" t="textAreaTop" r="textAreaRight" b="textAreaBottom"/>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69" name=""/>
              <p:cNvSpPr/>
              <p:nvPr/>
            </p:nvSpPr>
            <p:spPr>
              <a:xfrm>
                <a:off x="2065320" y="2705040"/>
                <a:ext cx="711000" cy="1354320"/>
              </a:xfrm>
              <a:custGeom>
                <a:avLst/>
                <a:gdLst>
                  <a:gd name="textAreaLeft" fmla="*/ 0 w 711000"/>
                  <a:gd name="textAreaRight" fmla="*/ 713520 w 711000"/>
                  <a:gd name="textAreaTop" fmla="*/ 0 h 1354320"/>
                  <a:gd name="textAreaBottom" fmla="*/ 1356840 h 1354320"/>
                </a:gdLst>
                <a:ahLst/>
                <a:cxnLst/>
                <a:rect l="textAreaLeft" t="textAreaTop" r="textAreaRight" b="textAreaBottom"/>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92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grpSp>
        <p:grpSp>
          <p:nvGrpSpPr>
            <p:cNvPr id="70" name=""/>
            <p:cNvGrpSpPr/>
            <p:nvPr/>
          </p:nvGrpSpPr>
          <p:grpSpPr>
            <a:xfrm>
              <a:off x="1014840" y="1498680"/>
              <a:ext cx="2806560" cy="1420560"/>
              <a:chOff x="1014840" y="1498680"/>
              <a:chExt cx="2806560" cy="1420560"/>
            </a:xfrm>
          </p:grpSpPr>
          <p:sp>
            <p:nvSpPr>
              <p:cNvPr id="71" name=""/>
              <p:cNvSpPr/>
              <p:nvPr/>
            </p:nvSpPr>
            <p:spPr>
              <a:xfrm>
                <a:off x="2418120" y="1498680"/>
                <a:ext cx="360" cy="26712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2" name=""/>
              <p:cNvSpPr/>
              <p:nvPr/>
            </p:nvSpPr>
            <p:spPr>
              <a:xfrm flipH="1">
                <a:off x="3340080" y="1885680"/>
                <a:ext cx="188640" cy="18864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3" name=""/>
              <p:cNvSpPr/>
              <p:nvPr/>
            </p:nvSpPr>
            <p:spPr>
              <a:xfrm flipH="1">
                <a:off x="3554280" y="2918880"/>
                <a:ext cx="267120" cy="36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4" name=""/>
              <p:cNvSpPr/>
              <p:nvPr/>
            </p:nvSpPr>
            <p:spPr>
              <a:xfrm>
                <a:off x="1307520" y="1885680"/>
                <a:ext cx="188640" cy="18864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5" name=""/>
              <p:cNvSpPr/>
              <p:nvPr/>
            </p:nvSpPr>
            <p:spPr>
              <a:xfrm>
                <a:off x="1014840" y="2918880"/>
                <a:ext cx="267120" cy="360"/>
              </a:xfrm>
              <a:prstGeom prst="line">
                <a:avLst/>
              </a:prstGeom>
              <a:ln cap="rnd" w="792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grpSp>
        <p:grpSp>
          <p:nvGrpSpPr>
            <p:cNvPr id="76" name=""/>
            <p:cNvGrpSpPr/>
            <p:nvPr/>
          </p:nvGrpSpPr>
          <p:grpSpPr>
            <a:xfrm>
              <a:off x="785160" y="2054880"/>
              <a:ext cx="3053160" cy="2274120"/>
              <a:chOff x="785160" y="2054880"/>
              <a:chExt cx="3053160" cy="2274120"/>
            </a:xfrm>
          </p:grpSpPr>
          <p:sp>
            <p:nvSpPr>
              <p:cNvPr id="77" name=""/>
              <p:cNvSpPr/>
              <p:nvPr/>
            </p:nvSpPr>
            <p:spPr>
              <a:xfrm flipH="1">
                <a:off x="2983680" y="3843720"/>
                <a:ext cx="126000" cy="12600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8" name=""/>
              <p:cNvSpPr/>
              <p:nvPr/>
            </p:nvSpPr>
            <p:spPr>
              <a:xfrm>
                <a:off x="2983680" y="3843720"/>
                <a:ext cx="126000" cy="12600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79" name=""/>
              <p:cNvSpPr/>
              <p:nvPr/>
            </p:nvSpPr>
            <p:spPr>
              <a:xfrm flipH="1">
                <a:off x="1771920" y="2054880"/>
                <a:ext cx="126000" cy="12636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80" name=""/>
              <p:cNvSpPr/>
              <p:nvPr/>
            </p:nvSpPr>
            <p:spPr>
              <a:xfrm>
                <a:off x="1771920" y="2054880"/>
                <a:ext cx="126000" cy="12636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81" name=""/>
              <p:cNvSpPr/>
              <p:nvPr/>
            </p:nvSpPr>
            <p:spPr>
              <a:xfrm>
                <a:off x="1568880" y="4125600"/>
                <a:ext cx="182160" cy="203400"/>
              </a:xfrm>
              <a:custGeom>
                <a:avLst/>
                <a:gdLst>
                  <a:gd name="textAreaLeft" fmla="*/ 0 w 182160"/>
                  <a:gd name="textAreaRight" fmla="*/ 184680 w 182160"/>
                  <a:gd name="textAreaTop" fmla="*/ 0 h 203400"/>
                  <a:gd name="textAreaBottom" fmla="*/ 205920 h 203400"/>
                </a:gdLst>
                <a:ahLst/>
                <a:cxnLst/>
                <a:rect l="textAreaLeft" t="textAreaTop" r="textAreaRight" b="textAreaBottom"/>
                <a:pathLst>
                  <a:path w="513" h="572">
                    <a:moveTo>
                      <a:pt x="0" y="572"/>
                    </a:moveTo>
                    <a:lnTo>
                      <a:pt x="513" y="390"/>
                    </a:lnTo>
                    <a:lnTo>
                      <a:pt x="103" y="0"/>
                    </a:lnTo>
                    <a:lnTo>
                      <a:pt x="0" y="572"/>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82" name=""/>
              <p:cNvSpPr/>
              <p:nvPr/>
            </p:nvSpPr>
            <p:spPr>
              <a:xfrm>
                <a:off x="3604680" y="3255840"/>
                <a:ext cx="184320" cy="200160"/>
              </a:xfrm>
              <a:custGeom>
                <a:avLst/>
                <a:gdLst>
                  <a:gd name="textAreaLeft" fmla="*/ 0 w 184320"/>
                  <a:gd name="textAreaRight" fmla="*/ 186840 w 184320"/>
                  <a:gd name="textAreaTop" fmla="*/ 0 h 200160"/>
                  <a:gd name="textAreaBottom" fmla="*/ 202680 h 200160"/>
                </a:gdLst>
                <a:ahLst/>
                <a:cxnLst/>
                <a:rect l="textAreaLeft" t="textAreaTop" r="textAreaRight" b="textAreaBottom"/>
                <a:pathLst>
                  <a:path w="519" h="563">
                    <a:moveTo>
                      <a:pt x="0" y="262"/>
                    </a:moveTo>
                    <a:lnTo>
                      <a:pt x="455" y="563"/>
                    </a:lnTo>
                    <a:lnTo>
                      <a:pt x="519" y="0"/>
                    </a:lnTo>
                    <a:lnTo>
                      <a:pt x="0" y="262"/>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83" name=""/>
              <p:cNvSpPr/>
              <p:nvPr/>
            </p:nvSpPr>
            <p:spPr>
              <a:xfrm>
                <a:off x="785160" y="2122200"/>
                <a:ext cx="205200" cy="180720"/>
              </a:xfrm>
              <a:custGeom>
                <a:avLst/>
                <a:gdLst>
                  <a:gd name="textAreaLeft" fmla="*/ 0 w 205200"/>
                  <a:gd name="textAreaRight" fmla="*/ 207720 w 205200"/>
                  <a:gd name="textAreaTop" fmla="*/ 0 h 180720"/>
                  <a:gd name="textAreaBottom" fmla="*/ 183240 h 180720"/>
                </a:gdLst>
                <a:ahLst/>
                <a:cxnLst/>
                <a:rect l="textAreaLeft" t="textAreaTop" r="textAreaRight" b="textAreaBottom"/>
                <a:pathLst>
                  <a:path w="577" h="509">
                    <a:moveTo>
                      <a:pt x="0" y="73"/>
                    </a:moveTo>
                    <a:lnTo>
                      <a:pt x="328" y="509"/>
                    </a:lnTo>
                    <a:lnTo>
                      <a:pt x="577" y="0"/>
                    </a:lnTo>
                    <a:lnTo>
                      <a:pt x="0" y="73"/>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84" name=""/>
              <p:cNvSpPr/>
              <p:nvPr/>
            </p:nvSpPr>
            <p:spPr>
              <a:xfrm>
                <a:off x="3624480" y="2125440"/>
                <a:ext cx="213840" cy="213480"/>
              </a:xfrm>
              <a:custGeom>
                <a:avLst/>
                <a:gdLst>
                  <a:gd name="textAreaLeft" fmla="*/ 0 w 213840"/>
                  <a:gd name="textAreaRight" fmla="*/ 216360 w 213840"/>
                  <a:gd name="textAreaTop" fmla="*/ 0 h 213480"/>
                  <a:gd name="textAreaBottom" fmla="*/ 216000 h 213480"/>
                </a:gdLst>
                <a:ahLst/>
                <a:cxn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grpSp>
      </p:grpSp>
      <p:grpSp>
        <p:nvGrpSpPr>
          <p:cNvPr id="85" name=""/>
          <p:cNvGrpSpPr/>
          <p:nvPr/>
        </p:nvGrpSpPr>
        <p:grpSpPr>
          <a:xfrm>
            <a:off x="8280720" y="4099680"/>
            <a:ext cx="1557000" cy="1465200"/>
            <a:chOff x="8280720" y="4099680"/>
            <a:chExt cx="1557000" cy="1465200"/>
          </a:xfrm>
        </p:grpSpPr>
        <p:sp>
          <p:nvSpPr>
            <p:cNvPr id="86" name=""/>
            <p:cNvSpPr/>
            <p:nvPr/>
          </p:nvSpPr>
          <p:spPr>
            <a:xfrm>
              <a:off x="8639280" y="4366800"/>
              <a:ext cx="104400" cy="1206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87" name=""/>
            <p:cNvSpPr/>
            <p:nvPr/>
          </p:nvSpPr>
          <p:spPr>
            <a:xfrm flipH="1">
              <a:off x="9286920" y="4099680"/>
              <a:ext cx="12600" cy="160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88" name=""/>
            <p:cNvSpPr/>
            <p:nvPr/>
          </p:nvSpPr>
          <p:spPr>
            <a:xfrm flipH="1">
              <a:off x="9715320" y="4449240"/>
              <a:ext cx="122400" cy="106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89" name=""/>
            <p:cNvSpPr/>
            <p:nvPr/>
          </p:nvSpPr>
          <p:spPr>
            <a:xfrm>
              <a:off x="8280720" y="4982760"/>
              <a:ext cx="160560" cy="100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90" name=""/>
            <p:cNvSpPr/>
            <p:nvPr/>
          </p:nvSpPr>
          <p:spPr>
            <a:xfrm flipV="1">
              <a:off x="8550360" y="5458680"/>
              <a:ext cx="122760" cy="1062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91" name=""/>
          <p:cNvGrpSpPr/>
          <p:nvPr/>
        </p:nvGrpSpPr>
        <p:grpSpPr>
          <a:xfrm>
            <a:off x="5009400" y="429480"/>
            <a:ext cx="4873320" cy="4930920"/>
            <a:chOff x="5009400" y="429480"/>
            <a:chExt cx="4873320" cy="4930920"/>
          </a:xfrm>
        </p:grpSpPr>
        <p:sp>
          <p:nvSpPr>
            <p:cNvPr id="92" name=""/>
            <p:cNvSpPr/>
            <p:nvPr/>
          </p:nvSpPr>
          <p:spPr>
            <a:xfrm>
              <a:off x="5009400" y="429480"/>
              <a:ext cx="205200" cy="180360"/>
            </a:xfrm>
            <a:custGeom>
              <a:avLst/>
              <a:gdLst>
                <a:gd name="textAreaLeft" fmla="*/ 0 w 205200"/>
                <a:gd name="textAreaRight" fmla="*/ 207720 w 205200"/>
                <a:gd name="textAreaTop" fmla="*/ 0 h 180360"/>
                <a:gd name="textAreaBottom" fmla="*/ 182880 h 180360"/>
              </a:gdLst>
              <a:ahLst/>
              <a:cxnLst/>
              <a:rect l="textAreaLeft" t="textAreaTop" r="textAreaRight" b="textAreaBottom"/>
              <a:pathLst>
                <a:path w="577" h="508">
                  <a:moveTo>
                    <a:pt x="0" y="73"/>
                  </a:moveTo>
                  <a:lnTo>
                    <a:pt x="328" y="508"/>
                  </a:lnTo>
                  <a:lnTo>
                    <a:pt x="577" y="0"/>
                  </a:lnTo>
                  <a:lnTo>
                    <a:pt x="0" y="73"/>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93" name=""/>
            <p:cNvSpPr/>
            <p:nvPr/>
          </p:nvSpPr>
          <p:spPr>
            <a:xfrm>
              <a:off x="6346800" y="5160240"/>
              <a:ext cx="184320" cy="200160"/>
            </a:xfrm>
            <a:custGeom>
              <a:avLst/>
              <a:gdLst>
                <a:gd name="textAreaLeft" fmla="*/ 0 w 184320"/>
                <a:gd name="textAreaRight" fmla="*/ 186840 w 184320"/>
                <a:gd name="textAreaTop" fmla="*/ 0 h 200160"/>
                <a:gd name="textAreaBottom" fmla="*/ 202680 h 200160"/>
              </a:gdLst>
              <a:ahLst/>
              <a:cxnLst/>
              <a:rect l="textAreaLeft" t="textAreaTop" r="textAreaRight" b="textAreaBottom"/>
              <a:pathLst>
                <a:path w="519" h="563">
                  <a:moveTo>
                    <a:pt x="0" y="262"/>
                  </a:moveTo>
                  <a:lnTo>
                    <a:pt x="455" y="563"/>
                  </a:lnTo>
                  <a:lnTo>
                    <a:pt x="519" y="0"/>
                  </a:lnTo>
                  <a:lnTo>
                    <a:pt x="0" y="262"/>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94" name=""/>
            <p:cNvSpPr/>
            <p:nvPr/>
          </p:nvSpPr>
          <p:spPr>
            <a:xfrm flipH="1">
              <a:off x="8121600" y="1173240"/>
              <a:ext cx="126360" cy="126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95" name=""/>
            <p:cNvSpPr/>
            <p:nvPr/>
          </p:nvSpPr>
          <p:spPr>
            <a:xfrm>
              <a:off x="8121600" y="1173240"/>
              <a:ext cx="126360" cy="126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96" name=""/>
            <p:cNvSpPr/>
            <p:nvPr/>
          </p:nvSpPr>
          <p:spPr>
            <a:xfrm>
              <a:off x="9668880" y="2216880"/>
              <a:ext cx="213840" cy="213480"/>
            </a:xfrm>
            <a:custGeom>
              <a:avLst/>
              <a:gdLst>
                <a:gd name="textAreaLeft" fmla="*/ 0 w 213840"/>
                <a:gd name="textAreaRight" fmla="*/ 216360 w 213840"/>
                <a:gd name="textAreaTop" fmla="*/ 0 h 213480"/>
                <a:gd name="textAreaBottom" fmla="*/ 216000 h 213480"/>
              </a:gdLst>
              <a:ahLst/>
              <a:cxn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sp>
        <p:nvSpPr>
          <p:cNvPr id="97" name=""/>
          <p:cNvSpPr/>
          <p:nvPr/>
        </p:nvSpPr>
        <p:spPr>
          <a:xfrm>
            <a:off x="0" y="3690000"/>
            <a:ext cx="105840" cy="1981440"/>
          </a:xfrm>
          <a:custGeom>
            <a:avLst/>
            <a:gdLst>
              <a:gd name="textAreaLeft" fmla="*/ 0 w 105840"/>
              <a:gd name="textAreaRight" fmla="*/ 108360 w 105840"/>
              <a:gd name="textAreaTop" fmla="*/ 0 h 1981440"/>
              <a:gd name="textAreaBottom" fmla="*/ 1983960 h 1981440"/>
            </a:gdLst>
            <a:ahLst/>
            <a:cxnLst/>
            <a:rect l="textAreaLeft" t="textAreaTop" r="textAreaRight" b="textAreaBottom"/>
            <a:pathLst>
              <a:path w="301" h="5511">
                <a:moveTo>
                  <a:pt x="0" y="0"/>
                </a:moveTo>
                <a:lnTo>
                  <a:pt x="301" y="0"/>
                </a:lnTo>
                <a:lnTo>
                  <a:pt x="301" y="5511"/>
                </a:lnTo>
                <a:lnTo>
                  <a:pt x="0" y="5511"/>
                </a:lnTo>
                <a:lnTo>
                  <a:pt x="0" y="0"/>
                </a:lnTo>
                <a:close/>
              </a:path>
            </a:pathLst>
          </a:custGeom>
          <a:solidFill>
            <a:srgbClr val="000000"/>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98" name=""/>
          <p:cNvSpPr/>
          <p:nvPr/>
        </p:nvSpPr>
        <p:spPr>
          <a:xfrm>
            <a:off x="9972000" y="0"/>
            <a:ext cx="105840" cy="1977840"/>
          </a:xfrm>
          <a:custGeom>
            <a:avLst/>
            <a:gdLst>
              <a:gd name="textAreaLeft" fmla="*/ 0 w 105840"/>
              <a:gd name="textAreaRight" fmla="*/ 108360 w 105840"/>
              <a:gd name="textAreaTop" fmla="*/ 0 h 1977840"/>
              <a:gd name="textAreaBottom" fmla="*/ 1980360 h 1977840"/>
            </a:gdLst>
            <a:ahLst/>
            <a:cxnLst/>
            <a:rect l="textAreaLeft" t="textAreaTop" r="textAreaRight" b="textAreaBottom"/>
            <a:pathLst>
              <a:path w="301" h="5501">
                <a:moveTo>
                  <a:pt x="0" y="0"/>
                </a:moveTo>
                <a:lnTo>
                  <a:pt x="301" y="0"/>
                </a:lnTo>
                <a:lnTo>
                  <a:pt x="301" y="5501"/>
                </a:lnTo>
                <a:lnTo>
                  <a:pt x="0" y="5501"/>
                </a:lnTo>
                <a:lnTo>
                  <a:pt x="0" y="0"/>
                </a:lnTo>
                <a:close/>
              </a:path>
            </a:pathLst>
          </a:custGeom>
          <a:solidFill>
            <a:srgbClr val="000000"/>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99"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100"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lnSpc>
                <a:spcPct val="100000"/>
              </a:lnSpc>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101" name="PlaceHolder 3"/>
          <p:cNvSpPr>
            <a:spLocks noGrp="1"/>
          </p:cNvSpPr>
          <p:nvPr>
            <p:ph type="ftr" idx="4"/>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102" name="PlaceHolder 4"/>
          <p:cNvSpPr>
            <a:spLocks noGrp="1"/>
          </p:cNvSpPr>
          <p:nvPr>
            <p:ph type="sldNum" idx="5"/>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7FD42798-9225-4D63-9760-63A3BB3DA193}"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103" name="PlaceHolder 5"/>
          <p:cNvSpPr>
            <a:spLocks noGrp="1"/>
          </p:cNvSpPr>
          <p:nvPr>
            <p:ph type="dt" idx="6"/>
          </p:nvPr>
        </p:nvSpPr>
        <p:spPr>
          <a:xfrm>
            <a:off x="504000" y="532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scription">
    <p:spTree>
      <p:nvGrpSpPr>
        <p:cNvPr id="1" name=""/>
        <p:cNvGrpSpPr/>
        <p:nvPr/>
      </p:nvGrpSpPr>
      <p:grpSpPr>
        <a:xfrm>
          <a:off x="0" y="0"/>
          <a:ext cx="0" cy="0"/>
          <a:chOff x="0" y="0"/>
          <a:chExt cx="0" cy="0"/>
        </a:xfrm>
      </p:grpSpPr>
      <p:sp>
        <p:nvSpPr>
          <p:cNvPr id="141"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142"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45AB756-83B5-4C2D-90E8-AD37BD1C0E4A}"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ontents">
    <p:spTree>
      <p:nvGrpSpPr>
        <p:cNvPr id="1" name=""/>
        <p:cNvGrpSpPr/>
        <p:nvPr/>
      </p:nvGrpSpPr>
      <p:grpSpPr>
        <a:xfrm>
          <a:off x="0" y="0"/>
          <a:ext cx="0" cy="0"/>
          <a:chOff x="0" y="0"/>
          <a:chExt cx="0" cy="0"/>
        </a:xfrm>
      </p:grpSpPr>
      <p:sp>
        <p:nvSpPr>
          <p:cNvPr id="143" name=""/>
          <p:cNvSpPr/>
          <p:nvPr/>
        </p:nvSpPr>
        <p:spPr>
          <a:xfrm>
            <a:off x="0" y="0"/>
            <a:ext cx="10077840" cy="5667840"/>
          </a:xfrm>
          <a:custGeom>
            <a:avLst/>
            <a:gdLst>
              <a:gd name="textAreaLeft" fmla="*/ 0 w 10077840"/>
              <a:gd name="textAreaRight" fmla="*/ 10080360 w 10077840"/>
              <a:gd name="textAreaTop" fmla="*/ 0 h 5667840"/>
              <a:gd name="textAreaBottom" fmla="*/ 5670360 h 5667840"/>
            </a:gdLst>
            <a:ahLst/>
            <a:cxnLst/>
            <a:rect l="textAreaLeft" t="textAreaTop" r="textAreaRight" b="textAreaBottom"/>
            <a:pathLst>
              <a:path w="28001" h="15751">
                <a:moveTo>
                  <a:pt x="1000" y="600"/>
                </a:moveTo>
                <a:lnTo>
                  <a:pt x="1000" y="15151"/>
                </a:lnTo>
                <a:lnTo>
                  <a:pt x="27001" y="15151"/>
                </a:lnTo>
                <a:lnTo>
                  <a:pt x="27001" y="600"/>
                </a:lnTo>
                <a:lnTo>
                  <a:pt x="1000" y="600"/>
                </a:lnTo>
                <a:moveTo>
                  <a:pt x="14001" y="15751"/>
                </a:moveTo>
                <a:lnTo>
                  <a:pt x="0" y="15751"/>
                </a:lnTo>
                <a:lnTo>
                  <a:pt x="0" y="0"/>
                </a:lnTo>
                <a:lnTo>
                  <a:pt x="28001" y="0"/>
                </a:lnTo>
                <a:lnTo>
                  <a:pt x="28001" y="15751"/>
                </a:lnTo>
                <a:lnTo>
                  <a:pt x="14001" y="15751"/>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144" name=""/>
          <p:cNvGrpSpPr/>
          <p:nvPr/>
        </p:nvGrpSpPr>
        <p:grpSpPr>
          <a:xfrm>
            <a:off x="4304520" y="277920"/>
            <a:ext cx="5131440" cy="4219920"/>
            <a:chOff x="4304520" y="277920"/>
            <a:chExt cx="5131440" cy="4219920"/>
          </a:xfrm>
        </p:grpSpPr>
        <p:sp>
          <p:nvSpPr>
            <p:cNvPr id="145" name=""/>
            <p:cNvSpPr/>
            <p:nvPr/>
          </p:nvSpPr>
          <p:spPr>
            <a:xfrm flipH="1">
              <a:off x="4558320" y="315000"/>
              <a:ext cx="196920" cy="1227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46" name=""/>
            <p:cNvSpPr/>
            <p:nvPr/>
          </p:nvSpPr>
          <p:spPr>
            <a:xfrm>
              <a:off x="4595400" y="277920"/>
              <a:ext cx="122760" cy="1965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47" name=""/>
            <p:cNvSpPr/>
            <p:nvPr/>
          </p:nvSpPr>
          <p:spPr>
            <a:xfrm>
              <a:off x="4304520" y="4309920"/>
              <a:ext cx="187920" cy="187920"/>
            </a:xfrm>
            <a:custGeom>
              <a:avLst/>
              <a:gdLst>
                <a:gd name="textAreaLeft" fmla="*/ 0 w 187920"/>
                <a:gd name="textAreaRight" fmla="*/ 190440 w 187920"/>
                <a:gd name="textAreaTop" fmla="*/ 0 h 187920"/>
                <a:gd name="textAreaBottom" fmla="*/ 190440 h 187920"/>
              </a:gdLst>
              <a:ahLst/>
              <a:cxn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48" name=""/>
            <p:cNvSpPr/>
            <p:nvPr/>
          </p:nvSpPr>
          <p:spPr>
            <a:xfrm>
              <a:off x="6459840" y="1847160"/>
              <a:ext cx="165600" cy="177840"/>
            </a:xfrm>
            <a:custGeom>
              <a:avLst/>
              <a:gdLst>
                <a:gd name="textAreaLeft" fmla="*/ 0 w 165600"/>
                <a:gd name="textAreaRight" fmla="*/ 168120 w 165600"/>
                <a:gd name="textAreaTop" fmla="*/ 0 h 177840"/>
                <a:gd name="textAreaBottom" fmla="*/ 180360 h 177840"/>
              </a:gdLst>
              <a:ahLst/>
              <a:cxnLst/>
              <a:rect l="textAreaLeft" t="textAreaTop" r="textAreaRight" b="textAreaBottom"/>
              <a:pathLst>
                <a:path w="467" h="501">
                  <a:moveTo>
                    <a:pt x="0" y="229"/>
                  </a:moveTo>
                  <a:lnTo>
                    <a:pt x="404" y="501"/>
                  </a:lnTo>
                  <a:lnTo>
                    <a:pt x="467" y="0"/>
                  </a:lnTo>
                  <a:lnTo>
                    <a:pt x="0" y="229"/>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49" name=""/>
            <p:cNvSpPr/>
            <p:nvPr/>
          </p:nvSpPr>
          <p:spPr>
            <a:xfrm>
              <a:off x="9315000" y="873000"/>
              <a:ext cx="58320" cy="18288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50" name=""/>
            <p:cNvSpPr/>
            <p:nvPr/>
          </p:nvSpPr>
          <p:spPr>
            <a:xfrm flipV="1">
              <a:off x="9252720" y="935280"/>
              <a:ext cx="183240" cy="5832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151" name=""/>
          <p:cNvGrpSpPr/>
          <p:nvPr/>
        </p:nvGrpSpPr>
        <p:grpSpPr>
          <a:xfrm>
            <a:off x="432360" y="2833920"/>
            <a:ext cx="2343240" cy="2547000"/>
            <a:chOff x="432360" y="2833920"/>
            <a:chExt cx="2343240" cy="2547000"/>
          </a:xfrm>
        </p:grpSpPr>
        <p:sp>
          <p:nvSpPr>
            <p:cNvPr id="152" name=""/>
            <p:cNvSpPr/>
            <p:nvPr/>
          </p:nvSpPr>
          <p:spPr>
            <a:xfrm>
              <a:off x="977760" y="3434040"/>
              <a:ext cx="1357560" cy="1630440"/>
            </a:xfrm>
            <a:custGeom>
              <a:avLst/>
              <a:gdLst>
                <a:gd name="textAreaLeft" fmla="*/ 0 w 1357560"/>
                <a:gd name="textAreaRight" fmla="*/ 1360080 w 1357560"/>
                <a:gd name="textAreaTop" fmla="*/ 0 h 1630440"/>
                <a:gd name="textAreaBottom" fmla="*/ 1632960 h 1630440"/>
              </a:gdLst>
              <a:ahLst/>
              <a:cxnLst/>
              <a:rect l="textAreaLeft" t="textAreaTop" r="textAreaRight" b="textAreaBottom"/>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53" name=""/>
            <p:cNvSpPr/>
            <p:nvPr/>
          </p:nvSpPr>
          <p:spPr>
            <a:xfrm>
              <a:off x="1338840" y="5067000"/>
              <a:ext cx="635760" cy="156960"/>
            </a:xfrm>
            <a:custGeom>
              <a:avLst/>
              <a:gdLst>
                <a:gd name="textAreaLeft" fmla="*/ 0 w 635760"/>
                <a:gd name="textAreaRight" fmla="*/ 638280 w 635760"/>
                <a:gd name="textAreaTop" fmla="*/ 0 h 156960"/>
                <a:gd name="textAreaBottom" fmla="*/ 159480 h 156960"/>
              </a:gdLst>
              <a:ahLst/>
              <a:cxnLst/>
              <a:rect l="textAreaLeft" t="textAreaTop" r="textAreaRight" b="textAreaBottom"/>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54" name=""/>
            <p:cNvSpPr/>
            <p:nvPr/>
          </p:nvSpPr>
          <p:spPr>
            <a:xfrm>
              <a:off x="1400400" y="5224320"/>
              <a:ext cx="512640" cy="156600"/>
            </a:xfrm>
            <a:custGeom>
              <a:avLst/>
              <a:gdLst>
                <a:gd name="textAreaLeft" fmla="*/ 0 w 512640"/>
                <a:gd name="textAreaRight" fmla="*/ 515160 w 512640"/>
                <a:gd name="textAreaTop" fmla="*/ 0 h 156600"/>
                <a:gd name="textAreaBottom" fmla="*/ 159120 h 156600"/>
              </a:gdLst>
              <a:ahLst/>
              <a:cxn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55" name=""/>
            <p:cNvSpPr/>
            <p:nvPr/>
          </p:nvSpPr>
          <p:spPr>
            <a:xfrm>
              <a:off x="1350000" y="3885120"/>
              <a:ext cx="620640" cy="1179360"/>
            </a:xfrm>
            <a:custGeom>
              <a:avLst/>
              <a:gdLst>
                <a:gd name="textAreaLeft" fmla="*/ 0 w 620640"/>
                <a:gd name="textAreaRight" fmla="*/ 623160 w 620640"/>
                <a:gd name="textAreaTop" fmla="*/ 0 h 1179360"/>
                <a:gd name="textAreaBottom" fmla="*/ 1181880 h 1179360"/>
              </a:gdLst>
              <a:ahLst/>
              <a:cxnLst/>
              <a:rect l="textAreaLeft" t="textAreaTop" r="textAreaRight" b="textAreaBottom"/>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56" name=""/>
            <p:cNvSpPr/>
            <p:nvPr/>
          </p:nvSpPr>
          <p:spPr>
            <a:xfrm>
              <a:off x="1657800" y="2833920"/>
              <a:ext cx="360" cy="2325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57" name=""/>
            <p:cNvSpPr/>
            <p:nvPr/>
          </p:nvSpPr>
          <p:spPr>
            <a:xfrm flipH="1">
              <a:off x="2463120" y="3170880"/>
              <a:ext cx="164880" cy="16452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58" name=""/>
            <p:cNvSpPr/>
            <p:nvPr/>
          </p:nvSpPr>
          <p:spPr>
            <a:xfrm flipH="1">
              <a:off x="2542320" y="4071240"/>
              <a:ext cx="233280" cy="3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59" name=""/>
            <p:cNvSpPr/>
            <p:nvPr/>
          </p:nvSpPr>
          <p:spPr>
            <a:xfrm>
              <a:off x="687600" y="3170880"/>
              <a:ext cx="165240" cy="16452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60" name=""/>
            <p:cNvSpPr/>
            <p:nvPr/>
          </p:nvSpPr>
          <p:spPr>
            <a:xfrm>
              <a:off x="432360" y="4071240"/>
              <a:ext cx="233280" cy="3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161" name=""/>
          <p:cNvGrpSpPr/>
          <p:nvPr/>
        </p:nvGrpSpPr>
        <p:grpSpPr>
          <a:xfrm>
            <a:off x="632520" y="720000"/>
            <a:ext cx="924480" cy="589680"/>
            <a:chOff x="632520" y="720000"/>
            <a:chExt cx="924480" cy="589680"/>
          </a:xfrm>
        </p:grpSpPr>
        <p:sp>
          <p:nvSpPr>
            <p:cNvPr id="162" name=""/>
            <p:cNvSpPr/>
            <p:nvPr/>
          </p:nvSpPr>
          <p:spPr>
            <a:xfrm>
              <a:off x="701280" y="78336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63" name=""/>
            <p:cNvSpPr/>
            <p:nvPr/>
          </p:nvSpPr>
          <p:spPr>
            <a:xfrm>
              <a:off x="632520" y="72000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01</a:t>
              </a:r>
              <a:endParaRPr b="0" lang="en-GB" sz="3200" strike="noStrike" u="none">
                <a:solidFill>
                  <a:srgbClr val="000000"/>
                </a:solidFill>
                <a:effectLst/>
                <a:uFillTx/>
                <a:latin typeface="Arial"/>
              </a:endParaRPr>
            </a:p>
          </p:txBody>
        </p:sp>
      </p:grpSp>
      <p:grpSp>
        <p:nvGrpSpPr>
          <p:cNvPr id="164" name=""/>
          <p:cNvGrpSpPr/>
          <p:nvPr/>
        </p:nvGrpSpPr>
        <p:grpSpPr>
          <a:xfrm>
            <a:off x="632520" y="2359080"/>
            <a:ext cx="924480" cy="590040"/>
            <a:chOff x="632520" y="2359080"/>
            <a:chExt cx="924480" cy="590040"/>
          </a:xfrm>
        </p:grpSpPr>
        <p:sp>
          <p:nvSpPr>
            <p:cNvPr id="165" name=""/>
            <p:cNvSpPr/>
            <p:nvPr/>
          </p:nvSpPr>
          <p:spPr>
            <a:xfrm>
              <a:off x="701280" y="242280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66" name=""/>
            <p:cNvSpPr/>
            <p:nvPr/>
          </p:nvSpPr>
          <p:spPr>
            <a:xfrm>
              <a:off x="632520" y="235908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02</a:t>
              </a:r>
              <a:endParaRPr b="0" lang="en-GB" sz="3200" strike="noStrike" u="none">
                <a:solidFill>
                  <a:srgbClr val="000000"/>
                </a:solidFill>
                <a:effectLst/>
                <a:uFillTx/>
                <a:latin typeface="Arial"/>
              </a:endParaRPr>
            </a:p>
          </p:txBody>
        </p:sp>
      </p:grpSp>
      <p:grpSp>
        <p:nvGrpSpPr>
          <p:cNvPr id="167" name=""/>
          <p:cNvGrpSpPr/>
          <p:nvPr/>
        </p:nvGrpSpPr>
        <p:grpSpPr>
          <a:xfrm>
            <a:off x="5639760" y="2359080"/>
            <a:ext cx="924480" cy="590040"/>
            <a:chOff x="5639760" y="2359080"/>
            <a:chExt cx="924480" cy="590040"/>
          </a:xfrm>
        </p:grpSpPr>
        <p:sp>
          <p:nvSpPr>
            <p:cNvPr id="168" name=""/>
            <p:cNvSpPr/>
            <p:nvPr/>
          </p:nvSpPr>
          <p:spPr>
            <a:xfrm>
              <a:off x="5708880" y="242280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69" name=""/>
            <p:cNvSpPr/>
            <p:nvPr/>
          </p:nvSpPr>
          <p:spPr>
            <a:xfrm>
              <a:off x="5639760" y="235908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03</a:t>
              </a:r>
              <a:endParaRPr b="0" lang="en-GB" sz="3200" strike="noStrike" u="none">
                <a:solidFill>
                  <a:srgbClr val="000000"/>
                </a:solidFill>
                <a:effectLst/>
                <a:uFillTx/>
                <a:latin typeface="Arial"/>
              </a:endParaRPr>
            </a:p>
          </p:txBody>
        </p:sp>
      </p:grpSp>
      <p:grpSp>
        <p:nvGrpSpPr>
          <p:cNvPr id="170" name=""/>
          <p:cNvGrpSpPr/>
          <p:nvPr/>
        </p:nvGrpSpPr>
        <p:grpSpPr>
          <a:xfrm>
            <a:off x="5639760" y="3998160"/>
            <a:ext cx="924480" cy="589680"/>
            <a:chOff x="5639760" y="3998160"/>
            <a:chExt cx="924480" cy="589680"/>
          </a:xfrm>
        </p:grpSpPr>
        <p:sp>
          <p:nvSpPr>
            <p:cNvPr id="171" name=""/>
            <p:cNvSpPr/>
            <p:nvPr/>
          </p:nvSpPr>
          <p:spPr>
            <a:xfrm>
              <a:off x="5708880" y="406152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72" name=""/>
            <p:cNvSpPr/>
            <p:nvPr/>
          </p:nvSpPr>
          <p:spPr>
            <a:xfrm>
              <a:off x="5639760" y="399816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04</a:t>
              </a:r>
              <a:endParaRPr b="0" lang="en-GB" sz="3200" strike="noStrike" u="none">
                <a:solidFill>
                  <a:srgbClr val="000000"/>
                </a:solidFill>
                <a:effectLst/>
                <a:uFillTx/>
                <a:latin typeface="Arial"/>
              </a:endParaRPr>
            </a:p>
          </p:txBody>
        </p:sp>
      </p:grpSp>
      <p:sp>
        <p:nvSpPr>
          <p:cNvPr id="173"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174" name="PlaceHolder 2"/>
          <p:cNvSpPr>
            <a:spLocks noGrp="1"/>
          </p:cNvSpPr>
          <p:nvPr>
            <p:ph type="ftr" idx="10"/>
          </p:nvPr>
        </p:nvSpPr>
        <p:spPr>
          <a:xfrm>
            <a:off x="3420000" y="523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175" name="PlaceHolder 3"/>
          <p:cNvSpPr>
            <a:spLocks noGrp="1"/>
          </p:cNvSpPr>
          <p:nvPr>
            <p:ph type="sldNum" idx="11"/>
          </p:nvPr>
        </p:nvSpPr>
        <p:spPr>
          <a:xfrm>
            <a:off x="7228800" y="523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5C317679-0F01-4497-957C-18ACC86EF294}"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176" name="PlaceHolder 4"/>
          <p:cNvSpPr>
            <a:spLocks noGrp="1"/>
          </p:cNvSpPr>
          <p:nvPr>
            <p:ph type="dt" idx="12"/>
          </p:nvPr>
        </p:nvSpPr>
        <p:spPr>
          <a:xfrm>
            <a:off x="504000" y="523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
        <p:nvSpPr>
          <p:cNvPr id="177" name="PlaceHolder 5"/>
          <p:cNvSpPr>
            <a:spLocks noGrp="1"/>
          </p:cNvSpPr>
          <p:nvPr>
            <p:ph type="body"/>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GB" sz="3200" strike="noStrike" u="none">
                <a:solidFill>
                  <a:srgbClr val="000000"/>
                </a:solidFill>
                <a:effectLst/>
                <a:uFillTx/>
                <a:latin typeface="Arial"/>
              </a:rPr>
              <a:t>Click to edit the outline text format</a:t>
            </a:r>
            <a:endParaRPr b="0" lang="en-GB"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2800" strike="noStrike" u="none">
                <a:solidFill>
                  <a:srgbClr val="000000"/>
                </a:solidFill>
                <a:effectLst/>
                <a:uFillTx/>
                <a:latin typeface="Arial"/>
              </a:rPr>
              <a:t>Second Outline Level</a:t>
            </a:r>
            <a:endParaRPr b="0" lang="en-GB" sz="2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2400" strike="noStrike" u="none">
                <a:solidFill>
                  <a:srgbClr val="000000"/>
                </a:solidFill>
                <a:effectLst/>
                <a:uFillTx/>
                <a:latin typeface="Arial"/>
              </a:rPr>
              <a:t>Third Outline Level</a:t>
            </a:r>
            <a:endParaRPr b="0" lang="en-GB" sz="2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2000" strike="noStrike" u="none">
                <a:solidFill>
                  <a:srgbClr val="000000"/>
                </a:solidFill>
                <a:effectLst/>
                <a:uFillTx/>
                <a:latin typeface="Arial"/>
              </a:rPr>
              <a:t>Fourth Outline Level</a:t>
            </a:r>
            <a:endParaRPr b="0" lang="en-GB"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Fifth Outline Level</a:t>
            </a:r>
            <a:endParaRPr b="0" lang="en-GB"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Sixth Outline Level</a:t>
            </a:r>
            <a:endParaRPr b="0" lang="en-GB"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Seventh Outline Level</a:t>
            </a:r>
            <a:endParaRPr b="0" lang="en-GB"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78" name=""/>
          <p:cNvSpPr/>
          <p:nvPr/>
        </p:nvSpPr>
        <p:spPr>
          <a:xfrm>
            <a:off x="0" y="0"/>
            <a:ext cx="10077840" cy="5667840"/>
          </a:xfrm>
          <a:custGeom>
            <a:avLst/>
            <a:gdLst>
              <a:gd name="textAreaLeft" fmla="*/ 0 w 10077840"/>
              <a:gd name="textAreaRight" fmla="*/ 10080360 w 10077840"/>
              <a:gd name="textAreaTop" fmla="*/ 0 h 5667840"/>
              <a:gd name="textAreaBottom" fmla="*/ 5670360 h 5667840"/>
            </a:gdLst>
            <a:ahLst/>
            <a:cxnLst/>
            <a:rect l="textAreaLeft" t="textAreaTop" r="textAreaRight" b="textAreaBottom"/>
            <a:pathLst>
              <a:path w="28001" h="15751">
                <a:moveTo>
                  <a:pt x="1000" y="600"/>
                </a:moveTo>
                <a:lnTo>
                  <a:pt x="1000" y="15151"/>
                </a:lnTo>
                <a:lnTo>
                  <a:pt x="27001" y="15151"/>
                </a:lnTo>
                <a:lnTo>
                  <a:pt x="27001" y="600"/>
                </a:lnTo>
                <a:lnTo>
                  <a:pt x="1000" y="600"/>
                </a:lnTo>
                <a:moveTo>
                  <a:pt x="14001" y="15751"/>
                </a:moveTo>
                <a:lnTo>
                  <a:pt x="0" y="15751"/>
                </a:lnTo>
                <a:lnTo>
                  <a:pt x="0" y="0"/>
                </a:lnTo>
                <a:lnTo>
                  <a:pt x="28001" y="0"/>
                </a:lnTo>
                <a:lnTo>
                  <a:pt x="28001" y="15751"/>
                </a:lnTo>
                <a:lnTo>
                  <a:pt x="14001" y="15751"/>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179" name=""/>
          <p:cNvGrpSpPr/>
          <p:nvPr/>
        </p:nvGrpSpPr>
        <p:grpSpPr>
          <a:xfrm>
            <a:off x="4304520" y="277920"/>
            <a:ext cx="5131440" cy="4219920"/>
            <a:chOff x="4304520" y="277920"/>
            <a:chExt cx="5131440" cy="4219920"/>
          </a:xfrm>
        </p:grpSpPr>
        <p:sp>
          <p:nvSpPr>
            <p:cNvPr id="180" name=""/>
            <p:cNvSpPr/>
            <p:nvPr/>
          </p:nvSpPr>
          <p:spPr>
            <a:xfrm flipH="1">
              <a:off x="4558320" y="315000"/>
              <a:ext cx="196920" cy="1227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81" name=""/>
            <p:cNvSpPr/>
            <p:nvPr/>
          </p:nvSpPr>
          <p:spPr>
            <a:xfrm>
              <a:off x="4595400" y="277920"/>
              <a:ext cx="122760" cy="1965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82" name=""/>
            <p:cNvSpPr/>
            <p:nvPr/>
          </p:nvSpPr>
          <p:spPr>
            <a:xfrm>
              <a:off x="4304520" y="4309920"/>
              <a:ext cx="187920" cy="187920"/>
            </a:xfrm>
            <a:custGeom>
              <a:avLst/>
              <a:gdLst>
                <a:gd name="textAreaLeft" fmla="*/ 0 w 187920"/>
                <a:gd name="textAreaRight" fmla="*/ 190440 w 187920"/>
                <a:gd name="textAreaTop" fmla="*/ 0 h 187920"/>
                <a:gd name="textAreaBottom" fmla="*/ 190440 h 187920"/>
              </a:gdLst>
              <a:ahLst/>
              <a:cxn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83" name=""/>
            <p:cNvSpPr/>
            <p:nvPr/>
          </p:nvSpPr>
          <p:spPr>
            <a:xfrm>
              <a:off x="6459840" y="1847160"/>
              <a:ext cx="165600" cy="177840"/>
            </a:xfrm>
            <a:custGeom>
              <a:avLst/>
              <a:gdLst>
                <a:gd name="textAreaLeft" fmla="*/ 0 w 165600"/>
                <a:gd name="textAreaRight" fmla="*/ 168120 w 165600"/>
                <a:gd name="textAreaTop" fmla="*/ 0 h 177840"/>
                <a:gd name="textAreaBottom" fmla="*/ 180360 h 177840"/>
              </a:gdLst>
              <a:ahLst/>
              <a:cxnLst/>
              <a:rect l="textAreaLeft" t="textAreaTop" r="textAreaRight" b="textAreaBottom"/>
              <a:pathLst>
                <a:path w="467" h="501">
                  <a:moveTo>
                    <a:pt x="0" y="229"/>
                  </a:moveTo>
                  <a:lnTo>
                    <a:pt x="404" y="501"/>
                  </a:lnTo>
                  <a:lnTo>
                    <a:pt x="467" y="0"/>
                  </a:lnTo>
                  <a:lnTo>
                    <a:pt x="0" y="229"/>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84" name=""/>
            <p:cNvSpPr/>
            <p:nvPr/>
          </p:nvSpPr>
          <p:spPr>
            <a:xfrm>
              <a:off x="9315000" y="873000"/>
              <a:ext cx="58320" cy="18288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85" name=""/>
            <p:cNvSpPr/>
            <p:nvPr/>
          </p:nvSpPr>
          <p:spPr>
            <a:xfrm flipV="1">
              <a:off x="9252720" y="935280"/>
              <a:ext cx="183240" cy="5832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186" name=""/>
          <p:cNvGrpSpPr/>
          <p:nvPr/>
        </p:nvGrpSpPr>
        <p:grpSpPr>
          <a:xfrm>
            <a:off x="432360" y="2833920"/>
            <a:ext cx="2343240" cy="2547000"/>
            <a:chOff x="432360" y="2833920"/>
            <a:chExt cx="2343240" cy="2547000"/>
          </a:xfrm>
        </p:grpSpPr>
        <p:sp>
          <p:nvSpPr>
            <p:cNvPr id="187" name=""/>
            <p:cNvSpPr/>
            <p:nvPr/>
          </p:nvSpPr>
          <p:spPr>
            <a:xfrm>
              <a:off x="977760" y="3434040"/>
              <a:ext cx="1357560" cy="1630440"/>
            </a:xfrm>
            <a:custGeom>
              <a:avLst/>
              <a:gdLst>
                <a:gd name="textAreaLeft" fmla="*/ 0 w 1357560"/>
                <a:gd name="textAreaRight" fmla="*/ 1360080 w 1357560"/>
                <a:gd name="textAreaTop" fmla="*/ 0 h 1630440"/>
                <a:gd name="textAreaBottom" fmla="*/ 1632960 h 1630440"/>
              </a:gdLst>
              <a:ahLst/>
              <a:cxnLst/>
              <a:rect l="textAreaLeft" t="textAreaTop" r="textAreaRight" b="textAreaBottom"/>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88" name=""/>
            <p:cNvSpPr/>
            <p:nvPr/>
          </p:nvSpPr>
          <p:spPr>
            <a:xfrm>
              <a:off x="1338840" y="5067000"/>
              <a:ext cx="635760" cy="156960"/>
            </a:xfrm>
            <a:custGeom>
              <a:avLst/>
              <a:gdLst>
                <a:gd name="textAreaLeft" fmla="*/ 0 w 635760"/>
                <a:gd name="textAreaRight" fmla="*/ 638280 w 635760"/>
                <a:gd name="textAreaTop" fmla="*/ 0 h 156960"/>
                <a:gd name="textAreaBottom" fmla="*/ 159480 h 156960"/>
              </a:gdLst>
              <a:ahLst/>
              <a:cxnLst/>
              <a:rect l="textAreaLeft" t="textAreaTop" r="textAreaRight" b="textAreaBottom"/>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89" name=""/>
            <p:cNvSpPr/>
            <p:nvPr/>
          </p:nvSpPr>
          <p:spPr>
            <a:xfrm>
              <a:off x="1400400" y="5224320"/>
              <a:ext cx="512640" cy="156600"/>
            </a:xfrm>
            <a:custGeom>
              <a:avLst/>
              <a:gdLst>
                <a:gd name="textAreaLeft" fmla="*/ 0 w 512640"/>
                <a:gd name="textAreaRight" fmla="*/ 515160 w 512640"/>
                <a:gd name="textAreaTop" fmla="*/ 0 h 156600"/>
                <a:gd name="textAreaBottom" fmla="*/ 159120 h 156600"/>
              </a:gdLst>
              <a:ahLst/>
              <a:cxn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90" name=""/>
            <p:cNvSpPr/>
            <p:nvPr/>
          </p:nvSpPr>
          <p:spPr>
            <a:xfrm>
              <a:off x="1350000" y="3885120"/>
              <a:ext cx="620640" cy="1179360"/>
            </a:xfrm>
            <a:custGeom>
              <a:avLst/>
              <a:gdLst>
                <a:gd name="textAreaLeft" fmla="*/ 0 w 620640"/>
                <a:gd name="textAreaRight" fmla="*/ 623160 w 620640"/>
                <a:gd name="textAreaTop" fmla="*/ 0 h 1179360"/>
                <a:gd name="textAreaBottom" fmla="*/ 1181880 h 1179360"/>
              </a:gdLst>
              <a:ahLst/>
              <a:cxnLst/>
              <a:rect l="textAreaLeft" t="textAreaTop" r="textAreaRight" b="textAreaBottom"/>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91" name=""/>
            <p:cNvSpPr/>
            <p:nvPr/>
          </p:nvSpPr>
          <p:spPr>
            <a:xfrm>
              <a:off x="1657800" y="2833920"/>
              <a:ext cx="360" cy="2325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92" name=""/>
            <p:cNvSpPr/>
            <p:nvPr/>
          </p:nvSpPr>
          <p:spPr>
            <a:xfrm flipH="1">
              <a:off x="2463120" y="3170880"/>
              <a:ext cx="164880" cy="16452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93" name=""/>
            <p:cNvSpPr/>
            <p:nvPr/>
          </p:nvSpPr>
          <p:spPr>
            <a:xfrm flipH="1">
              <a:off x="2542320" y="4071240"/>
              <a:ext cx="233280" cy="3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94" name=""/>
            <p:cNvSpPr/>
            <p:nvPr/>
          </p:nvSpPr>
          <p:spPr>
            <a:xfrm>
              <a:off x="687600" y="3170880"/>
              <a:ext cx="165240" cy="16452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95" name=""/>
            <p:cNvSpPr/>
            <p:nvPr/>
          </p:nvSpPr>
          <p:spPr>
            <a:xfrm>
              <a:off x="432360" y="4071240"/>
              <a:ext cx="233280" cy="36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196" name=""/>
          <p:cNvGrpSpPr/>
          <p:nvPr/>
        </p:nvGrpSpPr>
        <p:grpSpPr>
          <a:xfrm>
            <a:off x="632520" y="720000"/>
            <a:ext cx="924480" cy="589680"/>
            <a:chOff x="632520" y="720000"/>
            <a:chExt cx="924480" cy="589680"/>
          </a:xfrm>
        </p:grpSpPr>
        <p:sp>
          <p:nvSpPr>
            <p:cNvPr id="197" name=""/>
            <p:cNvSpPr/>
            <p:nvPr/>
          </p:nvSpPr>
          <p:spPr>
            <a:xfrm>
              <a:off x="701280" y="78336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98" name=""/>
            <p:cNvSpPr/>
            <p:nvPr/>
          </p:nvSpPr>
          <p:spPr>
            <a:xfrm>
              <a:off x="632520" y="72000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01</a:t>
              </a:r>
              <a:endParaRPr b="0" lang="en-GB" sz="3200" strike="noStrike" u="none">
                <a:solidFill>
                  <a:srgbClr val="000000"/>
                </a:solidFill>
                <a:effectLst/>
                <a:uFillTx/>
                <a:latin typeface="Arial"/>
              </a:endParaRPr>
            </a:p>
          </p:txBody>
        </p:sp>
      </p:grpSp>
      <p:grpSp>
        <p:nvGrpSpPr>
          <p:cNvPr id="199" name=""/>
          <p:cNvGrpSpPr/>
          <p:nvPr/>
        </p:nvGrpSpPr>
        <p:grpSpPr>
          <a:xfrm>
            <a:off x="632520" y="2359080"/>
            <a:ext cx="924480" cy="590040"/>
            <a:chOff x="632520" y="2359080"/>
            <a:chExt cx="924480" cy="590040"/>
          </a:xfrm>
        </p:grpSpPr>
        <p:sp>
          <p:nvSpPr>
            <p:cNvPr id="200" name=""/>
            <p:cNvSpPr/>
            <p:nvPr/>
          </p:nvSpPr>
          <p:spPr>
            <a:xfrm>
              <a:off x="701280" y="242280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01" name=""/>
            <p:cNvSpPr/>
            <p:nvPr/>
          </p:nvSpPr>
          <p:spPr>
            <a:xfrm>
              <a:off x="632520" y="235908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02</a:t>
              </a:r>
              <a:endParaRPr b="0" lang="en-GB" sz="3200" strike="noStrike" u="none">
                <a:solidFill>
                  <a:srgbClr val="000000"/>
                </a:solidFill>
                <a:effectLst/>
                <a:uFillTx/>
                <a:latin typeface="Arial"/>
              </a:endParaRPr>
            </a:p>
          </p:txBody>
        </p:sp>
      </p:grpSp>
      <p:grpSp>
        <p:nvGrpSpPr>
          <p:cNvPr id="202" name=""/>
          <p:cNvGrpSpPr/>
          <p:nvPr/>
        </p:nvGrpSpPr>
        <p:grpSpPr>
          <a:xfrm>
            <a:off x="5639760" y="2359080"/>
            <a:ext cx="924480" cy="590040"/>
            <a:chOff x="5639760" y="2359080"/>
            <a:chExt cx="924480" cy="590040"/>
          </a:xfrm>
        </p:grpSpPr>
        <p:sp>
          <p:nvSpPr>
            <p:cNvPr id="203" name=""/>
            <p:cNvSpPr/>
            <p:nvPr/>
          </p:nvSpPr>
          <p:spPr>
            <a:xfrm>
              <a:off x="5708880" y="242280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04" name=""/>
            <p:cNvSpPr/>
            <p:nvPr/>
          </p:nvSpPr>
          <p:spPr>
            <a:xfrm>
              <a:off x="5639760" y="235908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03</a:t>
              </a:r>
              <a:endParaRPr b="0" lang="en-GB" sz="3200" strike="noStrike" u="none">
                <a:solidFill>
                  <a:srgbClr val="000000"/>
                </a:solidFill>
                <a:effectLst/>
                <a:uFillTx/>
                <a:latin typeface="Arial"/>
              </a:endParaRPr>
            </a:p>
          </p:txBody>
        </p:sp>
      </p:grpSp>
      <p:grpSp>
        <p:nvGrpSpPr>
          <p:cNvPr id="205" name=""/>
          <p:cNvGrpSpPr/>
          <p:nvPr/>
        </p:nvGrpSpPr>
        <p:grpSpPr>
          <a:xfrm>
            <a:off x="5639760" y="3998160"/>
            <a:ext cx="924480" cy="589680"/>
            <a:chOff x="5639760" y="3998160"/>
            <a:chExt cx="924480" cy="589680"/>
          </a:xfrm>
        </p:grpSpPr>
        <p:sp>
          <p:nvSpPr>
            <p:cNvPr id="206" name=""/>
            <p:cNvSpPr/>
            <p:nvPr/>
          </p:nvSpPr>
          <p:spPr>
            <a:xfrm>
              <a:off x="5708880" y="4061520"/>
              <a:ext cx="855360" cy="526320"/>
            </a:xfrm>
            <a:custGeom>
              <a:avLst/>
              <a:gdLst>
                <a:gd name="textAreaLeft" fmla="*/ 0 w 855360"/>
                <a:gd name="textAreaRight" fmla="*/ 857880 w 855360"/>
                <a:gd name="textAreaTop" fmla="*/ 0 h 526320"/>
                <a:gd name="textAreaBottom" fmla="*/ 528840 h 526320"/>
              </a:gdLst>
              <a:ahLst/>
              <a:cxn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07" name=""/>
            <p:cNvSpPr/>
            <p:nvPr/>
          </p:nvSpPr>
          <p:spPr>
            <a:xfrm>
              <a:off x="5639760" y="3998160"/>
              <a:ext cx="855720" cy="526320"/>
            </a:xfrm>
            <a:custGeom>
              <a:avLst/>
              <a:gdLst>
                <a:gd name="textAreaLeft" fmla="*/ 0 w 855720"/>
                <a:gd name="textAreaRight" fmla="*/ 858240 w 855720"/>
                <a:gd name="textAreaTop" fmla="*/ 0 h 526320"/>
                <a:gd name="textAreaBottom" fmla="*/ 528840 h 526320"/>
              </a:gdLst>
              <a:ahLst/>
              <a:cxnLst/>
              <a:rect l="textAreaLeft" t="textAreaTop" r="textAreaRight" b="textAreaBottom"/>
              <a:pathLst>
                <a:path w="2384" h="1469">
                  <a:moveTo>
                    <a:pt x="0" y="0"/>
                  </a:moveTo>
                  <a:lnTo>
                    <a:pt x="2384" y="0"/>
                  </a:lnTo>
                  <a:lnTo>
                    <a:pt x="2384" y="1469"/>
                  </a:lnTo>
                  <a:lnTo>
                    <a:pt x="0" y="1469"/>
                  </a:lnTo>
                  <a:lnTo>
                    <a:pt x="0" y="0"/>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r>
                <a:rPr b="1" lang="en-GB" sz="3200" strike="noStrike" u="none">
                  <a:solidFill>
                    <a:srgbClr val="000000"/>
                  </a:solidFill>
                  <a:effectLst/>
                  <a:uFillTx/>
                  <a:latin typeface="Noto Sans"/>
                  <a:ea typeface="DejaVu Sans"/>
                </a:rPr>
                <a:t>04</a:t>
              </a:r>
              <a:endParaRPr b="0" lang="en-GB" sz="3200" strike="noStrike" u="none">
                <a:solidFill>
                  <a:srgbClr val="000000"/>
                </a:solidFill>
                <a:effectLst/>
                <a:uFillTx/>
                <a:latin typeface="Arial"/>
              </a:endParaRPr>
            </a:p>
          </p:txBody>
        </p:sp>
      </p:grpSp>
      <p:sp>
        <p:nvSpPr>
          <p:cNvPr id="208"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209"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lnSpc>
                <a:spcPct val="100000"/>
              </a:lnSpc>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210" name="PlaceHolder 3"/>
          <p:cNvSpPr>
            <a:spLocks noGrp="1"/>
          </p:cNvSpPr>
          <p:nvPr>
            <p:ph type="ftr" idx="13"/>
          </p:nvPr>
        </p:nvSpPr>
        <p:spPr>
          <a:xfrm>
            <a:off x="3420000" y="523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211" name="PlaceHolder 4"/>
          <p:cNvSpPr>
            <a:spLocks noGrp="1"/>
          </p:cNvSpPr>
          <p:nvPr>
            <p:ph type="sldNum" idx="14"/>
          </p:nvPr>
        </p:nvSpPr>
        <p:spPr>
          <a:xfrm>
            <a:off x="7228800" y="523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BB77DE1D-4AC6-41CF-83AD-7BFFCDD8DA1B}"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212" name="PlaceHolder 5"/>
          <p:cNvSpPr>
            <a:spLocks noGrp="1"/>
          </p:cNvSpPr>
          <p:nvPr>
            <p:ph type="dt" idx="15"/>
          </p:nvPr>
        </p:nvSpPr>
        <p:spPr>
          <a:xfrm>
            <a:off x="504000" y="523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3" name=""/>
          <p:cNvSpPr/>
          <p:nvPr/>
        </p:nvSpPr>
        <p:spPr>
          <a:xfrm>
            <a:off x="504000" y="216000"/>
            <a:ext cx="9069840" cy="5235840"/>
          </a:xfrm>
          <a:custGeom>
            <a:avLst/>
            <a:gdLst>
              <a:gd name="textAreaLeft" fmla="*/ 0 w 9069840"/>
              <a:gd name="textAreaRight" fmla="*/ 9072360 w 9069840"/>
              <a:gd name="textAreaTop" fmla="*/ 0 h 5235840"/>
              <a:gd name="textAreaBottom" fmla="*/ 5238360 h 5235840"/>
            </a:gdLst>
            <a:ahLst/>
            <a:cxnLst/>
            <a:rect l="textAreaLeft" t="textAreaTop" r="textAreaRight" b="textAreaBottom"/>
            <a:pathLst>
              <a:path w="25201" h="14551">
                <a:moveTo>
                  <a:pt x="0" y="0"/>
                </a:moveTo>
                <a:lnTo>
                  <a:pt x="25201" y="0"/>
                </a:lnTo>
                <a:lnTo>
                  <a:pt x="25201" y="14551"/>
                </a:lnTo>
                <a:lnTo>
                  <a:pt x="0" y="14551"/>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214" name=""/>
          <p:cNvGrpSpPr/>
          <p:nvPr/>
        </p:nvGrpSpPr>
        <p:grpSpPr>
          <a:xfrm>
            <a:off x="673920" y="3056400"/>
            <a:ext cx="2151720" cy="2241000"/>
            <a:chOff x="673920" y="3056400"/>
            <a:chExt cx="2151720" cy="2241000"/>
          </a:xfrm>
        </p:grpSpPr>
        <p:sp>
          <p:nvSpPr>
            <p:cNvPr id="215" name=""/>
            <p:cNvSpPr/>
            <p:nvPr/>
          </p:nvSpPr>
          <p:spPr>
            <a:xfrm>
              <a:off x="1153080" y="3584520"/>
              <a:ext cx="1190880" cy="1434600"/>
            </a:xfrm>
            <a:custGeom>
              <a:avLst/>
              <a:gdLst>
                <a:gd name="textAreaLeft" fmla="*/ 0 w 1190880"/>
                <a:gd name="textAreaRight" fmla="*/ 1193400 w 1190880"/>
                <a:gd name="textAreaTop" fmla="*/ 0 h 1434600"/>
                <a:gd name="textAreaBottom" fmla="*/ 1437120 h 1434600"/>
              </a:gdLst>
              <a:ahLst/>
              <a:cxn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16" name=""/>
            <p:cNvSpPr/>
            <p:nvPr/>
          </p:nvSpPr>
          <p:spPr>
            <a:xfrm>
              <a:off x="1469520" y="5021640"/>
              <a:ext cx="558000" cy="137520"/>
            </a:xfrm>
            <a:custGeom>
              <a:avLst/>
              <a:gdLst>
                <a:gd name="textAreaLeft" fmla="*/ 0 w 558000"/>
                <a:gd name="textAreaRight" fmla="*/ 560520 w 558000"/>
                <a:gd name="textAreaTop" fmla="*/ 0 h 137520"/>
                <a:gd name="textAreaBottom" fmla="*/ 140040 h 137520"/>
              </a:gdLst>
              <a:ahLst/>
              <a:cxn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17" name=""/>
            <p:cNvSpPr/>
            <p:nvPr/>
          </p:nvSpPr>
          <p:spPr>
            <a:xfrm>
              <a:off x="1523520" y="5159880"/>
              <a:ext cx="449640" cy="137520"/>
            </a:xfrm>
            <a:custGeom>
              <a:avLst/>
              <a:gdLst>
                <a:gd name="textAreaLeft" fmla="*/ 0 w 449640"/>
                <a:gd name="textAreaRight" fmla="*/ 452160 w 449640"/>
                <a:gd name="textAreaTop" fmla="*/ 0 h 137520"/>
                <a:gd name="textAreaBottom" fmla="*/ 140040 h 137520"/>
              </a:gdLst>
              <a:ahLst/>
              <a:cxn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18" name=""/>
            <p:cNvSpPr/>
            <p:nvPr/>
          </p:nvSpPr>
          <p:spPr>
            <a:xfrm>
              <a:off x="1479600" y="3981240"/>
              <a:ext cx="543960" cy="1037880"/>
            </a:xfrm>
            <a:custGeom>
              <a:avLst/>
              <a:gdLst>
                <a:gd name="textAreaLeft" fmla="*/ 0 w 543960"/>
                <a:gd name="textAreaRight" fmla="*/ 546480 w 543960"/>
                <a:gd name="textAreaTop" fmla="*/ 0 h 1037880"/>
                <a:gd name="textAreaBottom" fmla="*/ 1040400 h 1037880"/>
              </a:gdLst>
              <a:ahLst/>
              <a:cxn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19" name=""/>
            <p:cNvSpPr/>
            <p:nvPr/>
          </p:nvSpPr>
          <p:spPr>
            <a:xfrm>
              <a:off x="1749600" y="3056400"/>
              <a:ext cx="360" cy="20484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0" name=""/>
            <p:cNvSpPr/>
            <p:nvPr/>
          </p:nvSpPr>
          <p:spPr>
            <a:xfrm flipH="1">
              <a:off x="2456280" y="3353040"/>
              <a:ext cx="145080" cy="14472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1" name=""/>
            <p:cNvSpPr/>
            <p:nvPr/>
          </p:nvSpPr>
          <p:spPr>
            <a:xfrm flipH="1">
              <a:off x="2620800" y="4145400"/>
              <a:ext cx="204840" cy="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2" name=""/>
            <p:cNvSpPr/>
            <p:nvPr/>
          </p:nvSpPr>
          <p:spPr>
            <a:xfrm>
              <a:off x="898200" y="3353040"/>
              <a:ext cx="145080" cy="14472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3" name=""/>
            <p:cNvSpPr/>
            <p:nvPr/>
          </p:nvSpPr>
          <p:spPr>
            <a:xfrm>
              <a:off x="673920" y="4145400"/>
              <a:ext cx="204840" cy="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224" name=""/>
          <p:cNvGrpSpPr/>
          <p:nvPr/>
        </p:nvGrpSpPr>
        <p:grpSpPr>
          <a:xfrm>
            <a:off x="1030320" y="307080"/>
            <a:ext cx="8366760" cy="4898160"/>
            <a:chOff x="1030320" y="307080"/>
            <a:chExt cx="8366760" cy="4898160"/>
          </a:xfrm>
        </p:grpSpPr>
        <p:grpSp>
          <p:nvGrpSpPr>
            <p:cNvPr id="225" name=""/>
            <p:cNvGrpSpPr/>
            <p:nvPr/>
          </p:nvGrpSpPr>
          <p:grpSpPr>
            <a:xfrm>
              <a:off x="7599600" y="307080"/>
              <a:ext cx="1797480" cy="1523880"/>
              <a:chOff x="7599600" y="307080"/>
              <a:chExt cx="1797480" cy="1523880"/>
            </a:xfrm>
          </p:grpSpPr>
          <p:sp>
            <p:nvSpPr>
              <p:cNvPr id="226" name=""/>
              <p:cNvSpPr/>
              <p:nvPr/>
            </p:nvSpPr>
            <p:spPr>
              <a:xfrm flipV="1">
                <a:off x="8079480" y="1476000"/>
                <a:ext cx="99360" cy="1472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7" name=""/>
              <p:cNvSpPr/>
              <p:nvPr/>
            </p:nvSpPr>
            <p:spPr>
              <a:xfrm flipV="1">
                <a:off x="7599600" y="955800"/>
                <a:ext cx="176400" cy="32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8" name=""/>
              <p:cNvSpPr/>
              <p:nvPr/>
            </p:nvSpPr>
            <p:spPr>
              <a:xfrm>
                <a:off x="7820640" y="307080"/>
                <a:ext cx="150120" cy="1011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29" name=""/>
              <p:cNvSpPr/>
              <p:nvPr/>
            </p:nvSpPr>
            <p:spPr>
              <a:xfrm flipH="1" flipV="1">
                <a:off x="8811720" y="1655280"/>
                <a:ext cx="35640" cy="1756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30" name=""/>
              <p:cNvSpPr/>
              <p:nvPr/>
            </p:nvSpPr>
            <p:spPr>
              <a:xfrm flipH="1" flipV="1">
                <a:off x="9246960" y="1270080"/>
                <a:ext cx="150120" cy="10152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sp>
          <p:nvSpPr>
            <p:cNvPr id="231" name=""/>
            <p:cNvSpPr/>
            <p:nvPr/>
          </p:nvSpPr>
          <p:spPr>
            <a:xfrm>
              <a:off x="6364080" y="928440"/>
              <a:ext cx="165240" cy="178200"/>
            </a:xfrm>
            <a:custGeom>
              <a:avLst/>
              <a:gdLst>
                <a:gd name="textAreaLeft" fmla="*/ 0 w 165240"/>
                <a:gd name="textAreaRight" fmla="*/ 167760 w 165240"/>
                <a:gd name="textAreaTop" fmla="*/ 0 h 178200"/>
                <a:gd name="textAreaBottom" fmla="*/ 180720 h 178200"/>
              </a:gdLst>
              <a:ahLst/>
              <a:cxnLst/>
              <a:rect l="textAreaLeft" t="textAreaTop" r="textAreaRight" b="textAreaBottom"/>
              <a:pathLst>
                <a:path w="466" h="502">
                  <a:moveTo>
                    <a:pt x="0" y="230"/>
                  </a:moveTo>
                  <a:lnTo>
                    <a:pt x="404" y="502"/>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32" name=""/>
            <p:cNvSpPr/>
            <p:nvPr/>
          </p:nvSpPr>
          <p:spPr>
            <a:xfrm flipH="1">
              <a:off x="3430080" y="1741680"/>
              <a:ext cx="212400" cy="939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33" name=""/>
            <p:cNvSpPr/>
            <p:nvPr/>
          </p:nvSpPr>
          <p:spPr>
            <a:xfrm>
              <a:off x="3489480" y="1682280"/>
              <a:ext cx="93960" cy="2124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34" name=""/>
            <p:cNvSpPr/>
            <p:nvPr/>
          </p:nvSpPr>
          <p:spPr>
            <a:xfrm>
              <a:off x="8921520" y="3384360"/>
              <a:ext cx="188640" cy="188640"/>
            </a:xfrm>
            <a:custGeom>
              <a:avLst/>
              <a:gdLst>
                <a:gd name="textAreaLeft" fmla="*/ 0 w 188640"/>
                <a:gd name="textAreaRight" fmla="*/ 191160 w 188640"/>
                <a:gd name="textAreaTop" fmla="*/ 0 h 188640"/>
                <a:gd name="textAreaBottom" fmla="*/ 191160 h 188640"/>
              </a:gdLst>
              <a:ahLst/>
              <a:cxnLst/>
              <a:rect l="textAreaLeft" t="textAreaTop" r="textAreaRight" b="textAreaBottom"/>
              <a:pathLst>
                <a:path w="531" h="531">
                  <a:moveTo>
                    <a:pt x="531" y="266"/>
                  </a:moveTo>
                  <a:lnTo>
                    <a:pt x="530" y="284"/>
                  </a:lnTo>
                  <a:lnTo>
                    <a:pt x="529" y="301"/>
                  </a:lnTo>
                  <a:lnTo>
                    <a:pt x="526" y="318"/>
                  </a:lnTo>
                  <a:lnTo>
                    <a:pt x="523" y="335"/>
                  </a:lnTo>
                  <a:lnTo>
                    <a:pt x="518" y="351"/>
                  </a:lnTo>
                  <a:lnTo>
                    <a:pt x="512" y="367"/>
                  </a:lnTo>
                  <a:lnTo>
                    <a:pt x="505" y="383"/>
                  </a:lnTo>
                  <a:lnTo>
                    <a:pt x="496" y="399"/>
                  </a:lnTo>
                  <a:lnTo>
                    <a:pt x="487" y="414"/>
                  </a:lnTo>
                  <a:lnTo>
                    <a:pt x="476" y="429"/>
                  </a:lnTo>
                  <a:lnTo>
                    <a:pt x="466" y="442"/>
                  </a:lnTo>
                  <a:lnTo>
                    <a:pt x="454" y="454"/>
                  </a:lnTo>
                  <a:lnTo>
                    <a:pt x="442" y="466"/>
                  </a:lnTo>
                  <a:lnTo>
                    <a:pt x="428" y="476"/>
                  </a:lnTo>
                  <a:lnTo>
                    <a:pt x="414" y="487"/>
                  </a:lnTo>
                  <a:lnTo>
                    <a:pt x="399" y="496"/>
                  </a:lnTo>
                  <a:lnTo>
                    <a:pt x="382" y="505"/>
                  </a:lnTo>
                  <a:lnTo>
                    <a:pt x="366" y="512"/>
                  </a:lnTo>
                  <a:lnTo>
                    <a:pt x="350" y="518"/>
                  </a:lnTo>
                  <a:lnTo>
                    <a:pt x="334" y="523"/>
                  </a:lnTo>
                  <a:lnTo>
                    <a:pt x="317" y="526"/>
                  </a:lnTo>
                  <a:lnTo>
                    <a:pt x="300" y="529"/>
                  </a:lnTo>
                  <a:lnTo>
                    <a:pt x="283" y="530"/>
                  </a:lnTo>
                  <a:lnTo>
                    <a:pt x="265" y="531"/>
                  </a:lnTo>
                  <a:lnTo>
                    <a:pt x="247" y="530"/>
                  </a:lnTo>
                  <a:lnTo>
                    <a:pt x="230" y="529"/>
                  </a:lnTo>
                  <a:lnTo>
                    <a:pt x="213" y="526"/>
                  </a:lnTo>
                  <a:lnTo>
                    <a:pt x="197" y="523"/>
                  </a:lnTo>
                  <a:lnTo>
                    <a:pt x="180" y="518"/>
                  </a:lnTo>
                  <a:lnTo>
                    <a:pt x="165" y="512"/>
                  </a:lnTo>
                  <a:lnTo>
                    <a:pt x="149" y="505"/>
                  </a:lnTo>
                  <a:lnTo>
                    <a:pt x="132" y="496"/>
                  </a:lnTo>
                  <a:lnTo>
                    <a:pt x="117" y="487"/>
                  </a:lnTo>
                  <a:lnTo>
                    <a:pt x="103" y="476"/>
                  </a:lnTo>
                  <a:lnTo>
                    <a:pt x="89" y="466"/>
                  </a:lnTo>
                  <a:lnTo>
                    <a:pt x="77" y="454"/>
                  </a:lnTo>
                  <a:lnTo>
                    <a:pt x="65" y="442"/>
                  </a:lnTo>
                  <a:lnTo>
                    <a:pt x="55" y="429"/>
                  </a:lnTo>
                  <a:lnTo>
                    <a:pt x="44" y="414"/>
                  </a:lnTo>
                  <a:lnTo>
                    <a:pt x="35" y="399"/>
                  </a:lnTo>
                  <a:lnTo>
                    <a:pt x="26" y="383"/>
                  </a:lnTo>
                  <a:lnTo>
                    <a:pt x="19" y="367"/>
                  </a:lnTo>
                  <a:lnTo>
                    <a:pt x="13" y="351"/>
                  </a:lnTo>
                  <a:lnTo>
                    <a:pt x="8" y="335"/>
                  </a:lnTo>
                  <a:lnTo>
                    <a:pt x="5" y="318"/>
                  </a:lnTo>
                  <a:lnTo>
                    <a:pt x="2" y="301"/>
                  </a:lnTo>
                  <a:lnTo>
                    <a:pt x="0" y="284"/>
                  </a:lnTo>
                  <a:lnTo>
                    <a:pt x="0" y="266"/>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9" y="36"/>
                  </a:lnTo>
                  <a:lnTo>
                    <a:pt x="414" y="45"/>
                  </a:lnTo>
                  <a:lnTo>
                    <a:pt x="428" y="56"/>
                  </a:lnTo>
                  <a:lnTo>
                    <a:pt x="442" y="66"/>
                  </a:lnTo>
                  <a:lnTo>
                    <a:pt x="454" y="78"/>
                  </a:lnTo>
                  <a:lnTo>
                    <a:pt x="466" y="90"/>
                  </a:lnTo>
                  <a:lnTo>
                    <a:pt x="476" y="104"/>
                  </a:lnTo>
                  <a:lnTo>
                    <a:pt x="487" y="118"/>
                  </a:lnTo>
                  <a:lnTo>
                    <a:pt x="496" y="133"/>
                  </a:lnTo>
                  <a:lnTo>
                    <a:pt x="505" y="149"/>
                  </a:lnTo>
                  <a:lnTo>
                    <a:pt x="512" y="164"/>
                  </a:lnTo>
                  <a:lnTo>
                    <a:pt x="518" y="180"/>
                  </a:lnTo>
                  <a:lnTo>
                    <a:pt x="523" y="196"/>
                  </a:lnTo>
                  <a:lnTo>
                    <a:pt x="526" y="213"/>
                  </a:lnTo>
                  <a:lnTo>
                    <a:pt x="529" y="230"/>
                  </a:lnTo>
                  <a:lnTo>
                    <a:pt x="530" y="247"/>
                  </a:lnTo>
                  <a:lnTo>
                    <a:pt x="531" y="266"/>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35" name=""/>
            <p:cNvSpPr/>
            <p:nvPr/>
          </p:nvSpPr>
          <p:spPr>
            <a:xfrm>
              <a:off x="1030320" y="502560"/>
              <a:ext cx="165240" cy="178560"/>
            </a:xfrm>
            <a:custGeom>
              <a:avLst/>
              <a:gdLst>
                <a:gd name="textAreaLeft" fmla="*/ 0 w 165240"/>
                <a:gd name="textAreaRight" fmla="*/ 167760 w 165240"/>
                <a:gd name="textAreaTop" fmla="*/ 0 h 178560"/>
                <a:gd name="textAreaBottom" fmla="*/ 181080 h 178560"/>
              </a:gdLst>
              <a:ahLst/>
              <a:cxnLst/>
              <a:rect l="textAreaLeft" t="textAreaTop" r="textAreaRight" b="textAreaBottom"/>
              <a:pathLst>
                <a:path w="466" h="503">
                  <a:moveTo>
                    <a:pt x="0" y="230"/>
                  </a:moveTo>
                  <a:lnTo>
                    <a:pt x="404" y="503"/>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36" name=""/>
            <p:cNvSpPr/>
            <p:nvPr/>
          </p:nvSpPr>
          <p:spPr>
            <a:xfrm>
              <a:off x="4014360" y="3813480"/>
              <a:ext cx="165240" cy="178560"/>
            </a:xfrm>
            <a:custGeom>
              <a:avLst/>
              <a:gdLst>
                <a:gd name="textAreaLeft" fmla="*/ 0 w 165240"/>
                <a:gd name="textAreaRight" fmla="*/ 167760 w 165240"/>
                <a:gd name="textAreaTop" fmla="*/ 0 h 178560"/>
                <a:gd name="textAreaBottom" fmla="*/ 181080 h 178560"/>
              </a:gdLst>
              <a:ahLst/>
              <a:cxnLst/>
              <a:rect l="textAreaLeft" t="textAreaTop" r="textAreaRight" b="textAreaBottom"/>
              <a:pathLst>
                <a:path w="466" h="503">
                  <a:moveTo>
                    <a:pt x="0" y="230"/>
                  </a:moveTo>
                  <a:lnTo>
                    <a:pt x="404" y="503"/>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37" name=""/>
            <p:cNvSpPr/>
            <p:nvPr/>
          </p:nvSpPr>
          <p:spPr>
            <a:xfrm flipH="1">
              <a:off x="6126120" y="5051880"/>
              <a:ext cx="212400" cy="939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38" name=""/>
            <p:cNvSpPr/>
            <p:nvPr/>
          </p:nvSpPr>
          <p:spPr>
            <a:xfrm>
              <a:off x="6185520" y="4992840"/>
              <a:ext cx="93600" cy="2124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sp>
        <p:nvSpPr>
          <p:cNvPr id="239"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240" name="PlaceHolder 2"/>
          <p:cNvSpPr>
            <a:spLocks noGrp="1"/>
          </p:cNvSpPr>
          <p:nvPr>
            <p:ph type="ftr" idx="16"/>
          </p:nvPr>
        </p:nvSpPr>
        <p:spPr>
          <a:xfrm>
            <a:off x="3420000" y="523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241" name="PlaceHolder 3"/>
          <p:cNvSpPr>
            <a:spLocks noGrp="1"/>
          </p:cNvSpPr>
          <p:nvPr>
            <p:ph type="sldNum" idx="17"/>
          </p:nvPr>
        </p:nvSpPr>
        <p:spPr>
          <a:xfrm>
            <a:off x="7228800" y="523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4AF51FB9-4034-4929-BF60-8F5D2F97209B}"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242" name="PlaceHolder 4"/>
          <p:cNvSpPr>
            <a:spLocks noGrp="1"/>
          </p:cNvSpPr>
          <p:nvPr>
            <p:ph type="dt" idx="18"/>
          </p:nvPr>
        </p:nvSpPr>
        <p:spPr>
          <a:xfrm>
            <a:off x="504000" y="523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
        <p:nvSpPr>
          <p:cNvPr id="243" name="PlaceHolder 5"/>
          <p:cNvSpPr>
            <a:spLocks noGrp="1"/>
          </p:cNvSpPr>
          <p:nvPr>
            <p:ph type="body"/>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GB" sz="3200" strike="noStrike" u="none">
                <a:solidFill>
                  <a:srgbClr val="000000"/>
                </a:solidFill>
                <a:effectLst/>
                <a:uFillTx/>
                <a:latin typeface="Arial"/>
              </a:rPr>
              <a:t>Click to edit the outline text format</a:t>
            </a:r>
            <a:endParaRPr b="0" lang="en-GB"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2800" strike="noStrike" u="none">
                <a:solidFill>
                  <a:srgbClr val="000000"/>
                </a:solidFill>
                <a:effectLst/>
                <a:uFillTx/>
                <a:latin typeface="Arial"/>
              </a:rPr>
              <a:t>Second Outline Level</a:t>
            </a:r>
            <a:endParaRPr b="0" lang="en-GB" sz="2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2400" strike="noStrike" u="none">
                <a:solidFill>
                  <a:srgbClr val="000000"/>
                </a:solidFill>
                <a:effectLst/>
                <a:uFillTx/>
                <a:latin typeface="Arial"/>
              </a:rPr>
              <a:t>Third Outline Level</a:t>
            </a:r>
            <a:endParaRPr b="0" lang="en-GB" sz="2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2000" strike="noStrike" u="none">
                <a:solidFill>
                  <a:srgbClr val="000000"/>
                </a:solidFill>
                <a:effectLst/>
                <a:uFillTx/>
                <a:latin typeface="Arial"/>
              </a:rPr>
              <a:t>Fourth Outline Level</a:t>
            </a:r>
            <a:endParaRPr b="0" lang="en-GB"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Fifth Outline Level</a:t>
            </a:r>
            <a:endParaRPr b="0" lang="en-GB"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Sixth Outline Level</a:t>
            </a:r>
            <a:endParaRPr b="0" lang="en-GB"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2000" strike="noStrike" u="none">
                <a:solidFill>
                  <a:srgbClr val="000000"/>
                </a:solidFill>
                <a:effectLst/>
                <a:uFillTx/>
                <a:latin typeface="Arial"/>
              </a:rPr>
              <a:t>Seventh Outline Level</a:t>
            </a:r>
            <a:endParaRPr b="0" lang="en-GB"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244" name=""/>
          <p:cNvSpPr/>
          <p:nvPr/>
        </p:nvSpPr>
        <p:spPr>
          <a:xfrm>
            <a:off x="504000" y="216000"/>
            <a:ext cx="9069840" cy="5235840"/>
          </a:xfrm>
          <a:custGeom>
            <a:avLst/>
            <a:gdLst>
              <a:gd name="textAreaLeft" fmla="*/ 0 w 9069840"/>
              <a:gd name="textAreaRight" fmla="*/ 9072360 w 9069840"/>
              <a:gd name="textAreaTop" fmla="*/ 0 h 5235840"/>
              <a:gd name="textAreaBottom" fmla="*/ 5238360 h 5235840"/>
            </a:gdLst>
            <a:ahLst/>
            <a:cxnLst/>
            <a:rect l="textAreaLeft" t="textAreaTop" r="textAreaRight" b="textAreaBottom"/>
            <a:pathLst>
              <a:path w="25201" h="14551">
                <a:moveTo>
                  <a:pt x="0" y="0"/>
                </a:moveTo>
                <a:lnTo>
                  <a:pt x="25201" y="0"/>
                </a:lnTo>
                <a:lnTo>
                  <a:pt x="25201" y="14551"/>
                </a:lnTo>
                <a:lnTo>
                  <a:pt x="0" y="14551"/>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245" name=""/>
          <p:cNvGrpSpPr/>
          <p:nvPr/>
        </p:nvGrpSpPr>
        <p:grpSpPr>
          <a:xfrm>
            <a:off x="673920" y="3056400"/>
            <a:ext cx="2151720" cy="2241000"/>
            <a:chOff x="673920" y="3056400"/>
            <a:chExt cx="2151720" cy="2241000"/>
          </a:xfrm>
        </p:grpSpPr>
        <p:sp>
          <p:nvSpPr>
            <p:cNvPr id="246" name=""/>
            <p:cNvSpPr/>
            <p:nvPr/>
          </p:nvSpPr>
          <p:spPr>
            <a:xfrm>
              <a:off x="1153080" y="3584520"/>
              <a:ext cx="1190880" cy="1434600"/>
            </a:xfrm>
            <a:custGeom>
              <a:avLst/>
              <a:gdLst>
                <a:gd name="textAreaLeft" fmla="*/ 0 w 1190880"/>
                <a:gd name="textAreaRight" fmla="*/ 1193400 w 1190880"/>
                <a:gd name="textAreaTop" fmla="*/ 0 h 1434600"/>
                <a:gd name="textAreaBottom" fmla="*/ 1437120 h 1434600"/>
              </a:gdLst>
              <a:ahLst/>
              <a:cxnLst/>
              <a:rect l="textAreaLeft" t="textAreaTop" r="textAreaRight" b="textAreaBottom"/>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47" name=""/>
            <p:cNvSpPr/>
            <p:nvPr/>
          </p:nvSpPr>
          <p:spPr>
            <a:xfrm>
              <a:off x="1469520" y="5021640"/>
              <a:ext cx="558000" cy="137520"/>
            </a:xfrm>
            <a:custGeom>
              <a:avLst/>
              <a:gdLst>
                <a:gd name="textAreaLeft" fmla="*/ 0 w 558000"/>
                <a:gd name="textAreaRight" fmla="*/ 560520 w 558000"/>
                <a:gd name="textAreaTop" fmla="*/ 0 h 137520"/>
                <a:gd name="textAreaBottom" fmla="*/ 140040 h 137520"/>
              </a:gdLst>
              <a:ahLst/>
              <a:cxnLst/>
              <a:rect l="textAreaLeft" t="textAreaTop" r="textAreaRight" b="textAreaBottom"/>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48" name=""/>
            <p:cNvSpPr/>
            <p:nvPr/>
          </p:nvSpPr>
          <p:spPr>
            <a:xfrm>
              <a:off x="1523520" y="5159880"/>
              <a:ext cx="449640" cy="137520"/>
            </a:xfrm>
            <a:custGeom>
              <a:avLst/>
              <a:gdLst>
                <a:gd name="textAreaLeft" fmla="*/ 0 w 449640"/>
                <a:gd name="textAreaRight" fmla="*/ 452160 w 449640"/>
                <a:gd name="textAreaTop" fmla="*/ 0 h 137520"/>
                <a:gd name="textAreaBottom" fmla="*/ 140040 h 137520"/>
              </a:gdLst>
              <a:ahLst/>
              <a:cxn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49" name=""/>
            <p:cNvSpPr/>
            <p:nvPr/>
          </p:nvSpPr>
          <p:spPr>
            <a:xfrm>
              <a:off x="1479600" y="3981240"/>
              <a:ext cx="543960" cy="1037880"/>
            </a:xfrm>
            <a:custGeom>
              <a:avLst/>
              <a:gdLst>
                <a:gd name="textAreaLeft" fmla="*/ 0 w 543960"/>
                <a:gd name="textAreaRight" fmla="*/ 546480 w 543960"/>
                <a:gd name="textAreaTop" fmla="*/ 0 h 1037880"/>
                <a:gd name="textAreaBottom" fmla="*/ 1040400 h 1037880"/>
              </a:gdLst>
              <a:ahLst/>
              <a:cxnLst/>
              <a:rect l="textAreaLeft" t="textAreaTop" r="textAreaRight" b="textAreaBottom"/>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50" name=""/>
            <p:cNvSpPr/>
            <p:nvPr/>
          </p:nvSpPr>
          <p:spPr>
            <a:xfrm>
              <a:off x="1749600" y="3056400"/>
              <a:ext cx="360" cy="20484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1" name=""/>
            <p:cNvSpPr/>
            <p:nvPr/>
          </p:nvSpPr>
          <p:spPr>
            <a:xfrm flipH="1">
              <a:off x="2456280" y="3353040"/>
              <a:ext cx="145080" cy="14472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2" name=""/>
            <p:cNvSpPr/>
            <p:nvPr/>
          </p:nvSpPr>
          <p:spPr>
            <a:xfrm flipH="1">
              <a:off x="2620800" y="4145400"/>
              <a:ext cx="204840" cy="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3" name=""/>
            <p:cNvSpPr/>
            <p:nvPr/>
          </p:nvSpPr>
          <p:spPr>
            <a:xfrm>
              <a:off x="898200" y="3353040"/>
              <a:ext cx="145080" cy="14472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4" name=""/>
            <p:cNvSpPr/>
            <p:nvPr/>
          </p:nvSpPr>
          <p:spPr>
            <a:xfrm>
              <a:off x="673920" y="4145400"/>
              <a:ext cx="204840" cy="360"/>
            </a:xfrm>
            <a:prstGeom prst="line">
              <a:avLst/>
            </a:prstGeom>
            <a:ln cap="rnd" w="540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255" name=""/>
          <p:cNvGrpSpPr/>
          <p:nvPr/>
        </p:nvGrpSpPr>
        <p:grpSpPr>
          <a:xfrm>
            <a:off x="1030320" y="307080"/>
            <a:ext cx="8366760" cy="4898160"/>
            <a:chOff x="1030320" y="307080"/>
            <a:chExt cx="8366760" cy="4898160"/>
          </a:xfrm>
        </p:grpSpPr>
        <p:grpSp>
          <p:nvGrpSpPr>
            <p:cNvPr id="256" name=""/>
            <p:cNvGrpSpPr/>
            <p:nvPr/>
          </p:nvGrpSpPr>
          <p:grpSpPr>
            <a:xfrm>
              <a:off x="7599600" y="307080"/>
              <a:ext cx="1797480" cy="1523880"/>
              <a:chOff x="7599600" y="307080"/>
              <a:chExt cx="1797480" cy="1523880"/>
            </a:xfrm>
          </p:grpSpPr>
          <p:sp>
            <p:nvSpPr>
              <p:cNvPr id="257" name=""/>
              <p:cNvSpPr/>
              <p:nvPr/>
            </p:nvSpPr>
            <p:spPr>
              <a:xfrm flipV="1">
                <a:off x="8079480" y="1476000"/>
                <a:ext cx="99360" cy="1472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8" name=""/>
              <p:cNvSpPr/>
              <p:nvPr/>
            </p:nvSpPr>
            <p:spPr>
              <a:xfrm flipV="1">
                <a:off x="7599600" y="955800"/>
                <a:ext cx="176400" cy="32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59" name=""/>
              <p:cNvSpPr/>
              <p:nvPr/>
            </p:nvSpPr>
            <p:spPr>
              <a:xfrm>
                <a:off x="7820640" y="307080"/>
                <a:ext cx="150120" cy="1011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60" name=""/>
              <p:cNvSpPr/>
              <p:nvPr/>
            </p:nvSpPr>
            <p:spPr>
              <a:xfrm flipH="1" flipV="1">
                <a:off x="8811720" y="1655280"/>
                <a:ext cx="35640" cy="1756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61" name=""/>
              <p:cNvSpPr/>
              <p:nvPr/>
            </p:nvSpPr>
            <p:spPr>
              <a:xfrm flipH="1" flipV="1">
                <a:off x="9246960" y="1270080"/>
                <a:ext cx="150120" cy="10152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sp>
          <p:nvSpPr>
            <p:cNvPr id="262" name=""/>
            <p:cNvSpPr/>
            <p:nvPr/>
          </p:nvSpPr>
          <p:spPr>
            <a:xfrm>
              <a:off x="6364080" y="928440"/>
              <a:ext cx="165240" cy="178200"/>
            </a:xfrm>
            <a:custGeom>
              <a:avLst/>
              <a:gdLst>
                <a:gd name="textAreaLeft" fmla="*/ 0 w 165240"/>
                <a:gd name="textAreaRight" fmla="*/ 167760 w 165240"/>
                <a:gd name="textAreaTop" fmla="*/ 0 h 178200"/>
                <a:gd name="textAreaBottom" fmla="*/ 180720 h 178200"/>
              </a:gdLst>
              <a:ahLst/>
              <a:cxnLst/>
              <a:rect l="textAreaLeft" t="textAreaTop" r="textAreaRight" b="textAreaBottom"/>
              <a:pathLst>
                <a:path w="466" h="502">
                  <a:moveTo>
                    <a:pt x="0" y="230"/>
                  </a:moveTo>
                  <a:lnTo>
                    <a:pt x="404" y="502"/>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63" name=""/>
            <p:cNvSpPr/>
            <p:nvPr/>
          </p:nvSpPr>
          <p:spPr>
            <a:xfrm flipH="1">
              <a:off x="3430080" y="1741680"/>
              <a:ext cx="212400" cy="939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64" name=""/>
            <p:cNvSpPr/>
            <p:nvPr/>
          </p:nvSpPr>
          <p:spPr>
            <a:xfrm>
              <a:off x="3489480" y="1682280"/>
              <a:ext cx="93960" cy="2124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65" name=""/>
            <p:cNvSpPr/>
            <p:nvPr/>
          </p:nvSpPr>
          <p:spPr>
            <a:xfrm>
              <a:off x="8921520" y="3384360"/>
              <a:ext cx="188640" cy="188640"/>
            </a:xfrm>
            <a:custGeom>
              <a:avLst/>
              <a:gdLst>
                <a:gd name="textAreaLeft" fmla="*/ 0 w 188640"/>
                <a:gd name="textAreaRight" fmla="*/ 191160 w 188640"/>
                <a:gd name="textAreaTop" fmla="*/ 0 h 188640"/>
                <a:gd name="textAreaBottom" fmla="*/ 191160 h 188640"/>
              </a:gdLst>
              <a:ahLst/>
              <a:cxnLst/>
              <a:rect l="textAreaLeft" t="textAreaTop" r="textAreaRight" b="textAreaBottom"/>
              <a:pathLst>
                <a:path w="531" h="531">
                  <a:moveTo>
                    <a:pt x="531" y="266"/>
                  </a:moveTo>
                  <a:lnTo>
                    <a:pt x="530" y="284"/>
                  </a:lnTo>
                  <a:lnTo>
                    <a:pt x="529" y="301"/>
                  </a:lnTo>
                  <a:lnTo>
                    <a:pt x="526" y="318"/>
                  </a:lnTo>
                  <a:lnTo>
                    <a:pt x="523" y="335"/>
                  </a:lnTo>
                  <a:lnTo>
                    <a:pt x="518" y="351"/>
                  </a:lnTo>
                  <a:lnTo>
                    <a:pt x="512" y="367"/>
                  </a:lnTo>
                  <a:lnTo>
                    <a:pt x="505" y="383"/>
                  </a:lnTo>
                  <a:lnTo>
                    <a:pt x="496" y="399"/>
                  </a:lnTo>
                  <a:lnTo>
                    <a:pt x="487" y="414"/>
                  </a:lnTo>
                  <a:lnTo>
                    <a:pt x="476" y="429"/>
                  </a:lnTo>
                  <a:lnTo>
                    <a:pt x="466" y="442"/>
                  </a:lnTo>
                  <a:lnTo>
                    <a:pt x="454" y="454"/>
                  </a:lnTo>
                  <a:lnTo>
                    <a:pt x="442" y="466"/>
                  </a:lnTo>
                  <a:lnTo>
                    <a:pt x="428" y="476"/>
                  </a:lnTo>
                  <a:lnTo>
                    <a:pt x="414" y="487"/>
                  </a:lnTo>
                  <a:lnTo>
                    <a:pt x="399" y="496"/>
                  </a:lnTo>
                  <a:lnTo>
                    <a:pt x="382" y="505"/>
                  </a:lnTo>
                  <a:lnTo>
                    <a:pt x="366" y="512"/>
                  </a:lnTo>
                  <a:lnTo>
                    <a:pt x="350" y="518"/>
                  </a:lnTo>
                  <a:lnTo>
                    <a:pt x="334" y="523"/>
                  </a:lnTo>
                  <a:lnTo>
                    <a:pt x="317" y="526"/>
                  </a:lnTo>
                  <a:lnTo>
                    <a:pt x="300" y="529"/>
                  </a:lnTo>
                  <a:lnTo>
                    <a:pt x="283" y="530"/>
                  </a:lnTo>
                  <a:lnTo>
                    <a:pt x="265" y="531"/>
                  </a:lnTo>
                  <a:lnTo>
                    <a:pt x="247" y="530"/>
                  </a:lnTo>
                  <a:lnTo>
                    <a:pt x="230" y="529"/>
                  </a:lnTo>
                  <a:lnTo>
                    <a:pt x="213" y="526"/>
                  </a:lnTo>
                  <a:lnTo>
                    <a:pt x="197" y="523"/>
                  </a:lnTo>
                  <a:lnTo>
                    <a:pt x="180" y="518"/>
                  </a:lnTo>
                  <a:lnTo>
                    <a:pt x="165" y="512"/>
                  </a:lnTo>
                  <a:lnTo>
                    <a:pt x="149" y="505"/>
                  </a:lnTo>
                  <a:lnTo>
                    <a:pt x="132" y="496"/>
                  </a:lnTo>
                  <a:lnTo>
                    <a:pt x="117" y="487"/>
                  </a:lnTo>
                  <a:lnTo>
                    <a:pt x="103" y="476"/>
                  </a:lnTo>
                  <a:lnTo>
                    <a:pt x="89" y="466"/>
                  </a:lnTo>
                  <a:lnTo>
                    <a:pt x="77" y="454"/>
                  </a:lnTo>
                  <a:lnTo>
                    <a:pt x="65" y="442"/>
                  </a:lnTo>
                  <a:lnTo>
                    <a:pt x="55" y="429"/>
                  </a:lnTo>
                  <a:lnTo>
                    <a:pt x="44" y="414"/>
                  </a:lnTo>
                  <a:lnTo>
                    <a:pt x="35" y="399"/>
                  </a:lnTo>
                  <a:lnTo>
                    <a:pt x="26" y="383"/>
                  </a:lnTo>
                  <a:lnTo>
                    <a:pt x="19" y="367"/>
                  </a:lnTo>
                  <a:lnTo>
                    <a:pt x="13" y="351"/>
                  </a:lnTo>
                  <a:lnTo>
                    <a:pt x="8" y="335"/>
                  </a:lnTo>
                  <a:lnTo>
                    <a:pt x="5" y="318"/>
                  </a:lnTo>
                  <a:lnTo>
                    <a:pt x="2" y="301"/>
                  </a:lnTo>
                  <a:lnTo>
                    <a:pt x="0" y="284"/>
                  </a:lnTo>
                  <a:lnTo>
                    <a:pt x="0" y="266"/>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9" y="36"/>
                  </a:lnTo>
                  <a:lnTo>
                    <a:pt x="414" y="45"/>
                  </a:lnTo>
                  <a:lnTo>
                    <a:pt x="428" y="56"/>
                  </a:lnTo>
                  <a:lnTo>
                    <a:pt x="442" y="66"/>
                  </a:lnTo>
                  <a:lnTo>
                    <a:pt x="454" y="78"/>
                  </a:lnTo>
                  <a:lnTo>
                    <a:pt x="466" y="90"/>
                  </a:lnTo>
                  <a:lnTo>
                    <a:pt x="476" y="104"/>
                  </a:lnTo>
                  <a:lnTo>
                    <a:pt x="487" y="118"/>
                  </a:lnTo>
                  <a:lnTo>
                    <a:pt x="496" y="133"/>
                  </a:lnTo>
                  <a:lnTo>
                    <a:pt x="505" y="149"/>
                  </a:lnTo>
                  <a:lnTo>
                    <a:pt x="512" y="164"/>
                  </a:lnTo>
                  <a:lnTo>
                    <a:pt x="518" y="180"/>
                  </a:lnTo>
                  <a:lnTo>
                    <a:pt x="523" y="196"/>
                  </a:lnTo>
                  <a:lnTo>
                    <a:pt x="526" y="213"/>
                  </a:lnTo>
                  <a:lnTo>
                    <a:pt x="529" y="230"/>
                  </a:lnTo>
                  <a:lnTo>
                    <a:pt x="530" y="247"/>
                  </a:lnTo>
                  <a:lnTo>
                    <a:pt x="531" y="266"/>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66" name=""/>
            <p:cNvSpPr/>
            <p:nvPr/>
          </p:nvSpPr>
          <p:spPr>
            <a:xfrm>
              <a:off x="1030320" y="502560"/>
              <a:ext cx="165240" cy="178560"/>
            </a:xfrm>
            <a:custGeom>
              <a:avLst/>
              <a:gdLst>
                <a:gd name="textAreaLeft" fmla="*/ 0 w 165240"/>
                <a:gd name="textAreaRight" fmla="*/ 167760 w 165240"/>
                <a:gd name="textAreaTop" fmla="*/ 0 h 178560"/>
                <a:gd name="textAreaBottom" fmla="*/ 181080 h 178560"/>
              </a:gdLst>
              <a:ahLst/>
              <a:cxnLst/>
              <a:rect l="textAreaLeft" t="textAreaTop" r="textAreaRight" b="textAreaBottom"/>
              <a:pathLst>
                <a:path w="466" h="503">
                  <a:moveTo>
                    <a:pt x="0" y="230"/>
                  </a:moveTo>
                  <a:lnTo>
                    <a:pt x="404" y="503"/>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67" name=""/>
            <p:cNvSpPr/>
            <p:nvPr/>
          </p:nvSpPr>
          <p:spPr>
            <a:xfrm>
              <a:off x="4014360" y="3813480"/>
              <a:ext cx="165240" cy="178560"/>
            </a:xfrm>
            <a:custGeom>
              <a:avLst/>
              <a:gdLst>
                <a:gd name="textAreaLeft" fmla="*/ 0 w 165240"/>
                <a:gd name="textAreaRight" fmla="*/ 167760 w 165240"/>
                <a:gd name="textAreaTop" fmla="*/ 0 h 178560"/>
                <a:gd name="textAreaBottom" fmla="*/ 181080 h 178560"/>
              </a:gdLst>
              <a:ahLst/>
              <a:cxnLst/>
              <a:rect l="textAreaLeft" t="textAreaTop" r="textAreaRight" b="textAreaBottom"/>
              <a:pathLst>
                <a:path w="466" h="503">
                  <a:moveTo>
                    <a:pt x="0" y="230"/>
                  </a:moveTo>
                  <a:lnTo>
                    <a:pt x="404" y="503"/>
                  </a:lnTo>
                  <a:lnTo>
                    <a:pt x="466"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68" name=""/>
            <p:cNvSpPr/>
            <p:nvPr/>
          </p:nvSpPr>
          <p:spPr>
            <a:xfrm flipH="1">
              <a:off x="6126120" y="5051880"/>
              <a:ext cx="212400" cy="939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69" name=""/>
            <p:cNvSpPr/>
            <p:nvPr/>
          </p:nvSpPr>
          <p:spPr>
            <a:xfrm>
              <a:off x="6185520" y="4992840"/>
              <a:ext cx="93600" cy="2124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sp>
        <p:nvSpPr>
          <p:cNvPr id="270" name="PlaceHolder 1"/>
          <p:cNvSpPr>
            <a:spLocks noGrp="1"/>
          </p:cNvSpPr>
          <p:nvPr>
            <p:ph type="title"/>
          </p:nvPr>
        </p:nvSpPr>
        <p:spPr>
          <a:xfrm>
            <a:off x="4320000" y="1800000"/>
            <a:ext cx="5037480" cy="717480"/>
          </a:xfrm>
          <a:prstGeom prst="rect">
            <a:avLst/>
          </a:prstGeom>
          <a:noFill/>
          <a:ln w="0">
            <a:noFill/>
          </a:ln>
        </p:spPr>
        <p:txBody>
          <a:bodyPr lIns="0" rIns="0" tIns="0" bIns="0" anchor="ctr">
            <a:normAutofit/>
          </a:bodyPr>
          <a:p>
            <a:pPr indent="0">
              <a:lnSpc>
                <a:spcPct val="100000"/>
              </a:lnSpc>
              <a:buNone/>
              <a:tabLst>
                <a:tab algn="l" pos="0"/>
              </a:tabLst>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271"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lnSpc>
                <a:spcPct val="100000"/>
              </a:lnSpc>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272" name="PlaceHolder 3"/>
          <p:cNvSpPr>
            <a:spLocks noGrp="1"/>
          </p:cNvSpPr>
          <p:nvPr>
            <p:ph type="ftr" idx="19"/>
          </p:nvPr>
        </p:nvSpPr>
        <p:spPr>
          <a:xfrm>
            <a:off x="3420000" y="523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273" name="PlaceHolder 4"/>
          <p:cNvSpPr>
            <a:spLocks noGrp="1"/>
          </p:cNvSpPr>
          <p:nvPr>
            <p:ph type="sldNum" idx="20"/>
          </p:nvPr>
        </p:nvSpPr>
        <p:spPr>
          <a:xfrm>
            <a:off x="7228800" y="523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8F57E3B8-4546-4316-B637-096B4E8A03AC}"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274" name="PlaceHolder 5"/>
          <p:cNvSpPr>
            <a:spLocks noGrp="1"/>
          </p:cNvSpPr>
          <p:nvPr>
            <p:ph type="dt" idx="21"/>
          </p:nvPr>
        </p:nvSpPr>
        <p:spPr>
          <a:xfrm>
            <a:off x="504000" y="5238000"/>
            <a:ext cx="2344680" cy="240120"/>
          </a:xfrm>
          <a:prstGeom prst="rect">
            <a:avLst/>
          </a:prstGeom>
          <a:noFill/>
          <a:ln w="0">
            <a:noFill/>
          </a:ln>
        </p:spPr>
        <p:txBody>
          <a:bodyPr lIns="0" rIns="0" tIns="0" bIns="0" anchor="t">
            <a:noAutofit/>
          </a:bodyPr>
          <a:lstStyle>
            <a:lvl1pPr indent="0">
              <a:lnSpc>
                <a:spcPct val="100000"/>
              </a:lnSpc>
              <a:buNone/>
              <a:tabLst>
                <a:tab algn="l" pos="0"/>
              </a:tabLst>
              <a:defRPr b="0" lang="en-GB" sz="1400" strike="noStrike" u="none">
                <a:solidFill>
                  <a:srgbClr val="000000"/>
                </a:solidFill>
                <a:effectLst/>
                <a:uFillTx/>
                <a:latin typeface="Times New Roman"/>
              </a:defRPr>
            </a:lvl1pPr>
          </a:lstStyle>
          <a:p>
            <a:pPr indent="0">
              <a:lnSpc>
                <a:spcPct val="100000"/>
              </a:lnSpc>
              <a:buNone/>
              <a:tabLst>
                <a:tab algn="l" pos="0"/>
              </a:tabLst>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1">
    <p:spTree>
      <p:nvGrpSpPr>
        <p:cNvPr id="1" name=""/>
        <p:cNvGrpSpPr/>
        <p:nvPr/>
      </p:nvGrpSpPr>
      <p:grpSpPr>
        <a:xfrm>
          <a:off x="0" y="0"/>
          <a:ext cx="0" cy="0"/>
          <a:chOff x="0" y="0"/>
          <a:chExt cx="0" cy="0"/>
        </a:xfrm>
      </p:grpSpPr>
      <p:sp>
        <p:nvSpPr>
          <p:cNvPr id="303"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304"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4093086-5EFE-447F-A9BB-5EC389AD9AFA}" type="slidenum">
              <a:t>&lt;#&gt;</a:t>
            </a:fld>
          </a:p>
        </p:txBody>
      </p:sp>
      <p:sp>
        <p:nvSpPr>
          <p:cNvPr id="6" name="PlaceHolder 5"/>
          <p:cNvSpPr>
            <a:spLocks noGrp="1"/>
          </p:cNvSpPr>
          <p:nvPr>
            <p:ph type="dt" idx="24"/>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2">
    <p:spTree>
      <p:nvGrpSpPr>
        <p:cNvPr id="1" name=""/>
        <p:cNvGrpSpPr/>
        <p:nvPr/>
      </p:nvGrpSpPr>
      <p:grpSpPr>
        <a:xfrm>
          <a:off x="0" y="0"/>
          <a:ext cx="0" cy="0"/>
          <a:chOff x="0" y="0"/>
          <a:chExt cx="0" cy="0"/>
        </a:xfrm>
      </p:grpSpPr>
      <p:sp>
        <p:nvSpPr>
          <p:cNvPr id="350" name="PlaceHolder 1"/>
          <p:cNvSpPr>
            <a:spLocks noGrp="1"/>
          </p:cNvSpPr>
          <p:nvPr>
            <p:ph type="title"/>
          </p:nvPr>
        </p:nvSpPr>
        <p:spPr>
          <a:xfrm>
            <a:off x="4320000" y="1845000"/>
            <a:ext cx="5037480" cy="625320"/>
          </a:xfrm>
          <a:prstGeom prst="rect">
            <a:avLst/>
          </a:prstGeom>
          <a:noFill/>
          <a:ln w="0">
            <a:noFill/>
          </a:ln>
        </p:spPr>
        <p:txBody>
          <a:bodyPr lIns="0" rIns="0" tIns="0" bIns="0" anchor="ctr">
            <a:spAutoFit/>
          </a:bodyPr>
          <a:p>
            <a:pPr indent="0" algn="ctr">
              <a:buNone/>
            </a:pPr>
            <a:endParaRPr b="0" lang="en-GB" sz="4400" strike="noStrike" u="none">
              <a:solidFill>
                <a:srgbClr val="000000"/>
              </a:solidFill>
              <a:effectLst/>
              <a:uFillTx/>
              <a:latin typeface="Arial"/>
            </a:endParaRPr>
          </a:p>
        </p:txBody>
      </p:sp>
      <p:sp>
        <p:nvSpPr>
          <p:cNvPr id="351" name="PlaceHolder 2"/>
          <p:cNvSpPr>
            <a:spLocks noGrp="1"/>
          </p:cNvSpPr>
          <p:nvPr>
            <p:ph/>
          </p:nvPr>
        </p:nvSpPr>
        <p:spPr>
          <a:xfrm>
            <a:off x="4320000" y="2880000"/>
            <a:ext cx="5037480" cy="1797480"/>
          </a:xfrm>
          <a:prstGeom prst="rect">
            <a:avLst/>
          </a:prstGeom>
          <a:noFill/>
          <a:ln w="0">
            <a:noFill/>
          </a:ln>
        </p:spPr>
        <p:txBody>
          <a:bodyPr lIns="0" rIns="0" tIns="0" bIns="0" anchor="t">
            <a:normAutofit/>
          </a:bodyPr>
          <a:p>
            <a:pPr indent="0">
              <a:spcBef>
                <a:spcPts val="1417"/>
              </a:spcBef>
              <a:buNone/>
            </a:pPr>
            <a:endParaRPr b="0" lang="en-GB" sz="3200" strike="noStrike" u="none">
              <a:solidFill>
                <a:srgbClr val="000000"/>
              </a:solidFill>
              <a:effectLst/>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874F903D-EBAD-4A57-B06A-BACCBB8A34A2}" type="slidenum">
              <a:t>&lt;#&gt;</a:t>
            </a:fld>
          </a:p>
        </p:txBody>
      </p:sp>
      <p:sp>
        <p:nvSpPr>
          <p:cNvPr id="6" name="PlaceHolder 5"/>
          <p:cNvSpPr>
            <a:spLocks noGrp="1"/>
          </p:cNvSpPr>
          <p:nvPr>
            <p:ph type="dt" idx="27"/>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_rels/slideMaster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6.xml"/><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
          <p:cNvSpPr/>
          <p:nvPr/>
        </p:nvSpPr>
        <p:spPr>
          <a:xfrm>
            <a:off x="0" y="180000"/>
            <a:ext cx="4147560" cy="414720"/>
          </a:xfrm>
          <a:custGeom>
            <a:avLst/>
            <a:gdLst>
              <a:gd name="textAreaLeft" fmla="*/ 0 w 4147560"/>
              <a:gd name="textAreaRight" fmla="*/ 4150080 w 4147560"/>
              <a:gd name="textAreaTop" fmla="*/ 0 h 414720"/>
              <a:gd name="textAreaBottom" fmla="*/ 417240 h 414720"/>
            </a:gdLst>
            <a:ahLst/>
            <a:cxn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353" name=""/>
          <p:cNvGrpSpPr/>
          <p:nvPr/>
        </p:nvGrpSpPr>
        <p:grpSpPr>
          <a:xfrm>
            <a:off x="152640" y="291960"/>
            <a:ext cx="9273600" cy="4825080"/>
            <a:chOff x="152640" y="291960"/>
            <a:chExt cx="9273600" cy="4825080"/>
          </a:xfrm>
        </p:grpSpPr>
        <p:sp>
          <p:nvSpPr>
            <p:cNvPr id="354" name=""/>
            <p:cNvSpPr/>
            <p:nvPr/>
          </p:nvSpPr>
          <p:spPr>
            <a:xfrm flipH="1">
              <a:off x="1209960" y="4952880"/>
              <a:ext cx="16416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55" name=""/>
            <p:cNvSpPr/>
            <p:nvPr/>
          </p:nvSpPr>
          <p:spPr>
            <a:xfrm>
              <a:off x="1209960" y="4952880"/>
              <a:ext cx="16416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56" name=""/>
            <p:cNvSpPr/>
            <p:nvPr/>
          </p:nvSpPr>
          <p:spPr>
            <a:xfrm>
              <a:off x="5675400" y="1268280"/>
              <a:ext cx="165240" cy="178560"/>
            </a:xfrm>
            <a:custGeom>
              <a:avLst/>
              <a:gdLst>
                <a:gd name="textAreaLeft" fmla="*/ 0 w 165240"/>
                <a:gd name="textAreaRight" fmla="*/ 167760 w 165240"/>
                <a:gd name="textAreaTop" fmla="*/ 0 h 178560"/>
                <a:gd name="textAreaBottom" fmla="*/ 181080 h 178560"/>
              </a:gdLst>
              <a:ahLst/>
              <a:cxnLst/>
              <a:rect l="textAreaLeft" t="textAreaTop" r="textAreaRight" b="textAreaBottom"/>
              <a:pathLst>
                <a:path w="466" h="503">
                  <a:moveTo>
                    <a:pt x="0" y="230"/>
                  </a:moveTo>
                  <a:lnTo>
                    <a:pt x="404" y="503"/>
                  </a:lnTo>
                  <a:lnTo>
                    <a:pt x="466" y="0"/>
                  </a:lnTo>
                  <a:lnTo>
                    <a:pt x="0" y="230"/>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57" name=""/>
            <p:cNvSpPr/>
            <p:nvPr/>
          </p:nvSpPr>
          <p:spPr>
            <a:xfrm>
              <a:off x="7669440" y="445248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58" name=""/>
            <p:cNvSpPr/>
            <p:nvPr/>
          </p:nvSpPr>
          <p:spPr>
            <a:xfrm flipH="1">
              <a:off x="9262080" y="291960"/>
              <a:ext cx="16416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59" name=""/>
            <p:cNvSpPr/>
            <p:nvPr/>
          </p:nvSpPr>
          <p:spPr>
            <a:xfrm>
              <a:off x="9262080" y="291960"/>
              <a:ext cx="16416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60" name=""/>
            <p:cNvSpPr/>
            <p:nvPr/>
          </p:nvSpPr>
          <p:spPr>
            <a:xfrm>
              <a:off x="152640" y="111204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grpSp>
        <p:nvGrpSpPr>
          <p:cNvPr id="361" name=""/>
          <p:cNvGrpSpPr/>
          <p:nvPr/>
        </p:nvGrpSpPr>
        <p:grpSpPr>
          <a:xfrm>
            <a:off x="69480" y="59040"/>
            <a:ext cx="656280" cy="688680"/>
            <a:chOff x="69480" y="59040"/>
            <a:chExt cx="656280" cy="688680"/>
          </a:xfrm>
        </p:grpSpPr>
        <p:grpSp>
          <p:nvGrpSpPr>
            <p:cNvPr id="362" name=""/>
            <p:cNvGrpSpPr/>
            <p:nvPr/>
          </p:nvGrpSpPr>
          <p:grpSpPr>
            <a:xfrm>
              <a:off x="82440" y="79560"/>
              <a:ext cx="643320" cy="668160"/>
              <a:chOff x="82440" y="79560"/>
              <a:chExt cx="643320" cy="668160"/>
            </a:xfrm>
          </p:grpSpPr>
          <p:sp>
            <p:nvSpPr>
              <p:cNvPr id="363" name=""/>
              <p:cNvSpPr/>
              <p:nvPr/>
            </p:nvSpPr>
            <p:spPr>
              <a:xfrm>
                <a:off x="225720" y="237600"/>
                <a:ext cx="354240" cy="426960"/>
              </a:xfrm>
              <a:custGeom>
                <a:avLst/>
                <a:gdLst>
                  <a:gd name="textAreaLeft" fmla="*/ 0 w 354240"/>
                  <a:gd name="textAreaRight" fmla="*/ 356760 w 354240"/>
                  <a:gd name="textAreaTop" fmla="*/ 0 h 426960"/>
                  <a:gd name="textAreaBottom" fmla="*/ 429480 h 426960"/>
                </a:gdLst>
                <a:ahLst/>
                <a:cxn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64" name=""/>
              <p:cNvSpPr/>
              <p:nvPr/>
            </p:nvSpPr>
            <p:spPr>
              <a:xfrm>
                <a:off x="320400" y="667080"/>
                <a:ext cx="164880" cy="39600"/>
              </a:xfrm>
              <a:custGeom>
                <a:avLst/>
                <a:gdLst>
                  <a:gd name="textAreaLeft" fmla="*/ 0 w 164880"/>
                  <a:gd name="textAreaRight" fmla="*/ 167400 w 164880"/>
                  <a:gd name="textAreaTop" fmla="*/ 0 h 39600"/>
                  <a:gd name="textAreaBottom" fmla="*/ 42120 h 39600"/>
                </a:gdLst>
                <a:ahLst/>
                <a:cxn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65" name=""/>
              <p:cNvSpPr/>
              <p:nvPr/>
            </p:nvSpPr>
            <p:spPr>
              <a:xfrm>
                <a:off x="336600" y="708480"/>
                <a:ext cx="132480" cy="39240"/>
              </a:xfrm>
              <a:custGeom>
                <a:avLst/>
                <a:gdLst>
                  <a:gd name="textAreaLeft" fmla="*/ 0 w 132480"/>
                  <a:gd name="textAreaRight" fmla="*/ 135000 w 132480"/>
                  <a:gd name="textAreaTop" fmla="*/ 0 h 39240"/>
                  <a:gd name="textAreaBottom" fmla="*/ 41760 h 39240"/>
                </a:gdLst>
                <a:ahLst/>
                <a:cxn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66" name=""/>
              <p:cNvSpPr/>
              <p:nvPr/>
            </p:nvSpPr>
            <p:spPr>
              <a:xfrm>
                <a:off x="323280" y="356040"/>
                <a:ext cx="160920" cy="308520"/>
              </a:xfrm>
              <a:custGeom>
                <a:avLst/>
                <a:gdLst>
                  <a:gd name="textAreaLeft" fmla="*/ 0 w 160920"/>
                  <a:gd name="textAreaRight" fmla="*/ 163440 w 160920"/>
                  <a:gd name="textAreaTop" fmla="*/ 0 h 308520"/>
                  <a:gd name="textAreaBottom" fmla="*/ 311040 h 308520"/>
                </a:gdLst>
                <a:ahLst/>
                <a:cxn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67"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68"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69"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70"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71"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372" name=""/>
            <p:cNvGrpSpPr/>
            <p:nvPr/>
          </p:nvGrpSpPr>
          <p:grpSpPr>
            <a:xfrm>
              <a:off x="69480" y="59040"/>
              <a:ext cx="643320" cy="668520"/>
              <a:chOff x="69480" y="59040"/>
              <a:chExt cx="643320" cy="668520"/>
            </a:xfrm>
          </p:grpSpPr>
          <p:sp>
            <p:nvSpPr>
              <p:cNvPr id="373" name=""/>
              <p:cNvSpPr/>
              <p:nvPr/>
            </p:nvSpPr>
            <p:spPr>
              <a:xfrm>
                <a:off x="212400" y="217080"/>
                <a:ext cx="354600" cy="427320"/>
              </a:xfrm>
              <a:custGeom>
                <a:avLst/>
                <a:gdLst>
                  <a:gd name="textAreaLeft" fmla="*/ 0 w 354600"/>
                  <a:gd name="textAreaRight" fmla="*/ 357120 w 354600"/>
                  <a:gd name="textAreaTop" fmla="*/ 0 h 427320"/>
                  <a:gd name="textAreaBottom" fmla="*/ 429840 h 427320"/>
                </a:gdLst>
                <a:ahLst/>
                <a:cxn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74" name=""/>
              <p:cNvSpPr/>
              <p:nvPr/>
            </p:nvSpPr>
            <p:spPr>
              <a:xfrm>
                <a:off x="307080" y="646920"/>
                <a:ext cx="165240" cy="39240"/>
              </a:xfrm>
              <a:custGeom>
                <a:avLst/>
                <a:gdLst>
                  <a:gd name="textAreaLeft" fmla="*/ 0 w 165240"/>
                  <a:gd name="textAreaRight" fmla="*/ 167760 w 165240"/>
                  <a:gd name="textAreaTop" fmla="*/ 0 h 39240"/>
                  <a:gd name="textAreaBottom" fmla="*/ 41760 h 39240"/>
                </a:gdLst>
                <a:ahLst/>
                <a:cxn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75" name=""/>
              <p:cNvSpPr/>
              <p:nvPr/>
            </p:nvSpPr>
            <p:spPr>
              <a:xfrm>
                <a:off x="323280" y="687960"/>
                <a:ext cx="132840" cy="39600"/>
              </a:xfrm>
              <a:custGeom>
                <a:avLst/>
                <a:gdLst>
                  <a:gd name="textAreaLeft" fmla="*/ 0 w 132840"/>
                  <a:gd name="textAreaRight" fmla="*/ 135360 w 132840"/>
                  <a:gd name="textAreaTop" fmla="*/ 0 h 39600"/>
                  <a:gd name="textAreaBottom" fmla="*/ 42120 h 39600"/>
                </a:gdLst>
                <a:ahLst/>
                <a:cxn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76" name=""/>
              <p:cNvSpPr/>
              <p:nvPr/>
            </p:nvSpPr>
            <p:spPr>
              <a:xfrm>
                <a:off x="309960" y="335520"/>
                <a:ext cx="161280" cy="308880"/>
              </a:xfrm>
              <a:custGeom>
                <a:avLst/>
                <a:gdLst>
                  <a:gd name="textAreaLeft" fmla="*/ 0 w 161280"/>
                  <a:gd name="textAreaRight" fmla="*/ 163800 w 161280"/>
                  <a:gd name="textAreaTop" fmla="*/ 0 h 308880"/>
                  <a:gd name="textAreaBottom" fmla="*/ 311400 h 308880"/>
                </a:gdLst>
                <a:ahLst/>
                <a:cxn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77"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78"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79"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80"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81"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grpSp>
      </p:grpSp>
      <p:sp>
        <p:nvSpPr>
          <p:cNvPr id="382" name="PlaceHolder 1"/>
          <p:cNvSpPr>
            <a:spLocks noGrp="1"/>
          </p:cNvSpPr>
          <p:nvPr>
            <p:ph type="title"/>
          </p:nvPr>
        </p:nvSpPr>
        <p:spPr>
          <a:xfrm>
            <a:off x="4320000" y="2020320"/>
            <a:ext cx="5037480" cy="274680"/>
          </a:xfrm>
          <a:prstGeom prst="rect">
            <a:avLst/>
          </a:prstGeom>
          <a:noFill/>
          <a:ln w="0">
            <a:noFill/>
          </a:ln>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383"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384" name="PlaceHolder 3"/>
          <p:cNvSpPr>
            <a:spLocks noGrp="1"/>
          </p:cNvSpPr>
          <p:nvPr>
            <p:ph type="ftr" idx="28"/>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385" name="PlaceHolder 4"/>
          <p:cNvSpPr>
            <a:spLocks noGrp="1"/>
          </p:cNvSpPr>
          <p:nvPr>
            <p:ph type="sldNum" idx="29"/>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35B85108-E13D-4912-A21C-134A8B1BBF46}"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386" name="PlaceHolder 5"/>
          <p:cNvSpPr>
            <a:spLocks noGrp="1"/>
          </p:cNvSpPr>
          <p:nvPr>
            <p:ph type="dt" idx="30"/>
          </p:nvPr>
        </p:nvSpPr>
        <p:spPr>
          <a:xfrm>
            <a:off x="504000" y="532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grpSp>
        <p:nvGrpSpPr>
          <p:cNvPr id="389" name=""/>
          <p:cNvGrpSpPr/>
          <p:nvPr/>
        </p:nvGrpSpPr>
        <p:grpSpPr>
          <a:xfrm>
            <a:off x="393120" y="115920"/>
            <a:ext cx="9252720" cy="5309280"/>
            <a:chOff x="393120" y="115920"/>
            <a:chExt cx="9252720" cy="5309280"/>
          </a:xfrm>
        </p:grpSpPr>
        <p:sp>
          <p:nvSpPr>
            <p:cNvPr id="390" name=""/>
            <p:cNvSpPr/>
            <p:nvPr/>
          </p:nvSpPr>
          <p:spPr>
            <a:xfrm>
              <a:off x="1192680" y="284652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91" name=""/>
            <p:cNvSpPr/>
            <p:nvPr/>
          </p:nvSpPr>
          <p:spPr>
            <a:xfrm flipH="1">
              <a:off x="4060800" y="115920"/>
              <a:ext cx="86760" cy="2152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92" name=""/>
            <p:cNvSpPr/>
            <p:nvPr/>
          </p:nvSpPr>
          <p:spPr>
            <a:xfrm>
              <a:off x="3996360" y="180360"/>
              <a:ext cx="215280" cy="86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93" name=""/>
            <p:cNvSpPr/>
            <p:nvPr/>
          </p:nvSpPr>
          <p:spPr>
            <a:xfrm>
              <a:off x="8077680" y="5246640"/>
              <a:ext cx="165600" cy="178560"/>
            </a:xfrm>
            <a:custGeom>
              <a:avLst/>
              <a:gdLst>
                <a:gd name="textAreaLeft" fmla="*/ 0 w 165600"/>
                <a:gd name="textAreaRight" fmla="*/ 168120 w 165600"/>
                <a:gd name="textAreaTop" fmla="*/ 0 h 178560"/>
                <a:gd name="textAreaBottom" fmla="*/ 181080 h 178560"/>
              </a:gdLst>
              <a:ahLst/>
              <a:cxnLst/>
              <a:rect l="textAreaLeft" t="textAreaTop" r="textAreaRight" b="textAreaBottom"/>
              <a:pathLst>
                <a:path w="467" h="503">
                  <a:moveTo>
                    <a:pt x="0" y="230"/>
                  </a:moveTo>
                  <a:lnTo>
                    <a:pt x="404" y="503"/>
                  </a:lnTo>
                  <a:lnTo>
                    <a:pt x="467"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94" name=""/>
            <p:cNvSpPr/>
            <p:nvPr/>
          </p:nvSpPr>
          <p:spPr>
            <a:xfrm>
              <a:off x="662760" y="1063800"/>
              <a:ext cx="165600" cy="178200"/>
            </a:xfrm>
            <a:custGeom>
              <a:avLst/>
              <a:gdLst>
                <a:gd name="textAreaLeft" fmla="*/ 0 w 165600"/>
                <a:gd name="textAreaRight" fmla="*/ 168120 w 165600"/>
                <a:gd name="textAreaTop" fmla="*/ 0 h 178200"/>
                <a:gd name="textAreaBottom" fmla="*/ 180720 h 178200"/>
              </a:gdLst>
              <a:ahLst/>
              <a:cxnLst/>
              <a:rect l="textAreaLeft" t="textAreaTop" r="textAreaRight" b="textAreaBottom"/>
              <a:pathLst>
                <a:path w="467" h="502">
                  <a:moveTo>
                    <a:pt x="0" y="230"/>
                  </a:moveTo>
                  <a:lnTo>
                    <a:pt x="404" y="502"/>
                  </a:lnTo>
                  <a:lnTo>
                    <a:pt x="467"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95" name=""/>
            <p:cNvSpPr/>
            <p:nvPr/>
          </p:nvSpPr>
          <p:spPr>
            <a:xfrm>
              <a:off x="9468000" y="296640"/>
              <a:ext cx="177840" cy="167760"/>
            </a:xfrm>
            <a:custGeom>
              <a:avLst/>
              <a:gdLst>
                <a:gd name="textAreaLeft" fmla="*/ 0 w 177840"/>
                <a:gd name="textAreaRight" fmla="*/ 180360 w 177840"/>
                <a:gd name="textAreaTop" fmla="*/ 0 h 167760"/>
                <a:gd name="textAreaBottom" fmla="*/ 170280 h 167760"/>
              </a:gdLst>
              <a:ahLst/>
              <a:cxnLst/>
              <a:rect l="textAreaLeft" t="textAreaTop" r="textAreaRight" b="textAreaBottom"/>
              <a:pathLst>
                <a:path w="501" h="473">
                  <a:moveTo>
                    <a:pt x="217" y="473"/>
                  </a:moveTo>
                  <a:lnTo>
                    <a:pt x="501" y="76"/>
                  </a:lnTo>
                  <a:lnTo>
                    <a:pt x="0" y="0"/>
                  </a:lnTo>
                  <a:lnTo>
                    <a:pt x="217" y="473"/>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96" name=""/>
            <p:cNvSpPr/>
            <p:nvPr/>
          </p:nvSpPr>
          <p:spPr>
            <a:xfrm flipH="1">
              <a:off x="457200" y="5131080"/>
              <a:ext cx="86760" cy="2152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97" name=""/>
            <p:cNvSpPr/>
            <p:nvPr/>
          </p:nvSpPr>
          <p:spPr>
            <a:xfrm>
              <a:off x="393120" y="5195160"/>
              <a:ext cx="215280" cy="8712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98" name=""/>
            <p:cNvSpPr/>
            <p:nvPr/>
          </p:nvSpPr>
          <p:spPr>
            <a:xfrm>
              <a:off x="7131240" y="64872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grpSp>
        <p:nvGrpSpPr>
          <p:cNvPr id="399" name=""/>
          <p:cNvGrpSpPr/>
          <p:nvPr/>
        </p:nvGrpSpPr>
        <p:grpSpPr>
          <a:xfrm>
            <a:off x="69480" y="59040"/>
            <a:ext cx="656280" cy="688680"/>
            <a:chOff x="69480" y="59040"/>
            <a:chExt cx="656280" cy="688680"/>
          </a:xfrm>
        </p:grpSpPr>
        <p:grpSp>
          <p:nvGrpSpPr>
            <p:cNvPr id="400" name=""/>
            <p:cNvGrpSpPr/>
            <p:nvPr/>
          </p:nvGrpSpPr>
          <p:grpSpPr>
            <a:xfrm>
              <a:off x="82440" y="79560"/>
              <a:ext cx="643320" cy="668160"/>
              <a:chOff x="82440" y="79560"/>
              <a:chExt cx="643320" cy="668160"/>
            </a:xfrm>
          </p:grpSpPr>
          <p:sp>
            <p:nvSpPr>
              <p:cNvPr id="401" name=""/>
              <p:cNvSpPr/>
              <p:nvPr/>
            </p:nvSpPr>
            <p:spPr>
              <a:xfrm>
                <a:off x="225720" y="237600"/>
                <a:ext cx="354240" cy="426960"/>
              </a:xfrm>
              <a:custGeom>
                <a:avLst/>
                <a:gdLst>
                  <a:gd name="textAreaLeft" fmla="*/ 0 w 354240"/>
                  <a:gd name="textAreaRight" fmla="*/ 356760 w 354240"/>
                  <a:gd name="textAreaTop" fmla="*/ 0 h 426960"/>
                  <a:gd name="textAreaBottom" fmla="*/ 429480 h 426960"/>
                </a:gdLst>
                <a:ahLst/>
                <a:cxn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02" name=""/>
              <p:cNvSpPr/>
              <p:nvPr/>
            </p:nvSpPr>
            <p:spPr>
              <a:xfrm>
                <a:off x="320400" y="667080"/>
                <a:ext cx="164880" cy="39600"/>
              </a:xfrm>
              <a:custGeom>
                <a:avLst/>
                <a:gdLst>
                  <a:gd name="textAreaLeft" fmla="*/ 0 w 164880"/>
                  <a:gd name="textAreaRight" fmla="*/ 167400 w 164880"/>
                  <a:gd name="textAreaTop" fmla="*/ 0 h 39600"/>
                  <a:gd name="textAreaBottom" fmla="*/ 42120 h 39600"/>
                </a:gdLst>
                <a:ahLst/>
                <a:cxn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03" name=""/>
              <p:cNvSpPr/>
              <p:nvPr/>
            </p:nvSpPr>
            <p:spPr>
              <a:xfrm>
                <a:off x="336600" y="708480"/>
                <a:ext cx="132480" cy="39240"/>
              </a:xfrm>
              <a:custGeom>
                <a:avLst/>
                <a:gdLst>
                  <a:gd name="textAreaLeft" fmla="*/ 0 w 132480"/>
                  <a:gd name="textAreaRight" fmla="*/ 135000 w 132480"/>
                  <a:gd name="textAreaTop" fmla="*/ 0 h 39240"/>
                  <a:gd name="textAreaBottom" fmla="*/ 41760 h 39240"/>
                </a:gdLst>
                <a:ahLst/>
                <a:cxn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04" name=""/>
              <p:cNvSpPr/>
              <p:nvPr/>
            </p:nvSpPr>
            <p:spPr>
              <a:xfrm>
                <a:off x="323280" y="356040"/>
                <a:ext cx="160920" cy="308520"/>
              </a:xfrm>
              <a:custGeom>
                <a:avLst/>
                <a:gdLst>
                  <a:gd name="textAreaLeft" fmla="*/ 0 w 160920"/>
                  <a:gd name="textAreaRight" fmla="*/ 163440 w 160920"/>
                  <a:gd name="textAreaTop" fmla="*/ 0 h 308520"/>
                  <a:gd name="textAreaBottom" fmla="*/ 311040 h 308520"/>
                </a:gdLst>
                <a:ahLst/>
                <a:cxn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05"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0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07"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08"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09"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410" name=""/>
            <p:cNvGrpSpPr/>
            <p:nvPr/>
          </p:nvGrpSpPr>
          <p:grpSpPr>
            <a:xfrm>
              <a:off x="69480" y="59040"/>
              <a:ext cx="643320" cy="668520"/>
              <a:chOff x="69480" y="59040"/>
              <a:chExt cx="643320" cy="668520"/>
            </a:xfrm>
          </p:grpSpPr>
          <p:sp>
            <p:nvSpPr>
              <p:cNvPr id="411" name=""/>
              <p:cNvSpPr/>
              <p:nvPr/>
            </p:nvSpPr>
            <p:spPr>
              <a:xfrm>
                <a:off x="212400" y="217080"/>
                <a:ext cx="354600" cy="427320"/>
              </a:xfrm>
              <a:custGeom>
                <a:avLst/>
                <a:gdLst>
                  <a:gd name="textAreaLeft" fmla="*/ 0 w 354600"/>
                  <a:gd name="textAreaRight" fmla="*/ 357120 w 354600"/>
                  <a:gd name="textAreaTop" fmla="*/ 0 h 427320"/>
                  <a:gd name="textAreaBottom" fmla="*/ 429840 h 427320"/>
                </a:gdLst>
                <a:ahLst/>
                <a:cxn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12" name=""/>
              <p:cNvSpPr/>
              <p:nvPr/>
            </p:nvSpPr>
            <p:spPr>
              <a:xfrm>
                <a:off x="307080" y="646920"/>
                <a:ext cx="165240" cy="39240"/>
              </a:xfrm>
              <a:custGeom>
                <a:avLst/>
                <a:gdLst>
                  <a:gd name="textAreaLeft" fmla="*/ 0 w 165240"/>
                  <a:gd name="textAreaRight" fmla="*/ 167760 w 165240"/>
                  <a:gd name="textAreaTop" fmla="*/ 0 h 39240"/>
                  <a:gd name="textAreaBottom" fmla="*/ 41760 h 39240"/>
                </a:gdLst>
                <a:ahLst/>
                <a:cxn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13" name=""/>
              <p:cNvSpPr/>
              <p:nvPr/>
            </p:nvSpPr>
            <p:spPr>
              <a:xfrm>
                <a:off x="323280" y="687960"/>
                <a:ext cx="132840" cy="39600"/>
              </a:xfrm>
              <a:custGeom>
                <a:avLst/>
                <a:gdLst>
                  <a:gd name="textAreaLeft" fmla="*/ 0 w 132840"/>
                  <a:gd name="textAreaRight" fmla="*/ 135360 w 132840"/>
                  <a:gd name="textAreaTop" fmla="*/ 0 h 39600"/>
                  <a:gd name="textAreaBottom" fmla="*/ 42120 h 39600"/>
                </a:gdLst>
                <a:ahLst/>
                <a:cxn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14" name=""/>
              <p:cNvSpPr/>
              <p:nvPr/>
            </p:nvSpPr>
            <p:spPr>
              <a:xfrm>
                <a:off x="309960" y="335520"/>
                <a:ext cx="161280" cy="308880"/>
              </a:xfrm>
              <a:custGeom>
                <a:avLst/>
                <a:gdLst>
                  <a:gd name="textAreaLeft" fmla="*/ 0 w 161280"/>
                  <a:gd name="textAreaRight" fmla="*/ 163800 w 161280"/>
                  <a:gd name="textAreaTop" fmla="*/ 0 h 308880"/>
                  <a:gd name="textAreaBottom" fmla="*/ 311400 h 308880"/>
                </a:gdLst>
                <a:ahLst/>
                <a:cxn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15"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1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17"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1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19"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grpSp>
      </p:grpSp>
      <p:sp>
        <p:nvSpPr>
          <p:cNvPr id="420" name="PlaceHolder 1"/>
          <p:cNvSpPr>
            <a:spLocks noGrp="1"/>
          </p:cNvSpPr>
          <p:nvPr>
            <p:ph type="title"/>
          </p:nvPr>
        </p:nvSpPr>
        <p:spPr>
          <a:xfrm>
            <a:off x="4320000" y="2020320"/>
            <a:ext cx="5037480" cy="274680"/>
          </a:xfrm>
          <a:prstGeom prst="rect">
            <a:avLst/>
          </a:prstGeom>
          <a:noFill/>
          <a:ln w="0">
            <a:noFill/>
          </a:ln>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421"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422" name="PlaceHolder 3"/>
          <p:cNvSpPr>
            <a:spLocks noGrp="1"/>
          </p:cNvSpPr>
          <p:nvPr>
            <p:ph type="ftr" idx="31"/>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423" name="PlaceHolder 4"/>
          <p:cNvSpPr>
            <a:spLocks noGrp="1"/>
          </p:cNvSpPr>
          <p:nvPr>
            <p:ph type="sldNum" idx="32"/>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96D44D10-F2EA-4768-8A70-FA952407E41B}"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424" name="PlaceHolder 5"/>
          <p:cNvSpPr>
            <a:spLocks noGrp="1"/>
          </p:cNvSpPr>
          <p:nvPr>
            <p:ph type="dt" idx="33"/>
          </p:nvPr>
        </p:nvSpPr>
        <p:spPr>
          <a:xfrm>
            <a:off x="504000" y="532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
          <p:cNvSpPr/>
          <p:nvPr/>
        </p:nvSpPr>
        <p:spPr>
          <a:xfrm>
            <a:off x="504000" y="216000"/>
            <a:ext cx="9069840" cy="5235840"/>
          </a:xfrm>
          <a:custGeom>
            <a:avLst/>
            <a:gdLst>
              <a:gd name="textAreaLeft" fmla="*/ 0 w 9069840"/>
              <a:gd name="textAreaRight" fmla="*/ 9072360 w 9069840"/>
              <a:gd name="textAreaTop" fmla="*/ 0 h 5235840"/>
              <a:gd name="textAreaBottom" fmla="*/ 5238360 h 5235840"/>
            </a:gdLst>
            <a:ahLst/>
            <a:cxnLst/>
            <a:rect l="textAreaLeft" t="textAreaTop" r="textAreaRight" b="textAreaBottom"/>
            <a:pathLst>
              <a:path w="25201" h="14551">
                <a:moveTo>
                  <a:pt x="0" y="0"/>
                </a:moveTo>
                <a:lnTo>
                  <a:pt x="25201" y="0"/>
                </a:lnTo>
                <a:lnTo>
                  <a:pt x="25201" y="14551"/>
                </a:lnTo>
                <a:lnTo>
                  <a:pt x="0" y="14551"/>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428" name=""/>
          <p:cNvGrpSpPr/>
          <p:nvPr/>
        </p:nvGrpSpPr>
        <p:grpSpPr>
          <a:xfrm>
            <a:off x="1088640" y="1080360"/>
            <a:ext cx="2774880" cy="2675520"/>
            <a:chOff x="1088640" y="1080360"/>
            <a:chExt cx="2774880" cy="2675520"/>
          </a:xfrm>
        </p:grpSpPr>
        <p:grpSp>
          <p:nvGrpSpPr>
            <p:cNvPr id="429" name=""/>
            <p:cNvGrpSpPr/>
            <p:nvPr/>
          </p:nvGrpSpPr>
          <p:grpSpPr>
            <a:xfrm>
              <a:off x="1322280" y="1108800"/>
              <a:ext cx="2541240" cy="2647080"/>
              <a:chOff x="1322280" y="1108800"/>
              <a:chExt cx="2541240" cy="2647080"/>
            </a:xfrm>
          </p:grpSpPr>
          <p:sp>
            <p:nvSpPr>
              <p:cNvPr id="430" name=""/>
              <p:cNvSpPr/>
              <p:nvPr/>
            </p:nvSpPr>
            <p:spPr>
              <a:xfrm>
                <a:off x="1888200" y="1732320"/>
                <a:ext cx="1407240" cy="1695240"/>
              </a:xfrm>
              <a:custGeom>
                <a:avLst/>
                <a:gdLst>
                  <a:gd name="textAreaLeft" fmla="*/ 0 w 1407240"/>
                  <a:gd name="textAreaRight" fmla="*/ 1409760 w 1407240"/>
                  <a:gd name="textAreaTop" fmla="*/ 0 h 1695240"/>
                  <a:gd name="textAreaBottom" fmla="*/ 1697760 h 1695240"/>
                </a:gdLst>
                <a:ahLst/>
                <a:cxn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31" name=""/>
              <p:cNvSpPr/>
              <p:nvPr/>
            </p:nvSpPr>
            <p:spPr>
              <a:xfrm>
                <a:off x="2262240" y="3429720"/>
                <a:ext cx="659160" cy="162720"/>
              </a:xfrm>
              <a:custGeom>
                <a:avLst/>
                <a:gdLst>
                  <a:gd name="textAreaLeft" fmla="*/ 0 w 659160"/>
                  <a:gd name="textAreaRight" fmla="*/ 661680 w 659160"/>
                  <a:gd name="textAreaTop" fmla="*/ 0 h 162720"/>
                  <a:gd name="textAreaBottom" fmla="*/ 165240 h 162720"/>
                </a:gdLst>
                <a:ahLst/>
                <a:cxn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32" name=""/>
              <p:cNvSpPr/>
              <p:nvPr/>
            </p:nvSpPr>
            <p:spPr>
              <a:xfrm>
                <a:off x="2325960" y="3592800"/>
                <a:ext cx="531360" cy="163080"/>
              </a:xfrm>
              <a:custGeom>
                <a:avLst/>
                <a:gdLst>
                  <a:gd name="textAreaLeft" fmla="*/ 0 w 531360"/>
                  <a:gd name="textAreaRight" fmla="*/ 533880 w 531360"/>
                  <a:gd name="textAreaTop" fmla="*/ 0 h 163080"/>
                  <a:gd name="textAreaBottom" fmla="*/ 165600 h 163080"/>
                </a:gdLst>
                <a:ahLst/>
                <a:cxnLst/>
                <a:rect l="textAreaLeft" t="textAreaTop" r="textAreaRight" b="textAreaBottom"/>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33" name=""/>
              <p:cNvSpPr/>
              <p:nvPr/>
            </p:nvSpPr>
            <p:spPr>
              <a:xfrm>
                <a:off x="2273760" y="2201040"/>
                <a:ext cx="643320" cy="1226520"/>
              </a:xfrm>
              <a:custGeom>
                <a:avLst/>
                <a:gdLst>
                  <a:gd name="textAreaLeft" fmla="*/ 0 w 643320"/>
                  <a:gd name="textAreaRight" fmla="*/ 645840 w 643320"/>
                  <a:gd name="textAreaTop" fmla="*/ 0 h 1226520"/>
                  <a:gd name="textAreaBottom" fmla="*/ 1229040 h 1226520"/>
                </a:gdLst>
                <a:ahLst/>
                <a:cxn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92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34" name=""/>
              <p:cNvSpPr/>
              <p:nvPr/>
            </p:nvSpPr>
            <p:spPr>
              <a:xfrm>
                <a:off x="2593080" y="1108800"/>
                <a:ext cx="360" cy="24192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35" name=""/>
              <p:cNvSpPr/>
              <p:nvPr/>
            </p:nvSpPr>
            <p:spPr>
              <a:xfrm flipH="1">
                <a:off x="3427560" y="1458720"/>
                <a:ext cx="171360" cy="1710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36" name=""/>
              <p:cNvSpPr/>
              <p:nvPr/>
            </p:nvSpPr>
            <p:spPr>
              <a:xfrm flipH="1">
                <a:off x="3621960" y="2394720"/>
                <a:ext cx="24156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37" name=""/>
              <p:cNvSpPr/>
              <p:nvPr/>
            </p:nvSpPr>
            <p:spPr>
              <a:xfrm>
                <a:off x="1587240" y="1458720"/>
                <a:ext cx="171000" cy="17100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38" name=""/>
              <p:cNvSpPr/>
              <p:nvPr/>
            </p:nvSpPr>
            <p:spPr>
              <a:xfrm>
                <a:off x="1322280" y="2394720"/>
                <a:ext cx="241920" cy="3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439" name=""/>
            <p:cNvGrpSpPr/>
            <p:nvPr/>
          </p:nvGrpSpPr>
          <p:grpSpPr>
            <a:xfrm>
              <a:off x="1296360" y="1080360"/>
              <a:ext cx="2541600" cy="2647080"/>
              <a:chOff x="1296360" y="1080360"/>
              <a:chExt cx="2541600" cy="2647080"/>
            </a:xfrm>
          </p:grpSpPr>
          <p:sp>
            <p:nvSpPr>
              <p:cNvPr id="440" name=""/>
              <p:cNvSpPr/>
              <p:nvPr/>
            </p:nvSpPr>
            <p:spPr>
              <a:xfrm>
                <a:off x="1862280" y="1703880"/>
                <a:ext cx="1407240" cy="1695240"/>
              </a:xfrm>
              <a:custGeom>
                <a:avLst/>
                <a:gdLst>
                  <a:gd name="textAreaLeft" fmla="*/ 0 w 1407240"/>
                  <a:gd name="textAreaRight" fmla="*/ 1409760 w 1407240"/>
                  <a:gd name="textAreaTop" fmla="*/ 0 h 1695240"/>
                  <a:gd name="textAreaBottom" fmla="*/ 1697760 h 1695240"/>
                </a:gdLst>
                <a:ahLst/>
                <a:cxnLst/>
                <a:rect l="textAreaLeft" t="textAreaTop" r="textAreaRight" b="textAreaBottom"/>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rnd" w="792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41" name=""/>
              <p:cNvSpPr/>
              <p:nvPr/>
            </p:nvSpPr>
            <p:spPr>
              <a:xfrm>
                <a:off x="2236320" y="3401280"/>
                <a:ext cx="659160" cy="162720"/>
              </a:xfrm>
              <a:custGeom>
                <a:avLst/>
                <a:gdLst>
                  <a:gd name="textAreaLeft" fmla="*/ 0 w 659160"/>
                  <a:gd name="textAreaRight" fmla="*/ 661680 w 659160"/>
                  <a:gd name="textAreaTop" fmla="*/ 0 h 162720"/>
                  <a:gd name="textAreaBottom" fmla="*/ 165240 h 162720"/>
                </a:gdLst>
                <a:ahLst/>
                <a:cxnLst/>
                <a:rect l="textAreaLeft" t="textAreaTop" r="textAreaRight" b="textAreaBottom"/>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92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42" name=""/>
              <p:cNvSpPr/>
              <p:nvPr/>
            </p:nvSpPr>
            <p:spPr>
              <a:xfrm>
                <a:off x="2300040" y="3564360"/>
                <a:ext cx="531720" cy="163080"/>
              </a:xfrm>
              <a:custGeom>
                <a:avLst/>
                <a:gdLst>
                  <a:gd name="textAreaLeft" fmla="*/ 0 w 531720"/>
                  <a:gd name="textAreaRight" fmla="*/ 534240 w 531720"/>
                  <a:gd name="textAreaTop" fmla="*/ 0 h 163080"/>
                  <a:gd name="textAreaBottom" fmla="*/ 165600 h 163080"/>
                </a:gdLst>
                <a:ahLst/>
                <a:cxnLst/>
                <a:rect l="textAreaLeft" t="textAreaTop" r="textAreaRight" b="textAreaBottom"/>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92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43" name=""/>
              <p:cNvSpPr/>
              <p:nvPr/>
            </p:nvSpPr>
            <p:spPr>
              <a:xfrm>
                <a:off x="2247840" y="2172600"/>
                <a:ext cx="643320" cy="1226520"/>
              </a:xfrm>
              <a:custGeom>
                <a:avLst/>
                <a:gdLst>
                  <a:gd name="textAreaLeft" fmla="*/ 0 w 643320"/>
                  <a:gd name="textAreaRight" fmla="*/ 645840 w 643320"/>
                  <a:gd name="textAreaTop" fmla="*/ 0 h 1226520"/>
                  <a:gd name="textAreaBottom" fmla="*/ 1229040 h 1226520"/>
                </a:gdLst>
                <a:ahLst/>
                <a:cxnLst/>
                <a:rect l="textAreaLeft" t="textAreaTop" r="textAreaRight" b="textAreaBottom"/>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92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44" name=""/>
              <p:cNvSpPr/>
              <p:nvPr/>
            </p:nvSpPr>
            <p:spPr>
              <a:xfrm>
                <a:off x="2567160" y="1080360"/>
                <a:ext cx="360" cy="241920"/>
              </a:xfrm>
              <a:prstGeom prst="line">
                <a:avLst/>
              </a:prstGeom>
              <a:ln cap="rnd" w="792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45" name=""/>
              <p:cNvSpPr/>
              <p:nvPr/>
            </p:nvSpPr>
            <p:spPr>
              <a:xfrm flipH="1">
                <a:off x="3402000" y="1430280"/>
                <a:ext cx="171000" cy="171360"/>
              </a:xfrm>
              <a:prstGeom prst="line">
                <a:avLst/>
              </a:prstGeom>
              <a:ln cap="rnd" w="792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46" name=""/>
              <p:cNvSpPr/>
              <p:nvPr/>
            </p:nvSpPr>
            <p:spPr>
              <a:xfrm flipH="1">
                <a:off x="3596040" y="2366280"/>
                <a:ext cx="241920" cy="360"/>
              </a:xfrm>
              <a:prstGeom prst="line">
                <a:avLst/>
              </a:prstGeom>
              <a:ln cap="rnd" w="792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47" name=""/>
              <p:cNvSpPr/>
              <p:nvPr/>
            </p:nvSpPr>
            <p:spPr>
              <a:xfrm>
                <a:off x="1561320" y="1430280"/>
                <a:ext cx="171000" cy="171360"/>
              </a:xfrm>
              <a:prstGeom prst="line">
                <a:avLst/>
              </a:prstGeom>
              <a:ln cap="rnd" w="792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448" name=""/>
              <p:cNvSpPr/>
              <p:nvPr/>
            </p:nvSpPr>
            <p:spPr>
              <a:xfrm>
                <a:off x="1296360" y="2366280"/>
                <a:ext cx="241920" cy="360"/>
              </a:xfrm>
              <a:prstGeom prst="line">
                <a:avLst/>
              </a:prstGeom>
              <a:ln cap="rnd" w="792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grpSp>
        <p:sp>
          <p:nvSpPr>
            <p:cNvPr id="449" name=""/>
            <p:cNvSpPr/>
            <p:nvPr/>
          </p:nvSpPr>
          <p:spPr>
            <a:xfrm flipH="1">
              <a:off x="3079080" y="3203640"/>
              <a:ext cx="114480" cy="11412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450" name=""/>
            <p:cNvSpPr/>
            <p:nvPr/>
          </p:nvSpPr>
          <p:spPr>
            <a:xfrm>
              <a:off x="3079080" y="3203640"/>
              <a:ext cx="114480" cy="11412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451" name=""/>
            <p:cNvSpPr/>
            <p:nvPr/>
          </p:nvSpPr>
          <p:spPr>
            <a:xfrm flipH="1">
              <a:off x="1981800" y="1584000"/>
              <a:ext cx="114480" cy="11412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452" name=""/>
            <p:cNvSpPr/>
            <p:nvPr/>
          </p:nvSpPr>
          <p:spPr>
            <a:xfrm>
              <a:off x="1981800" y="1584000"/>
              <a:ext cx="114480" cy="114120"/>
            </a:xfrm>
            <a:prstGeom prst="line">
              <a:avLst/>
            </a:prstGeom>
            <a:ln cap="rnd" w="54000">
              <a:solidFill>
                <a:srgbClr val="000000"/>
              </a:solidFill>
              <a:round/>
            </a:ln>
          </p:spPr>
          <p:style>
            <a:lnRef idx="0"/>
            <a:fillRef idx="0"/>
            <a:effectRef idx="0"/>
            <a:fontRef idx="minor"/>
          </p:style>
          <p:txBody>
            <a:bodyPr lIns="0" rIns="0" tIns="0" bIns="0" anchor="ctr" anchorCtr="1">
              <a:noAutofit/>
            </a:bodyPr>
            <a:p>
              <a:endParaRPr b="1" lang="en-GB" sz="1400" strike="noStrike" u="none">
                <a:solidFill>
                  <a:srgbClr val="000000"/>
                </a:solidFill>
                <a:effectLst/>
                <a:uFillTx/>
                <a:latin typeface="Noto Sans"/>
                <a:ea typeface="DejaVu Sans"/>
              </a:endParaRPr>
            </a:p>
          </p:txBody>
        </p:sp>
        <p:sp>
          <p:nvSpPr>
            <p:cNvPr id="453" name=""/>
            <p:cNvSpPr/>
            <p:nvPr/>
          </p:nvSpPr>
          <p:spPr>
            <a:xfrm>
              <a:off x="1798200" y="3458880"/>
              <a:ext cx="164880" cy="183960"/>
            </a:xfrm>
            <a:custGeom>
              <a:avLst/>
              <a:gdLst>
                <a:gd name="textAreaLeft" fmla="*/ 0 w 164880"/>
                <a:gd name="textAreaRight" fmla="*/ 167400 w 164880"/>
                <a:gd name="textAreaTop" fmla="*/ 0 h 183960"/>
                <a:gd name="textAreaBottom" fmla="*/ 186480 h 183960"/>
              </a:gdLst>
              <a:ahLst/>
              <a:cxnLst/>
              <a:rect l="textAreaLeft" t="textAreaTop" r="textAreaRight" b="textAreaBottom"/>
              <a:pathLst>
                <a:path w="465" h="518">
                  <a:moveTo>
                    <a:pt x="0" y="518"/>
                  </a:moveTo>
                  <a:lnTo>
                    <a:pt x="465" y="353"/>
                  </a:lnTo>
                  <a:lnTo>
                    <a:pt x="93" y="0"/>
                  </a:lnTo>
                  <a:lnTo>
                    <a:pt x="0" y="518"/>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54" name=""/>
            <p:cNvSpPr/>
            <p:nvPr/>
          </p:nvSpPr>
          <p:spPr>
            <a:xfrm>
              <a:off x="3641760" y="2671560"/>
              <a:ext cx="166680" cy="181080"/>
            </a:xfrm>
            <a:custGeom>
              <a:avLst/>
              <a:gdLst>
                <a:gd name="textAreaLeft" fmla="*/ 0 w 166680"/>
                <a:gd name="textAreaRight" fmla="*/ 169200 w 166680"/>
                <a:gd name="textAreaTop" fmla="*/ 0 h 181080"/>
                <a:gd name="textAreaBottom" fmla="*/ 183600 h 181080"/>
              </a:gdLst>
              <a:ahLst/>
              <a:cxnLst/>
              <a:rect l="textAreaLeft" t="textAreaTop" r="textAreaRight" b="textAreaBottom"/>
              <a:pathLst>
                <a:path w="470" h="510">
                  <a:moveTo>
                    <a:pt x="0" y="238"/>
                  </a:moveTo>
                  <a:lnTo>
                    <a:pt x="412" y="510"/>
                  </a:lnTo>
                  <a:lnTo>
                    <a:pt x="470" y="0"/>
                  </a:lnTo>
                  <a:lnTo>
                    <a:pt x="0" y="238"/>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55" name=""/>
            <p:cNvSpPr/>
            <p:nvPr/>
          </p:nvSpPr>
          <p:spPr>
            <a:xfrm>
              <a:off x="1088640" y="1644840"/>
              <a:ext cx="185400" cy="163080"/>
            </a:xfrm>
            <a:custGeom>
              <a:avLst/>
              <a:gdLst>
                <a:gd name="textAreaLeft" fmla="*/ 0 w 185400"/>
                <a:gd name="textAreaRight" fmla="*/ 187920 w 185400"/>
                <a:gd name="textAreaTop" fmla="*/ 0 h 163080"/>
                <a:gd name="textAreaBottom" fmla="*/ 165600 h 163080"/>
              </a:gdLst>
              <a:ahLst/>
              <a:cxnLst/>
              <a:rect l="textAreaLeft" t="textAreaTop" r="textAreaRight" b="textAreaBottom"/>
              <a:pathLst>
                <a:path w="522" h="460">
                  <a:moveTo>
                    <a:pt x="0" y="66"/>
                  </a:moveTo>
                  <a:lnTo>
                    <a:pt x="297" y="460"/>
                  </a:lnTo>
                  <a:lnTo>
                    <a:pt x="522" y="0"/>
                  </a:lnTo>
                  <a:lnTo>
                    <a:pt x="0" y="66"/>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56" name=""/>
            <p:cNvSpPr/>
            <p:nvPr/>
          </p:nvSpPr>
          <p:spPr>
            <a:xfrm>
              <a:off x="3659760" y="1647360"/>
              <a:ext cx="192960" cy="193320"/>
            </a:xfrm>
            <a:custGeom>
              <a:avLst/>
              <a:gdLst>
                <a:gd name="textAreaLeft" fmla="*/ 0 w 192960"/>
                <a:gd name="textAreaRight" fmla="*/ 195480 w 192960"/>
                <a:gd name="textAreaTop" fmla="*/ 0 h 193320"/>
                <a:gd name="textAreaBottom" fmla="*/ 195840 h 193320"/>
              </a:gdLst>
              <a:ahLst/>
              <a:cxn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54000">
              <a:solidFill>
                <a:srgbClr val="000000"/>
              </a:solidFill>
              <a:round/>
            </a:ln>
          </p:spPr>
          <p:style>
            <a:lnRef idx="0"/>
            <a:fillRef idx="0"/>
            <a:effectRef idx="0"/>
            <a:fontRef idx="minor"/>
          </p:style>
          <p:txBody>
            <a:bodyPr lIns="0" rIns="0" tIns="0" bIns="0" anchor="ctr" anchorCtr="1">
              <a:noAutofit/>
            </a:bodyPr>
            <a:p>
              <a:pPr algn="ctr">
                <a:lnSpc>
                  <a:spcPct val="100000"/>
                </a:lnSpc>
              </a:pPr>
              <a:endParaRPr b="1" lang="en-GB" sz="1400" strike="noStrike" u="none">
                <a:solidFill>
                  <a:srgbClr val="000000"/>
                </a:solidFill>
                <a:effectLst/>
                <a:uFillTx/>
                <a:latin typeface="Noto Sans"/>
                <a:ea typeface="DejaVu Sans"/>
              </a:endParaRPr>
            </a:p>
          </p:txBody>
        </p:sp>
      </p:grpSp>
      <p:grpSp>
        <p:nvGrpSpPr>
          <p:cNvPr id="457" name=""/>
          <p:cNvGrpSpPr/>
          <p:nvPr/>
        </p:nvGrpSpPr>
        <p:grpSpPr>
          <a:xfrm>
            <a:off x="1951200" y="307080"/>
            <a:ext cx="7445880" cy="4260960"/>
            <a:chOff x="1951200" y="307080"/>
            <a:chExt cx="7445880" cy="4260960"/>
          </a:xfrm>
        </p:grpSpPr>
        <p:grpSp>
          <p:nvGrpSpPr>
            <p:cNvPr id="458" name=""/>
            <p:cNvGrpSpPr/>
            <p:nvPr/>
          </p:nvGrpSpPr>
          <p:grpSpPr>
            <a:xfrm>
              <a:off x="7599600" y="307080"/>
              <a:ext cx="1797480" cy="1523880"/>
              <a:chOff x="7599600" y="307080"/>
              <a:chExt cx="1797480" cy="1523880"/>
            </a:xfrm>
          </p:grpSpPr>
          <p:sp>
            <p:nvSpPr>
              <p:cNvPr id="459" name=""/>
              <p:cNvSpPr/>
              <p:nvPr/>
            </p:nvSpPr>
            <p:spPr>
              <a:xfrm flipV="1">
                <a:off x="8079480" y="1476000"/>
                <a:ext cx="99360" cy="14724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0" name=""/>
              <p:cNvSpPr/>
              <p:nvPr/>
            </p:nvSpPr>
            <p:spPr>
              <a:xfrm flipV="1">
                <a:off x="7599600" y="955800"/>
                <a:ext cx="176400" cy="327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1" name=""/>
              <p:cNvSpPr/>
              <p:nvPr/>
            </p:nvSpPr>
            <p:spPr>
              <a:xfrm>
                <a:off x="7820640" y="307080"/>
                <a:ext cx="150120" cy="1011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2" name=""/>
              <p:cNvSpPr/>
              <p:nvPr/>
            </p:nvSpPr>
            <p:spPr>
              <a:xfrm flipH="1" flipV="1">
                <a:off x="8811720" y="1655280"/>
                <a:ext cx="35640" cy="17568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3" name=""/>
              <p:cNvSpPr/>
              <p:nvPr/>
            </p:nvSpPr>
            <p:spPr>
              <a:xfrm flipH="1" flipV="1">
                <a:off x="9246960" y="1270080"/>
                <a:ext cx="150120" cy="10152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sp>
          <p:nvSpPr>
            <p:cNvPr id="464" name=""/>
            <p:cNvSpPr/>
            <p:nvPr/>
          </p:nvSpPr>
          <p:spPr>
            <a:xfrm>
              <a:off x="1951200" y="4389480"/>
              <a:ext cx="165600" cy="178560"/>
            </a:xfrm>
            <a:custGeom>
              <a:avLst/>
              <a:gdLst>
                <a:gd name="textAreaLeft" fmla="*/ 0 w 165600"/>
                <a:gd name="textAreaRight" fmla="*/ 168120 w 165600"/>
                <a:gd name="textAreaTop" fmla="*/ 0 h 178560"/>
                <a:gd name="textAreaBottom" fmla="*/ 181080 h 178560"/>
              </a:gdLst>
              <a:ahLst/>
              <a:cxnLst/>
              <a:rect l="textAreaLeft" t="textAreaTop" r="textAreaRight" b="textAreaBottom"/>
              <a:pathLst>
                <a:path w="467" h="503">
                  <a:moveTo>
                    <a:pt x="0" y="230"/>
                  </a:moveTo>
                  <a:lnTo>
                    <a:pt x="404" y="503"/>
                  </a:lnTo>
                  <a:lnTo>
                    <a:pt x="467" y="0"/>
                  </a:lnTo>
                  <a:lnTo>
                    <a:pt x="0" y="230"/>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465" name=""/>
            <p:cNvSpPr/>
            <p:nvPr/>
          </p:nvSpPr>
          <p:spPr>
            <a:xfrm flipH="1">
              <a:off x="5312880" y="867960"/>
              <a:ext cx="164160" cy="1641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6" name=""/>
            <p:cNvSpPr/>
            <p:nvPr/>
          </p:nvSpPr>
          <p:spPr>
            <a:xfrm>
              <a:off x="5312880" y="867960"/>
              <a:ext cx="164160" cy="164160"/>
            </a:xfrm>
            <a:prstGeom prst="line">
              <a:avLst/>
            </a:prstGeom>
            <a:ln cap="rnd" w="792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467" name=""/>
            <p:cNvSpPr/>
            <p:nvPr/>
          </p:nvSpPr>
          <p:spPr>
            <a:xfrm>
              <a:off x="7007400" y="2572920"/>
              <a:ext cx="187920" cy="187920"/>
            </a:xfrm>
            <a:custGeom>
              <a:avLst/>
              <a:gdLst>
                <a:gd name="textAreaLeft" fmla="*/ 0 w 187920"/>
                <a:gd name="textAreaRight" fmla="*/ 190440 w 187920"/>
                <a:gd name="textAreaTop" fmla="*/ 0 h 187920"/>
                <a:gd name="textAreaBottom" fmla="*/ 190440 h 187920"/>
              </a:gdLst>
              <a:ahLst/>
              <a:cxn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540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sp>
        <p:nvSpPr>
          <p:cNvPr id="468" name="PlaceHolder 1"/>
          <p:cNvSpPr>
            <a:spLocks noGrp="1"/>
          </p:cNvSpPr>
          <p:nvPr>
            <p:ph type="title"/>
          </p:nvPr>
        </p:nvSpPr>
        <p:spPr>
          <a:xfrm>
            <a:off x="4320000" y="2020320"/>
            <a:ext cx="5037480" cy="274680"/>
          </a:xfrm>
          <a:prstGeom prst="rect">
            <a:avLst/>
          </a:prstGeom>
          <a:noFill/>
          <a:ln w="0">
            <a:noFill/>
          </a:ln>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469"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470" name="PlaceHolder 3"/>
          <p:cNvSpPr>
            <a:spLocks noGrp="1"/>
          </p:cNvSpPr>
          <p:nvPr>
            <p:ph type="ftr" idx="34"/>
          </p:nvPr>
        </p:nvSpPr>
        <p:spPr>
          <a:xfrm>
            <a:off x="3420000" y="523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471" name="PlaceHolder 4"/>
          <p:cNvSpPr>
            <a:spLocks noGrp="1"/>
          </p:cNvSpPr>
          <p:nvPr>
            <p:ph type="sldNum" idx="35"/>
          </p:nvPr>
        </p:nvSpPr>
        <p:spPr>
          <a:xfrm>
            <a:off x="7228800" y="523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762277BF-FA6E-4FEE-BE28-56F5A4148F66}"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472" name="PlaceHolder 5"/>
          <p:cNvSpPr>
            <a:spLocks noGrp="1"/>
          </p:cNvSpPr>
          <p:nvPr>
            <p:ph type="dt" idx="36"/>
          </p:nvPr>
        </p:nvSpPr>
        <p:spPr>
          <a:xfrm>
            <a:off x="504000" y="523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4" name=""/>
          <p:cNvGrpSpPr/>
          <p:nvPr/>
        </p:nvGrpSpPr>
        <p:grpSpPr>
          <a:xfrm>
            <a:off x="1260000" y="1620000"/>
            <a:ext cx="7557840" cy="1617840"/>
            <a:chOff x="1260000" y="1620000"/>
            <a:chExt cx="7557840" cy="1617840"/>
          </a:xfrm>
        </p:grpSpPr>
        <p:sp>
          <p:nvSpPr>
            <p:cNvPr id="105" name=""/>
            <p:cNvSpPr/>
            <p:nvPr/>
          </p:nvSpPr>
          <p:spPr>
            <a:xfrm>
              <a:off x="1260000" y="1620000"/>
              <a:ext cx="7557840" cy="1617840"/>
            </a:xfrm>
            <a:custGeom>
              <a:avLst/>
              <a:gdLst>
                <a:gd name="textAreaLeft" fmla="*/ 0 w 7557840"/>
                <a:gd name="textAreaRight" fmla="*/ 7560360 w 7557840"/>
                <a:gd name="textAreaTop" fmla="*/ 0 h 1617840"/>
                <a:gd name="textAreaBottom" fmla="*/ 1620360 h 1617840"/>
              </a:gdLst>
              <a:ahLst/>
              <a:cxnLst/>
              <a:rect l="textAreaLeft" t="textAreaTop" r="textAreaRight" b="textAreaBottom"/>
              <a:pathLst>
                <a:path w="21001" h="4501">
                  <a:moveTo>
                    <a:pt x="0" y="0"/>
                  </a:moveTo>
                  <a:lnTo>
                    <a:pt x="21001" y="0"/>
                  </a:lnTo>
                  <a:lnTo>
                    <a:pt x="21001" y="4501"/>
                  </a:lnTo>
                  <a:lnTo>
                    <a:pt x="0" y="4501"/>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106" name=""/>
            <p:cNvGrpSpPr/>
            <p:nvPr/>
          </p:nvGrpSpPr>
          <p:grpSpPr>
            <a:xfrm>
              <a:off x="1360080" y="1741680"/>
              <a:ext cx="642600" cy="667440"/>
              <a:chOff x="1360080" y="1741680"/>
              <a:chExt cx="642600" cy="667440"/>
            </a:xfrm>
          </p:grpSpPr>
          <p:sp>
            <p:nvSpPr>
              <p:cNvPr id="107" name=""/>
              <p:cNvSpPr/>
              <p:nvPr/>
            </p:nvSpPr>
            <p:spPr>
              <a:xfrm>
                <a:off x="1503360" y="1899360"/>
                <a:ext cx="353880" cy="426600"/>
              </a:xfrm>
              <a:custGeom>
                <a:avLst/>
                <a:gdLst>
                  <a:gd name="textAreaLeft" fmla="*/ 0 w 353880"/>
                  <a:gd name="textAreaRight" fmla="*/ 356400 w 353880"/>
                  <a:gd name="textAreaTop" fmla="*/ 0 h 426600"/>
                  <a:gd name="textAreaBottom" fmla="*/ 429120 h 426600"/>
                </a:gdLst>
                <a:ahLst/>
                <a:cxnLst/>
                <a:rect l="textAreaLeft" t="textAreaTop" r="textAreaRight" b="textAreaBottom"/>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08" name=""/>
              <p:cNvSpPr/>
              <p:nvPr/>
            </p:nvSpPr>
            <p:spPr>
              <a:xfrm>
                <a:off x="1597680" y="2328480"/>
                <a:ext cx="164880" cy="39240"/>
              </a:xfrm>
              <a:custGeom>
                <a:avLst/>
                <a:gdLst>
                  <a:gd name="textAreaLeft" fmla="*/ 0 w 164880"/>
                  <a:gd name="textAreaRight" fmla="*/ 167400 w 164880"/>
                  <a:gd name="textAreaTop" fmla="*/ 0 h 39240"/>
                  <a:gd name="textAreaBottom" fmla="*/ 41760 h 39240"/>
                </a:gdLst>
                <a:ahLst/>
                <a:cxnLst/>
                <a:rect l="textAreaLeft" t="textAreaTop" r="textAreaRight" b="textAreaBottom"/>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09" name=""/>
              <p:cNvSpPr/>
              <p:nvPr/>
            </p:nvSpPr>
            <p:spPr>
              <a:xfrm>
                <a:off x="1613880" y="2369880"/>
                <a:ext cx="132480" cy="39240"/>
              </a:xfrm>
              <a:custGeom>
                <a:avLst/>
                <a:gdLst>
                  <a:gd name="textAreaLeft" fmla="*/ 0 w 132480"/>
                  <a:gd name="textAreaRight" fmla="*/ 135000 w 132480"/>
                  <a:gd name="textAreaTop" fmla="*/ 0 h 39240"/>
                  <a:gd name="textAreaBottom" fmla="*/ 41760 h 39240"/>
                </a:gdLst>
                <a:ahLst/>
                <a:cxn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10" name=""/>
              <p:cNvSpPr/>
              <p:nvPr/>
            </p:nvSpPr>
            <p:spPr>
              <a:xfrm>
                <a:off x="1600560" y="2017800"/>
                <a:ext cx="160920" cy="308160"/>
              </a:xfrm>
              <a:custGeom>
                <a:avLst/>
                <a:gdLst>
                  <a:gd name="textAreaLeft" fmla="*/ 0 w 160920"/>
                  <a:gd name="textAreaRight" fmla="*/ 163440 w 160920"/>
                  <a:gd name="textAreaTop" fmla="*/ 0 h 308160"/>
                  <a:gd name="textAreaBottom" fmla="*/ 310680 h 308160"/>
                </a:gdLst>
                <a:ahLst/>
                <a:cxnLst/>
                <a:rect l="textAreaLeft" t="textAreaTop" r="textAreaRight" b="textAreaBottom"/>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111" name=""/>
              <p:cNvSpPr/>
              <p:nvPr/>
            </p:nvSpPr>
            <p:spPr>
              <a:xfrm>
                <a:off x="1681560" y="1741680"/>
                <a:ext cx="360" cy="61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112" name=""/>
              <p:cNvSpPr/>
              <p:nvPr/>
            </p:nvSpPr>
            <p:spPr>
              <a:xfrm flipH="1">
                <a:off x="1856520" y="1830240"/>
                <a:ext cx="79200" cy="43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113" name=""/>
              <p:cNvSpPr/>
              <p:nvPr/>
            </p:nvSpPr>
            <p:spPr>
              <a:xfrm flipH="1">
                <a:off x="1941840" y="2066760"/>
                <a:ext cx="6084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114" name=""/>
              <p:cNvSpPr/>
              <p:nvPr/>
            </p:nvSpPr>
            <p:spPr>
              <a:xfrm>
                <a:off x="1427040" y="1830240"/>
                <a:ext cx="43200" cy="43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115" name=""/>
              <p:cNvSpPr/>
              <p:nvPr/>
            </p:nvSpPr>
            <p:spPr>
              <a:xfrm>
                <a:off x="1360080" y="20667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grpSp>
        <p:nvGrpSpPr>
          <p:cNvPr id="116" name=""/>
          <p:cNvGrpSpPr/>
          <p:nvPr/>
        </p:nvGrpSpPr>
        <p:grpSpPr>
          <a:xfrm>
            <a:off x="499320" y="93960"/>
            <a:ext cx="9484920" cy="5500800"/>
            <a:chOff x="499320" y="93960"/>
            <a:chExt cx="9484920" cy="5500800"/>
          </a:xfrm>
        </p:grpSpPr>
        <p:sp>
          <p:nvSpPr>
            <p:cNvPr id="117" name=""/>
            <p:cNvSpPr/>
            <p:nvPr/>
          </p:nvSpPr>
          <p:spPr>
            <a:xfrm>
              <a:off x="3584880" y="5416200"/>
              <a:ext cx="165600" cy="178560"/>
            </a:xfrm>
            <a:custGeom>
              <a:avLst/>
              <a:gdLst>
                <a:gd name="textAreaLeft" fmla="*/ 0 w 165600"/>
                <a:gd name="textAreaRight" fmla="*/ 168120 w 165600"/>
                <a:gd name="textAreaTop" fmla="*/ 0 h 178560"/>
                <a:gd name="textAreaBottom" fmla="*/ 181080 h 178560"/>
              </a:gdLst>
              <a:ahLst/>
              <a:cxnLst/>
              <a:rect l="textAreaLeft" t="textAreaTop" r="textAreaRight" b="textAreaBottom"/>
              <a:pathLst>
                <a:path w="467" h="503">
                  <a:moveTo>
                    <a:pt x="0" y="230"/>
                  </a:moveTo>
                  <a:lnTo>
                    <a:pt x="405" y="503"/>
                  </a:lnTo>
                  <a:lnTo>
                    <a:pt x="467" y="0"/>
                  </a:lnTo>
                  <a:lnTo>
                    <a:pt x="0" y="230"/>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18" name=""/>
            <p:cNvSpPr/>
            <p:nvPr/>
          </p:nvSpPr>
          <p:spPr>
            <a:xfrm>
              <a:off x="7238880" y="9396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19" name=""/>
            <p:cNvSpPr/>
            <p:nvPr/>
          </p:nvSpPr>
          <p:spPr>
            <a:xfrm flipH="1">
              <a:off x="2993040" y="1234440"/>
              <a:ext cx="197280" cy="12312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20" name=""/>
            <p:cNvSpPr/>
            <p:nvPr/>
          </p:nvSpPr>
          <p:spPr>
            <a:xfrm>
              <a:off x="3030120" y="1197360"/>
              <a:ext cx="123120" cy="19728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21" name=""/>
            <p:cNvSpPr/>
            <p:nvPr/>
          </p:nvSpPr>
          <p:spPr>
            <a:xfrm>
              <a:off x="9818640" y="1513080"/>
              <a:ext cx="165600" cy="178560"/>
            </a:xfrm>
            <a:custGeom>
              <a:avLst/>
              <a:gdLst>
                <a:gd name="textAreaLeft" fmla="*/ 0 w 165600"/>
                <a:gd name="textAreaRight" fmla="*/ 168120 w 165600"/>
                <a:gd name="textAreaTop" fmla="*/ 0 h 178560"/>
                <a:gd name="textAreaBottom" fmla="*/ 181080 h 178560"/>
              </a:gdLst>
              <a:ahLst/>
              <a:cxnLst/>
              <a:rect l="textAreaLeft" t="textAreaTop" r="textAreaRight" b="textAreaBottom"/>
              <a:pathLst>
                <a:path w="467" h="503">
                  <a:moveTo>
                    <a:pt x="0" y="230"/>
                  </a:moveTo>
                  <a:lnTo>
                    <a:pt x="405" y="503"/>
                  </a:lnTo>
                  <a:lnTo>
                    <a:pt x="467" y="0"/>
                  </a:lnTo>
                  <a:lnTo>
                    <a:pt x="0" y="230"/>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22" name=""/>
            <p:cNvSpPr/>
            <p:nvPr/>
          </p:nvSpPr>
          <p:spPr>
            <a:xfrm flipH="1">
              <a:off x="9641880" y="4579560"/>
              <a:ext cx="71640" cy="22104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23" name=""/>
            <p:cNvSpPr/>
            <p:nvPr/>
          </p:nvSpPr>
          <p:spPr>
            <a:xfrm>
              <a:off x="9567360" y="4654080"/>
              <a:ext cx="220680" cy="7164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24" name=""/>
            <p:cNvSpPr/>
            <p:nvPr/>
          </p:nvSpPr>
          <p:spPr>
            <a:xfrm>
              <a:off x="499320" y="383472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25" name=""/>
            <p:cNvSpPr/>
            <p:nvPr/>
          </p:nvSpPr>
          <p:spPr>
            <a:xfrm>
              <a:off x="6383160" y="3509280"/>
              <a:ext cx="188280" cy="188280"/>
            </a:xfrm>
            <a:custGeom>
              <a:avLst/>
              <a:gdLst>
                <a:gd name="textAreaLeft" fmla="*/ 0 w 188280"/>
                <a:gd name="textAreaRight" fmla="*/ 190800 w 188280"/>
                <a:gd name="textAreaTop" fmla="*/ 0 h 188280"/>
                <a:gd name="textAreaBottom" fmla="*/ 190800 h 188280"/>
              </a:gdLst>
              <a:ahLst/>
              <a:cxn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grpSp>
        <p:nvGrpSpPr>
          <p:cNvPr id="126" name=""/>
          <p:cNvGrpSpPr/>
          <p:nvPr/>
        </p:nvGrpSpPr>
        <p:grpSpPr>
          <a:xfrm>
            <a:off x="4059360" y="3556440"/>
            <a:ext cx="1960560" cy="2042280"/>
            <a:chOff x="4059360" y="3556440"/>
            <a:chExt cx="1960560" cy="2042280"/>
          </a:xfrm>
        </p:grpSpPr>
        <p:sp>
          <p:nvSpPr>
            <p:cNvPr id="127" name=""/>
            <p:cNvSpPr/>
            <p:nvPr/>
          </p:nvSpPr>
          <p:spPr>
            <a:xfrm>
              <a:off x="4496040" y="4037760"/>
              <a:ext cx="1085040" cy="1307160"/>
            </a:xfrm>
            <a:custGeom>
              <a:avLst/>
              <a:gdLst>
                <a:gd name="textAreaLeft" fmla="*/ 0 w 1085040"/>
                <a:gd name="textAreaRight" fmla="*/ 1087560 w 1085040"/>
                <a:gd name="textAreaTop" fmla="*/ 0 h 1307160"/>
                <a:gd name="textAreaBottom" fmla="*/ 1309680 h 1307160"/>
              </a:gdLst>
              <a:ahLst/>
              <a:cxnLst/>
              <a:rect l="textAreaLeft" t="textAreaTop" r="textAreaRight" b="textAreaBottom"/>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28" name=""/>
            <p:cNvSpPr/>
            <p:nvPr/>
          </p:nvSpPr>
          <p:spPr>
            <a:xfrm>
              <a:off x="4784400" y="5347440"/>
              <a:ext cx="508320" cy="125280"/>
            </a:xfrm>
            <a:custGeom>
              <a:avLst/>
              <a:gdLst>
                <a:gd name="textAreaLeft" fmla="*/ 0 w 508320"/>
                <a:gd name="textAreaRight" fmla="*/ 510840 w 508320"/>
                <a:gd name="textAreaTop" fmla="*/ 0 h 125280"/>
                <a:gd name="textAreaBottom" fmla="*/ 127800 h 125280"/>
              </a:gdLst>
              <a:ahLst/>
              <a:cxnLst/>
              <a:rect l="textAreaLeft" t="textAreaTop" r="textAreaRight" b="textAreaBottom"/>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29" name=""/>
            <p:cNvSpPr/>
            <p:nvPr/>
          </p:nvSpPr>
          <p:spPr>
            <a:xfrm>
              <a:off x="4833720" y="5473440"/>
              <a:ext cx="409680" cy="125280"/>
            </a:xfrm>
            <a:custGeom>
              <a:avLst/>
              <a:gdLst>
                <a:gd name="textAreaLeft" fmla="*/ 0 w 409680"/>
                <a:gd name="textAreaRight" fmla="*/ 412200 w 409680"/>
                <a:gd name="textAreaTop" fmla="*/ 0 h 125280"/>
                <a:gd name="textAreaBottom" fmla="*/ 127800 h 125280"/>
              </a:gdLst>
              <a:ahLst/>
              <a:cxnLst/>
              <a:rect l="textAreaLeft" t="textAreaTop" r="textAreaRight" b="textAreaBottom"/>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30" name=""/>
            <p:cNvSpPr/>
            <p:nvPr/>
          </p:nvSpPr>
          <p:spPr>
            <a:xfrm>
              <a:off x="4793400" y="4399560"/>
              <a:ext cx="496080" cy="945360"/>
            </a:xfrm>
            <a:custGeom>
              <a:avLst/>
              <a:gdLst>
                <a:gd name="textAreaLeft" fmla="*/ 0 w 496080"/>
                <a:gd name="textAreaRight" fmla="*/ 498600 w 496080"/>
                <a:gd name="textAreaTop" fmla="*/ 0 h 945360"/>
                <a:gd name="textAreaBottom" fmla="*/ 947880 h 945360"/>
              </a:gdLst>
              <a:ahLst/>
              <a:cxnLst/>
              <a:rect l="textAreaLeft" t="textAreaTop" r="textAreaRight" b="textAreaBottom"/>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131" name=""/>
            <p:cNvSpPr/>
            <p:nvPr/>
          </p:nvSpPr>
          <p:spPr>
            <a:xfrm>
              <a:off x="5040000" y="3556440"/>
              <a:ext cx="360" cy="18648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32" name=""/>
            <p:cNvSpPr/>
            <p:nvPr/>
          </p:nvSpPr>
          <p:spPr>
            <a:xfrm flipH="1">
              <a:off x="5683680" y="3826800"/>
              <a:ext cx="131760" cy="1317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33" name=""/>
            <p:cNvSpPr/>
            <p:nvPr/>
          </p:nvSpPr>
          <p:spPr>
            <a:xfrm flipH="1">
              <a:off x="5833440" y="4548960"/>
              <a:ext cx="186480" cy="3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34" name=""/>
            <p:cNvSpPr/>
            <p:nvPr/>
          </p:nvSpPr>
          <p:spPr>
            <a:xfrm>
              <a:off x="4263840" y="3826800"/>
              <a:ext cx="131760" cy="1317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135" name=""/>
            <p:cNvSpPr/>
            <p:nvPr/>
          </p:nvSpPr>
          <p:spPr>
            <a:xfrm>
              <a:off x="4059360" y="4548960"/>
              <a:ext cx="186480" cy="3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sp>
        <p:nvSpPr>
          <p:cNvPr id="136" name="PlaceHolder 1"/>
          <p:cNvSpPr>
            <a:spLocks noGrp="1"/>
          </p:cNvSpPr>
          <p:nvPr>
            <p:ph type="title"/>
          </p:nvPr>
        </p:nvSpPr>
        <p:spPr>
          <a:xfrm>
            <a:off x="4320000" y="2020320"/>
            <a:ext cx="5037480" cy="274680"/>
          </a:xfrm>
          <a:prstGeom prst="rect">
            <a:avLst/>
          </a:prstGeom>
          <a:noFill/>
          <a:ln w="0">
            <a:noFill/>
          </a:ln>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137"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138" name="PlaceHolder 3"/>
          <p:cNvSpPr>
            <a:spLocks noGrp="1"/>
          </p:cNvSpPr>
          <p:nvPr>
            <p:ph type="ftr" idx="7"/>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139" name="PlaceHolder 4"/>
          <p:cNvSpPr>
            <a:spLocks noGrp="1"/>
          </p:cNvSpPr>
          <p:nvPr>
            <p:ph type="sldNum" idx="8"/>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C16E1E4A-D594-42F1-873F-7C252F4C2D0B}"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140" name="PlaceHolder 5"/>
          <p:cNvSpPr>
            <a:spLocks noGrp="1"/>
          </p:cNvSpPr>
          <p:nvPr>
            <p:ph type="dt" idx="9"/>
          </p:nvPr>
        </p:nvSpPr>
        <p:spPr>
          <a:xfrm>
            <a:off x="504000" y="532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2"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2"/>
    <p:sldLayoutId id="2147483655"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2"/>
    <p:sldLayoutId id="2147483658"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
          <p:cNvSpPr/>
          <p:nvPr/>
        </p:nvSpPr>
        <p:spPr>
          <a:xfrm>
            <a:off x="0" y="180000"/>
            <a:ext cx="4147560" cy="414720"/>
          </a:xfrm>
          <a:custGeom>
            <a:avLst/>
            <a:gdLst>
              <a:gd name="textAreaLeft" fmla="*/ 0 w 4147560"/>
              <a:gd name="textAreaRight" fmla="*/ 4150080 w 4147560"/>
              <a:gd name="textAreaTop" fmla="*/ 0 h 414720"/>
              <a:gd name="textAreaBottom" fmla="*/ 417240 h 414720"/>
            </a:gdLst>
            <a:ahLst/>
            <a:cxn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76" name=""/>
          <p:cNvSpPr/>
          <p:nvPr/>
        </p:nvSpPr>
        <p:spPr>
          <a:xfrm>
            <a:off x="792000" y="1512000"/>
            <a:ext cx="8493840" cy="3597840"/>
          </a:xfrm>
          <a:custGeom>
            <a:avLst/>
            <a:gdLst>
              <a:gd name="textAreaLeft" fmla="*/ 0 w 8493840"/>
              <a:gd name="textAreaRight" fmla="*/ 8496360 w 8493840"/>
              <a:gd name="textAreaTop" fmla="*/ 0 h 3597840"/>
              <a:gd name="textAreaBottom" fmla="*/ 3600360 h 3597840"/>
            </a:gdLst>
            <a:ahLst/>
            <a:cxnLst/>
            <a:rect l="textAreaLeft" t="textAreaTop" r="textAreaRight" b="textAreaBottom"/>
            <a:pathLst>
              <a:path w="23601" h="10001">
                <a:moveTo>
                  <a:pt x="0" y="0"/>
                </a:moveTo>
                <a:lnTo>
                  <a:pt x="23601" y="0"/>
                </a:lnTo>
                <a:lnTo>
                  <a:pt x="23601" y="10001"/>
                </a:lnTo>
                <a:lnTo>
                  <a:pt x="0" y="10001"/>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277" name=""/>
          <p:cNvGrpSpPr/>
          <p:nvPr/>
        </p:nvGrpSpPr>
        <p:grpSpPr>
          <a:xfrm>
            <a:off x="69480" y="59040"/>
            <a:ext cx="656280" cy="688680"/>
            <a:chOff x="69480" y="59040"/>
            <a:chExt cx="656280" cy="688680"/>
          </a:xfrm>
        </p:grpSpPr>
        <p:grpSp>
          <p:nvGrpSpPr>
            <p:cNvPr id="278" name=""/>
            <p:cNvGrpSpPr/>
            <p:nvPr/>
          </p:nvGrpSpPr>
          <p:grpSpPr>
            <a:xfrm>
              <a:off x="82440" y="79560"/>
              <a:ext cx="643320" cy="668160"/>
              <a:chOff x="82440" y="79560"/>
              <a:chExt cx="643320" cy="668160"/>
            </a:xfrm>
          </p:grpSpPr>
          <p:sp>
            <p:nvSpPr>
              <p:cNvPr id="279" name=""/>
              <p:cNvSpPr/>
              <p:nvPr/>
            </p:nvSpPr>
            <p:spPr>
              <a:xfrm>
                <a:off x="225720" y="237600"/>
                <a:ext cx="354240" cy="426960"/>
              </a:xfrm>
              <a:custGeom>
                <a:avLst/>
                <a:gdLst>
                  <a:gd name="textAreaLeft" fmla="*/ 0 w 354240"/>
                  <a:gd name="textAreaRight" fmla="*/ 356760 w 354240"/>
                  <a:gd name="textAreaTop" fmla="*/ 0 h 426960"/>
                  <a:gd name="textAreaBottom" fmla="*/ 429480 h 426960"/>
                </a:gdLst>
                <a:ahLst/>
                <a:cxn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80" name=""/>
              <p:cNvSpPr/>
              <p:nvPr/>
            </p:nvSpPr>
            <p:spPr>
              <a:xfrm>
                <a:off x="320400" y="667080"/>
                <a:ext cx="164880" cy="39600"/>
              </a:xfrm>
              <a:custGeom>
                <a:avLst/>
                <a:gdLst>
                  <a:gd name="textAreaLeft" fmla="*/ 0 w 164880"/>
                  <a:gd name="textAreaRight" fmla="*/ 167400 w 164880"/>
                  <a:gd name="textAreaTop" fmla="*/ 0 h 39600"/>
                  <a:gd name="textAreaBottom" fmla="*/ 42120 h 39600"/>
                </a:gdLst>
                <a:ahLst/>
                <a:cxn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81" name=""/>
              <p:cNvSpPr/>
              <p:nvPr/>
            </p:nvSpPr>
            <p:spPr>
              <a:xfrm>
                <a:off x="336600" y="708480"/>
                <a:ext cx="132480" cy="39240"/>
              </a:xfrm>
              <a:custGeom>
                <a:avLst/>
                <a:gdLst>
                  <a:gd name="textAreaLeft" fmla="*/ 0 w 132480"/>
                  <a:gd name="textAreaRight" fmla="*/ 135000 w 132480"/>
                  <a:gd name="textAreaTop" fmla="*/ 0 h 39240"/>
                  <a:gd name="textAreaBottom" fmla="*/ 41760 h 39240"/>
                </a:gdLst>
                <a:ahLst/>
                <a:cxn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82" name=""/>
              <p:cNvSpPr/>
              <p:nvPr/>
            </p:nvSpPr>
            <p:spPr>
              <a:xfrm>
                <a:off x="323280" y="356040"/>
                <a:ext cx="160920" cy="308520"/>
              </a:xfrm>
              <a:custGeom>
                <a:avLst/>
                <a:gdLst>
                  <a:gd name="textAreaLeft" fmla="*/ 0 w 160920"/>
                  <a:gd name="textAreaRight" fmla="*/ 163440 w 160920"/>
                  <a:gd name="textAreaTop" fmla="*/ 0 h 308520"/>
                  <a:gd name="textAreaBottom" fmla="*/ 311040 h 308520"/>
                </a:gdLst>
                <a:ahLst/>
                <a:cxn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283"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8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85"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86"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287"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288" name=""/>
            <p:cNvGrpSpPr/>
            <p:nvPr/>
          </p:nvGrpSpPr>
          <p:grpSpPr>
            <a:xfrm>
              <a:off x="69480" y="59040"/>
              <a:ext cx="643320" cy="668520"/>
              <a:chOff x="69480" y="59040"/>
              <a:chExt cx="643320" cy="668520"/>
            </a:xfrm>
          </p:grpSpPr>
          <p:sp>
            <p:nvSpPr>
              <p:cNvPr id="289" name=""/>
              <p:cNvSpPr/>
              <p:nvPr/>
            </p:nvSpPr>
            <p:spPr>
              <a:xfrm>
                <a:off x="212400" y="217080"/>
                <a:ext cx="354600" cy="427320"/>
              </a:xfrm>
              <a:custGeom>
                <a:avLst/>
                <a:gdLst>
                  <a:gd name="textAreaLeft" fmla="*/ 0 w 354600"/>
                  <a:gd name="textAreaRight" fmla="*/ 357120 w 354600"/>
                  <a:gd name="textAreaTop" fmla="*/ 0 h 427320"/>
                  <a:gd name="textAreaBottom" fmla="*/ 429840 h 427320"/>
                </a:gdLst>
                <a:ahLst/>
                <a:cxn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290" name=""/>
              <p:cNvSpPr/>
              <p:nvPr/>
            </p:nvSpPr>
            <p:spPr>
              <a:xfrm>
                <a:off x="307080" y="646920"/>
                <a:ext cx="165240" cy="39240"/>
              </a:xfrm>
              <a:custGeom>
                <a:avLst/>
                <a:gdLst>
                  <a:gd name="textAreaLeft" fmla="*/ 0 w 165240"/>
                  <a:gd name="textAreaRight" fmla="*/ 167760 w 165240"/>
                  <a:gd name="textAreaTop" fmla="*/ 0 h 39240"/>
                  <a:gd name="textAreaBottom" fmla="*/ 41760 h 39240"/>
                </a:gdLst>
                <a:ahLst/>
                <a:cxn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291" name=""/>
              <p:cNvSpPr/>
              <p:nvPr/>
            </p:nvSpPr>
            <p:spPr>
              <a:xfrm>
                <a:off x="323280" y="687960"/>
                <a:ext cx="132840" cy="39600"/>
              </a:xfrm>
              <a:custGeom>
                <a:avLst/>
                <a:gdLst>
                  <a:gd name="textAreaLeft" fmla="*/ 0 w 132840"/>
                  <a:gd name="textAreaRight" fmla="*/ 135360 w 132840"/>
                  <a:gd name="textAreaTop" fmla="*/ 0 h 39600"/>
                  <a:gd name="textAreaBottom" fmla="*/ 42120 h 39600"/>
                </a:gdLst>
                <a:ahLst/>
                <a:cxn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292" name=""/>
              <p:cNvSpPr/>
              <p:nvPr/>
            </p:nvSpPr>
            <p:spPr>
              <a:xfrm>
                <a:off x="309960" y="335520"/>
                <a:ext cx="161280" cy="308880"/>
              </a:xfrm>
              <a:custGeom>
                <a:avLst/>
                <a:gdLst>
                  <a:gd name="textAreaLeft" fmla="*/ 0 w 161280"/>
                  <a:gd name="textAreaRight" fmla="*/ 163800 w 161280"/>
                  <a:gd name="textAreaTop" fmla="*/ 0 h 308880"/>
                  <a:gd name="textAreaBottom" fmla="*/ 311400 h 308880"/>
                </a:gdLst>
                <a:ahLst/>
                <a:cxn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293"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294"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295"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296"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297"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grpSp>
      </p:grpSp>
      <p:sp>
        <p:nvSpPr>
          <p:cNvPr id="298" name="PlaceHolder 1"/>
          <p:cNvSpPr>
            <a:spLocks noGrp="1"/>
          </p:cNvSpPr>
          <p:nvPr>
            <p:ph type="title"/>
          </p:nvPr>
        </p:nvSpPr>
        <p:spPr>
          <a:xfrm>
            <a:off x="4320000" y="2020320"/>
            <a:ext cx="5037480" cy="274680"/>
          </a:xfrm>
          <a:prstGeom prst="rect">
            <a:avLst/>
          </a:prstGeom>
          <a:noFill/>
          <a:ln w="0">
            <a:noFill/>
          </a:ln>
          <a:effectLst>
            <a:outerShdw dist="35638" dir="2700000" blurRad="76320" rotWithShape="0">
              <a:srgbClr val="e8a202"/>
            </a:outerShdw>
          </a:effectLst>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299"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300" name="PlaceHolder 3"/>
          <p:cNvSpPr>
            <a:spLocks noGrp="1"/>
          </p:cNvSpPr>
          <p:nvPr>
            <p:ph type="ftr" idx="22"/>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301" name="PlaceHolder 4"/>
          <p:cNvSpPr>
            <a:spLocks noGrp="1"/>
          </p:cNvSpPr>
          <p:nvPr>
            <p:ph type="sldNum" idx="23"/>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F1B58EA6-FE54-4A92-A30C-C9AD51592559}"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302" name="PlaceHolder 5"/>
          <p:cNvSpPr>
            <a:spLocks noGrp="1"/>
          </p:cNvSpPr>
          <p:nvPr>
            <p:ph type="dt" idx="24"/>
          </p:nvPr>
        </p:nvSpPr>
        <p:spPr>
          <a:xfrm>
            <a:off x="504000" y="532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
          <p:cNvSpPr/>
          <p:nvPr/>
        </p:nvSpPr>
        <p:spPr>
          <a:xfrm>
            <a:off x="0" y="180000"/>
            <a:ext cx="4147560" cy="414720"/>
          </a:xfrm>
          <a:custGeom>
            <a:avLst/>
            <a:gdLst>
              <a:gd name="textAreaLeft" fmla="*/ 0 w 4147560"/>
              <a:gd name="textAreaRight" fmla="*/ 4150080 w 4147560"/>
              <a:gd name="textAreaTop" fmla="*/ 0 h 414720"/>
              <a:gd name="textAreaBottom" fmla="*/ 417240 h 414720"/>
            </a:gdLst>
            <a:ahLst/>
            <a:cxnLst/>
            <a:rect l="textAreaLeft" t="textAreaTop" r="textAreaRight" b="textAreaBottom"/>
            <a:pathLst>
              <a:path w="11528" h="1159">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grpSp>
        <p:nvGrpSpPr>
          <p:cNvPr id="306" name=""/>
          <p:cNvGrpSpPr/>
          <p:nvPr/>
        </p:nvGrpSpPr>
        <p:grpSpPr>
          <a:xfrm>
            <a:off x="7474320" y="3038040"/>
            <a:ext cx="2442960" cy="2542680"/>
            <a:chOff x="7474320" y="3038040"/>
            <a:chExt cx="2442960" cy="2542680"/>
          </a:xfrm>
        </p:grpSpPr>
        <p:sp>
          <p:nvSpPr>
            <p:cNvPr id="307" name=""/>
            <p:cNvSpPr/>
            <p:nvPr/>
          </p:nvSpPr>
          <p:spPr>
            <a:xfrm>
              <a:off x="8018280" y="3637080"/>
              <a:ext cx="1352520" cy="1627920"/>
            </a:xfrm>
            <a:custGeom>
              <a:avLst/>
              <a:gdLst>
                <a:gd name="textAreaLeft" fmla="*/ 0 w 1352520"/>
                <a:gd name="textAreaRight" fmla="*/ 1355040 w 1352520"/>
                <a:gd name="textAreaTop" fmla="*/ 0 h 1627920"/>
                <a:gd name="textAreaBottom" fmla="*/ 1630440 h 1627920"/>
              </a:gdLst>
              <a:ahLst/>
              <a:cxnLst/>
              <a:rect l="textAreaLeft" t="textAreaTop" r="textAreaRight" b="textAreaBottom"/>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08" name=""/>
            <p:cNvSpPr/>
            <p:nvPr/>
          </p:nvSpPr>
          <p:spPr>
            <a:xfrm>
              <a:off x="8377560" y="5267520"/>
              <a:ext cx="633600" cy="156600"/>
            </a:xfrm>
            <a:custGeom>
              <a:avLst/>
              <a:gdLst>
                <a:gd name="textAreaLeft" fmla="*/ 0 w 633600"/>
                <a:gd name="textAreaRight" fmla="*/ 636120 w 633600"/>
                <a:gd name="textAreaTop" fmla="*/ 0 h 156600"/>
                <a:gd name="textAreaBottom" fmla="*/ 159120 h 156600"/>
              </a:gdLst>
              <a:ahLst/>
              <a:cxnLst/>
              <a:rect l="textAreaLeft" t="textAreaTop" r="textAreaRight" b="textAreaBottom"/>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09" name=""/>
            <p:cNvSpPr/>
            <p:nvPr/>
          </p:nvSpPr>
          <p:spPr>
            <a:xfrm>
              <a:off x="8439120" y="5424480"/>
              <a:ext cx="510840" cy="156240"/>
            </a:xfrm>
            <a:custGeom>
              <a:avLst/>
              <a:gdLst>
                <a:gd name="textAreaLeft" fmla="*/ 0 w 510840"/>
                <a:gd name="textAreaRight" fmla="*/ 513360 w 510840"/>
                <a:gd name="textAreaTop" fmla="*/ 0 h 156240"/>
                <a:gd name="textAreaBottom" fmla="*/ 158760 h 156240"/>
              </a:gdLst>
              <a:ahLst/>
              <a:cxn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10" name=""/>
            <p:cNvSpPr/>
            <p:nvPr/>
          </p:nvSpPr>
          <p:spPr>
            <a:xfrm>
              <a:off x="8388720" y="4087440"/>
              <a:ext cx="618480" cy="1177920"/>
            </a:xfrm>
            <a:custGeom>
              <a:avLst/>
              <a:gdLst>
                <a:gd name="textAreaLeft" fmla="*/ 0 w 618480"/>
                <a:gd name="textAreaRight" fmla="*/ 621000 w 618480"/>
                <a:gd name="textAreaTop" fmla="*/ 0 h 1177920"/>
                <a:gd name="textAreaBottom" fmla="*/ 1180440 h 1177920"/>
              </a:gdLst>
              <a:ahLst/>
              <a:cxnLst/>
              <a:rect l="textAreaLeft" t="textAreaTop" r="textAreaRight" b="textAreaBottom"/>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792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11" name=""/>
            <p:cNvSpPr/>
            <p:nvPr/>
          </p:nvSpPr>
          <p:spPr>
            <a:xfrm>
              <a:off x="8695800" y="3038040"/>
              <a:ext cx="360" cy="23220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2" name=""/>
            <p:cNvSpPr/>
            <p:nvPr/>
          </p:nvSpPr>
          <p:spPr>
            <a:xfrm flipH="1">
              <a:off x="9498240" y="3374280"/>
              <a:ext cx="16416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3" name=""/>
            <p:cNvSpPr/>
            <p:nvPr/>
          </p:nvSpPr>
          <p:spPr>
            <a:xfrm flipH="1">
              <a:off x="9684720" y="4273200"/>
              <a:ext cx="232560" cy="3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4" name=""/>
            <p:cNvSpPr/>
            <p:nvPr/>
          </p:nvSpPr>
          <p:spPr>
            <a:xfrm>
              <a:off x="7728840" y="3374280"/>
              <a:ext cx="164520" cy="1641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5" name=""/>
            <p:cNvSpPr/>
            <p:nvPr/>
          </p:nvSpPr>
          <p:spPr>
            <a:xfrm>
              <a:off x="7474320" y="4273200"/>
              <a:ext cx="232560" cy="36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grpSp>
      <p:grpSp>
        <p:nvGrpSpPr>
          <p:cNvPr id="316" name=""/>
          <p:cNvGrpSpPr/>
          <p:nvPr/>
        </p:nvGrpSpPr>
        <p:grpSpPr>
          <a:xfrm>
            <a:off x="562320" y="541080"/>
            <a:ext cx="8785080" cy="4525560"/>
            <a:chOff x="562320" y="541080"/>
            <a:chExt cx="8785080" cy="4525560"/>
          </a:xfrm>
        </p:grpSpPr>
        <p:sp>
          <p:nvSpPr>
            <p:cNvPr id="317" name=""/>
            <p:cNvSpPr/>
            <p:nvPr/>
          </p:nvSpPr>
          <p:spPr>
            <a:xfrm flipH="1">
              <a:off x="4486320" y="577800"/>
              <a:ext cx="196560" cy="12240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8" name=""/>
            <p:cNvSpPr/>
            <p:nvPr/>
          </p:nvSpPr>
          <p:spPr>
            <a:xfrm>
              <a:off x="4523400" y="541080"/>
              <a:ext cx="122400" cy="196200"/>
            </a:xfrm>
            <a:prstGeom prst="line">
              <a:avLst/>
            </a:prstGeom>
            <a:ln cap="rnd" w="792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19" name=""/>
            <p:cNvSpPr/>
            <p:nvPr/>
          </p:nvSpPr>
          <p:spPr>
            <a:xfrm>
              <a:off x="3875040" y="3873240"/>
              <a:ext cx="187560" cy="187560"/>
            </a:xfrm>
            <a:custGeom>
              <a:avLst/>
              <a:gdLst>
                <a:gd name="textAreaLeft" fmla="*/ 0 w 187560"/>
                <a:gd name="textAreaRight" fmla="*/ 190080 w 187560"/>
                <a:gd name="textAreaTop" fmla="*/ 0 h 187560"/>
                <a:gd name="textAreaBottom" fmla="*/ 190080 h 187560"/>
              </a:gdLst>
              <a:ahLst/>
              <a:cxn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20" name=""/>
            <p:cNvSpPr/>
            <p:nvPr/>
          </p:nvSpPr>
          <p:spPr>
            <a:xfrm>
              <a:off x="6381720" y="2107440"/>
              <a:ext cx="164880" cy="177840"/>
            </a:xfrm>
            <a:custGeom>
              <a:avLst/>
              <a:gdLst>
                <a:gd name="textAreaLeft" fmla="*/ 0 w 164880"/>
                <a:gd name="textAreaRight" fmla="*/ 167400 w 164880"/>
                <a:gd name="textAreaTop" fmla="*/ 0 h 177840"/>
                <a:gd name="textAreaBottom" fmla="*/ 180360 h 177840"/>
              </a:gdLst>
              <a:ahLst/>
              <a:cxnLst/>
              <a:rect l="textAreaLeft" t="textAreaTop" r="textAreaRight" b="textAreaBottom"/>
              <a:pathLst>
                <a:path w="465" h="501">
                  <a:moveTo>
                    <a:pt x="0" y="229"/>
                  </a:moveTo>
                  <a:lnTo>
                    <a:pt x="403" y="501"/>
                  </a:lnTo>
                  <a:lnTo>
                    <a:pt x="465" y="0"/>
                  </a:lnTo>
                  <a:lnTo>
                    <a:pt x="0" y="229"/>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sp>
          <p:nvSpPr>
            <p:cNvPr id="321" name=""/>
            <p:cNvSpPr/>
            <p:nvPr/>
          </p:nvSpPr>
          <p:spPr>
            <a:xfrm>
              <a:off x="9227160" y="1134720"/>
              <a:ext cx="57960" cy="18288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22" name=""/>
            <p:cNvSpPr/>
            <p:nvPr/>
          </p:nvSpPr>
          <p:spPr>
            <a:xfrm flipV="1">
              <a:off x="9164520" y="1197000"/>
              <a:ext cx="182880" cy="58320"/>
            </a:xfrm>
            <a:prstGeom prst="line">
              <a:avLst/>
            </a:prstGeom>
            <a:ln cap="rnd" w="54000">
              <a:solidFill>
                <a:srgbClr val="f2c02c"/>
              </a:solidFill>
              <a:round/>
            </a:ln>
          </p:spPr>
          <p:style>
            <a:lnRef idx="0"/>
            <a:fillRef idx="0"/>
            <a:effectRef idx="0"/>
            <a:fontRef idx="minor"/>
          </p:style>
          <p:txBody>
            <a:bodyPr lIns="0" rIns="0" tIns="0" bIns="0" anchor="ctr">
              <a:noAutofit/>
            </a:bodyPr>
            <a:p>
              <a:endParaRPr b="1" lang="en-GB" sz="1400" strike="noStrike" u="none">
                <a:solidFill>
                  <a:srgbClr val="f2c02c"/>
                </a:solidFill>
                <a:effectLst/>
                <a:uFillTx/>
                <a:latin typeface="Noto Sans"/>
                <a:ea typeface="DejaVu Sans"/>
              </a:endParaRPr>
            </a:p>
          </p:txBody>
        </p:sp>
        <p:sp>
          <p:nvSpPr>
            <p:cNvPr id="323" name=""/>
            <p:cNvSpPr/>
            <p:nvPr/>
          </p:nvSpPr>
          <p:spPr>
            <a:xfrm>
              <a:off x="562320" y="4888800"/>
              <a:ext cx="164880" cy="177840"/>
            </a:xfrm>
            <a:custGeom>
              <a:avLst/>
              <a:gdLst>
                <a:gd name="textAreaLeft" fmla="*/ 0 w 164880"/>
                <a:gd name="textAreaRight" fmla="*/ 167400 w 164880"/>
                <a:gd name="textAreaTop" fmla="*/ 0 h 177840"/>
                <a:gd name="textAreaBottom" fmla="*/ 180360 h 177840"/>
              </a:gdLst>
              <a:ahLst/>
              <a:cxnLst/>
              <a:rect l="textAreaLeft" t="textAreaTop" r="textAreaRight" b="textAreaBottom"/>
              <a:pathLst>
                <a:path w="465" h="501">
                  <a:moveTo>
                    <a:pt x="0" y="230"/>
                  </a:moveTo>
                  <a:lnTo>
                    <a:pt x="403" y="501"/>
                  </a:lnTo>
                  <a:lnTo>
                    <a:pt x="465" y="0"/>
                  </a:lnTo>
                  <a:lnTo>
                    <a:pt x="0" y="230"/>
                  </a:lnTo>
                  <a:close/>
                </a:path>
              </a:pathLst>
            </a:custGeom>
            <a:noFill/>
            <a:ln cap="rnd" w="54000">
              <a:solidFill>
                <a:srgbClr val="f2c02c"/>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2c02c"/>
                </a:solidFill>
                <a:effectLst/>
                <a:uFillTx/>
                <a:latin typeface="Noto Sans"/>
                <a:ea typeface="DejaVu Sans"/>
              </a:endParaRPr>
            </a:p>
          </p:txBody>
        </p:sp>
      </p:grpSp>
      <p:grpSp>
        <p:nvGrpSpPr>
          <p:cNvPr id="324" name=""/>
          <p:cNvGrpSpPr/>
          <p:nvPr/>
        </p:nvGrpSpPr>
        <p:grpSpPr>
          <a:xfrm>
            <a:off x="69480" y="59040"/>
            <a:ext cx="656280" cy="688680"/>
            <a:chOff x="69480" y="59040"/>
            <a:chExt cx="656280" cy="688680"/>
          </a:xfrm>
        </p:grpSpPr>
        <p:grpSp>
          <p:nvGrpSpPr>
            <p:cNvPr id="325" name=""/>
            <p:cNvGrpSpPr/>
            <p:nvPr/>
          </p:nvGrpSpPr>
          <p:grpSpPr>
            <a:xfrm>
              <a:off x="82440" y="79560"/>
              <a:ext cx="643320" cy="668160"/>
              <a:chOff x="82440" y="79560"/>
              <a:chExt cx="643320" cy="668160"/>
            </a:xfrm>
          </p:grpSpPr>
          <p:sp>
            <p:nvSpPr>
              <p:cNvPr id="326" name=""/>
              <p:cNvSpPr/>
              <p:nvPr/>
            </p:nvSpPr>
            <p:spPr>
              <a:xfrm>
                <a:off x="225720" y="237600"/>
                <a:ext cx="354240" cy="426960"/>
              </a:xfrm>
              <a:custGeom>
                <a:avLst/>
                <a:gdLst>
                  <a:gd name="textAreaLeft" fmla="*/ 0 w 354240"/>
                  <a:gd name="textAreaRight" fmla="*/ 356760 w 354240"/>
                  <a:gd name="textAreaTop" fmla="*/ 0 h 426960"/>
                  <a:gd name="textAreaBottom" fmla="*/ 429480 h 426960"/>
                </a:gdLst>
                <a:ahLst/>
                <a:cxn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27" name=""/>
              <p:cNvSpPr/>
              <p:nvPr/>
            </p:nvSpPr>
            <p:spPr>
              <a:xfrm>
                <a:off x="320400" y="667080"/>
                <a:ext cx="164880" cy="39600"/>
              </a:xfrm>
              <a:custGeom>
                <a:avLst/>
                <a:gdLst>
                  <a:gd name="textAreaLeft" fmla="*/ 0 w 164880"/>
                  <a:gd name="textAreaRight" fmla="*/ 167400 w 164880"/>
                  <a:gd name="textAreaTop" fmla="*/ 0 h 39600"/>
                  <a:gd name="textAreaBottom" fmla="*/ 42120 h 39600"/>
                </a:gdLst>
                <a:ahLst/>
                <a:cxn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28" name=""/>
              <p:cNvSpPr/>
              <p:nvPr/>
            </p:nvSpPr>
            <p:spPr>
              <a:xfrm>
                <a:off x="336600" y="708480"/>
                <a:ext cx="132480" cy="39240"/>
              </a:xfrm>
              <a:custGeom>
                <a:avLst/>
                <a:gdLst>
                  <a:gd name="textAreaLeft" fmla="*/ 0 w 132480"/>
                  <a:gd name="textAreaRight" fmla="*/ 135000 w 132480"/>
                  <a:gd name="textAreaTop" fmla="*/ 0 h 39240"/>
                  <a:gd name="textAreaBottom" fmla="*/ 41760 h 39240"/>
                </a:gdLst>
                <a:ahLst/>
                <a:cxn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29" name=""/>
              <p:cNvSpPr/>
              <p:nvPr/>
            </p:nvSpPr>
            <p:spPr>
              <a:xfrm>
                <a:off x="323280" y="356040"/>
                <a:ext cx="160920" cy="308520"/>
              </a:xfrm>
              <a:custGeom>
                <a:avLst/>
                <a:gdLst>
                  <a:gd name="textAreaLeft" fmla="*/ 0 w 160920"/>
                  <a:gd name="textAreaRight" fmla="*/ 163440 w 160920"/>
                  <a:gd name="textAreaTop" fmla="*/ 0 h 308520"/>
                  <a:gd name="textAreaBottom" fmla="*/ 311040 h 308520"/>
                </a:gdLst>
                <a:ahLst/>
                <a:cxn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ffffff"/>
                  </a:solidFill>
                  <a:effectLst/>
                  <a:uFillTx/>
                  <a:latin typeface="Noto Sans"/>
                  <a:ea typeface="DejaVu Sans"/>
                </a:endParaRPr>
              </a:p>
            </p:txBody>
          </p:sp>
          <p:sp>
            <p:nvSpPr>
              <p:cNvPr id="330" name=""/>
              <p:cNvSpPr/>
              <p:nvPr/>
            </p:nvSpPr>
            <p:spPr>
              <a:xfrm>
                <a:off x="404280" y="79560"/>
                <a:ext cx="360" cy="6120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31"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32"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33"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sp>
            <p:nvSpPr>
              <p:cNvPr id="334" name=""/>
              <p:cNvSpPr/>
              <p:nvPr/>
            </p:nvSpPr>
            <p:spPr>
              <a:xfrm>
                <a:off x="82440" y="405360"/>
                <a:ext cx="61200" cy="360"/>
              </a:xfrm>
              <a:prstGeom prst="line">
                <a:avLst/>
              </a:prstGeom>
              <a:ln cap="rnd" w="28800">
                <a:solidFill>
                  <a:srgbClr val="ffffff"/>
                </a:solidFill>
                <a:round/>
              </a:ln>
            </p:spPr>
            <p:style>
              <a:lnRef idx="0"/>
              <a:fillRef idx="0"/>
              <a:effectRef idx="0"/>
              <a:fontRef idx="minor"/>
            </p:style>
            <p:txBody>
              <a:bodyPr lIns="0" rIns="0" tIns="0" bIns="0" anchor="ctr">
                <a:noAutofit/>
              </a:bodyPr>
              <a:p>
                <a:endParaRPr b="1" lang="en-GB" sz="1400" strike="noStrike" u="none">
                  <a:solidFill>
                    <a:srgbClr val="ffffff"/>
                  </a:solidFill>
                  <a:effectLst/>
                  <a:uFillTx/>
                  <a:latin typeface="Noto Sans"/>
                  <a:ea typeface="DejaVu Sans"/>
                </a:endParaRPr>
              </a:p>
            </p:txBody>
          </p:sp>
        </p:grpSp>
        <p:grpSp>
          <p:nvGrpSpPr>
            <p:cNvPr id="335" name=""/>
            <p:cNvGrpSpPr/>
            <p:nvPr/>
          </p:nvGrpSpPr>
          <p:grpSpPr>
            <a:xfrm>
              <a:off x="69480" y="59040"/>
              <a:ext cx="643320" cy="668520"/>
              <a:chOff x="69480" y="59040"/>
              <a:chExt cx="643320" cy="668520"/>
            </a:xfrm>
          </p:grpSpPr>
          <p:sp>
            <p:nvSpPr>
              <p:cNvPr id="336" name=""/>
              <p:cNvSpPr/>
              <p:nvPr/>
            </p:nvSpPr>
            <p:spPr>
              <a:xfrm>
                <a:off x="212400" y="217080"/>
                <a:ext cx="354600" cy="427320"/>
              </a:xfrm>
              <a:custGeom>
                <a:avLst/>
                <a:gdLst>
                  <a:gd name="textAreaLeft" fmla="*/ 0 w 354600"/>
                  <a:gd name="textAreaRight" fmla="*/ 357120 w 354600"/>
                  <a:gd name="textAreaTop" fmla="*/ 0 h 427320"/>
                  <a:gd name="textAreaBottom" fmla="*/ 429840 h 427320"/>
                </a:gdLst>
                <a:ahLst/>
                <a:cxn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37" name=""/>
              <p:cNvSpPr/>
              <p:nvPr/>
            </p:nvSpPr>
            <p:spPr>
              <a:xfrm>
                <a:off x="307080" y="646920"/>
                <a:ext cx="165240" cy="39240"/>
              </a:xfrm>
              <a:custGeom>
                <a:avLst/>
                <a:gdLst>
                  <a:gd name="textAreaLeft" fmla="*/ 0 w 165240"/>
                  <a:gd name="textAreaRight" fmla="*/ 167760 w 165240"/>
                  <a:gd name="textAreaTop" fmla="*/ 0 h 39240"/>
                  <a:gd name="textAreaBottom" fmla="*/ 41760 h 39240"/>
                </a:gdLst>
                <a:ahLst/>
                <a:cxn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38" name=""/>
              <p:cNvSpPr/>
              <p:nvPr/>
            </p:nvSpPr>
            <p:spPr>
              <a:xfrm>
                <a:off x="323280" y="687960"/>
                <a:ext cx="132840" cy="39600"/>
              </a:xfrm>
              <a:custGeom>
                <a:avLst/>
                <a:gdLst>
                  <a:gd name="textAreaLeft" fmla="*/ 0 w 132840"/>
                  <a:gd name="textAreaRight" fmla="*/ 135360 w 132840"/>
                  <a:gd name="textAreaTop" fmla="*/ 0 h 39600"/>
                  <a:gd name="textAreaBottom" fmla="*/ 42120 h 39600"/>
                </a:gdLst>
                <a:ahLst/>
                <a:cxn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39" name=""/>
              <p:cNvSpPr/>
              <p:nvPr/>
            </p:nvSpPr>
            <p:spPr>
              <a:xfrm>
                <a:off x="309960" y="335520"/>
                <a:ext cx="161280" cy="308880"/>
              </a:xfrm>
              <a:custGeom>
                <a:avLst/>
                <a:gdLst>
                  <a:gd name="textAreaLeft" fmla="*/ 0 w 161280"/>
                  <a:gd name="textAreaRight" fmla="*/ 163800 w 161280"/>
                  <a:gd name="textAreaTop" fmla="*/ 0 h 308880"/>
                  <a:gd name="textAreaBottom" fmla="*/ 311400 h 308880"/>
                </a:gdLst>
                <a:ahLst/>
                <a:cxn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340" name=""/>
              <p:cNvSpPr/>
              <p:nvPr/>
            </p:nvSpPr>
            <p:spPr>
              <a:xfrm>
                <a:off x="390960" y="59040"/>
                <a:ext cx="360" cy="615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41"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42"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43"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sp>
            <p:nvSpPr>
              <p:cNvPr id="344" name=""/>
              <p:cNvSpPr/>
              <p:nvPr/>
            </p:nvSpPr>
            <p:spPr>
              <a:xfrm>
                <a:off x="69480" y="384840"/>
                <a:ext cx="61200" cy="360"/>
              </a:xfrm>
              <a:prstGeom prst="line">
                <a:avLst/>
              </a:prstGeom>
              <a:ln cap="rnd" w="28800">
                <a:solidFill>
                  <a:srgbClr val="000000"/>
                </a:solidFill>
                <a:round/>
              </a:ln>
            </p:spPr>
            <p:style>
              <a:lnRef idx="0"/>
              <a:fillRef idx="0"/>
              <a:effectRef idx="0"/>
              <a:fontRef idx="minor"/>
            </p:style>
            <p:txBody>
              <a:bodyPr lIns="0" rIns="0" tIns="0" bIns="0" anchor="ctr">
                <a:noAutofit/>
              </a:bodyPr>
              <a:p>
                <a:endParaRPr b="1" lang="en-GB" sz="1400" strike="noStrike" u="none">
                  <a:solidFill>
                    <a:srgbClr val="000000"/>
                  </a:solidFill>
                  <a:effectLst/>
                  <a:uFillTx/>
                  <a:latin typeface="Noto Sans"/>
                  <a:ea typeface="DejaVu Sans"/>
                </a:endParaRPr>
              </a:p>
            </p:txBody>
          </p:sp>
        </p:grpSp>
      </p:grpSp>
      <p:sp>
        <p:nvSpPr>
          <p:cNvPr id="345" name="PlaceHolder 1"/>
          <p:cNvSpPr>
            <a:spLocks noGrp="1"/>
          </p:cNvSpPr>
          <p:nvPr>
            <p:ph type="title"/>
          </p:nvPr>
        </p:nvSpPr>
        <p:spPr>
          <a:xfrm>
            <a:off x="4320000" y="2020320"/>
            <a:ext cx="5037480" cy="274680"/>
          </a:xfrm>
          <a:prstGeom prst="rect">
            <a:avLst/>
          </a:prstGeom>
          <a:noFill/>
          <a:ln w="0">
            <a:noFill/>
          </a:ln>
        </p:spPr>
        <p:txBody>
          <a:bodyPr lIns="0" rIns="0" tIns="0" bIns="0" anchor="ctr">
            <a:spAutoFit/>
          </a:bodyPr>
          <a:p>
            <a:pPr indent="0">
              <a:buNone/>
            </a:pPr>
            <a:r>
              <a:rPr b="0" lang="en-GB" sz="1800" strike="noStrike" u="none">
                <a:solidFill>
                  <a:srgbClr val="000000"/>
                </a:solidFill>
                <a:effectLst/>
                <a:uFillTx/>
                <a:latin typeface="Arial"/>
              </a:rPr>
              <a:t>Click to edit the title text format</a:t>
            </a:r>
            <a:endParaRPr b="0" lang="en-GB" sz="1800" strike="noStrike" u="none">
              <a:solidFill>
                <a:srgbClr val="000000"/>
              </a:solidFill>
              <a:effectLst/>
              <a:uFillTx/>
              <a:latin typeface="Arial"/>
            </a:endParaRPr>
          </a:p>
        </p:txBody>
      </p:sp>
      <p:sp>
        <p:nvSpPr>
          <p:cNvPr id="346" name="PlaceHolder 2"/>
          <p:cNvSpPr>
            <a:spLocks noGrp="1"/>
          </p:cNvSpPr>
          <p:nvPr>
            <p:ph type="body"/>
          </p:nvPr>
        </p:nvSpPr>
        <p:spPr>
          <a:xfrm>
            <a:off x="4320000" y="2880000"/>
            <a:ext cx="5037480" cy="1797480"/>
          </a:xfrm>
          <a:prstGeom prst="rect">
            <a:avLst/>
          </a:prstGeom>
          <a:noFill/>
          <a:ln w="0">
            <a:noFill/>
          </a:ln>
        </p:spPr>
        <p:txBody>
          <a:bodyPr lIns="0" rIns="0" tIns="0" bIns="0" anchor="t">
            <a:normAutofit fontScale="85000" lnSpcReduction="19999"/>
          </a:bodyPr>
          <a:p>
            <a:pPr marL="432000" indent="-324000">
              <a:spcBef>
                <a:spcPts val="1417"/>
              </a:spcBef>
              <a:buClr>
                <a:srgbClr val="000000"/>
              </a:buClr>
              <a:buSzPct val="45000"/>
              <a:buFont typeface="Wingdings" charset="2"/>
              <a:buChar char=""/>
            </a:pPr>
            <a:r>
              <a:rPr b="0" lang="en-GB" sz="1800" strike="noStrike" u="none">
                <a:solidFill>
                  <a:srgbClr val="000000"/>
                </a:solidFill>
                <a:effectLst/>
                <a:uFillTx/>
                <a:latin typeface="Arial"/>
              </a:rPr>
              <a:t>Click to edit the outline text format</a:t>
            </a:r>
            <a:endParaRPr b="0" lang="en-GB"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1800" strike="noStrike" u="none">
                <a:solidFill>
                  <a:srgbClr val="000000"/>
                </a:solidFill>
                <a:effectLst/>
                <a:uFillTx/>
                <a:latin typeface="Arial"/>
              </a:rPr>
              <a:t>Second Outline Level</a:t>
            </a:r>
            <a:endParaRPr b="0" lang="en-GB"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1800" strike="noStrike" u="none">
                <a:solidFill>
                  <a:srgbClr val="000000"/>
                </a:solidFill>
                <a:effectLst/>
                <a:uFillTx/>
                <a:latin typeface="Arial"/>
              </a:rPr>
              <a:t>Third Outline Level</a:t>
            </a:r>
            <a:endParaRPr b="0" lang="en-GB"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1800" strike="noStrike" u="none">
                <a:solidFill>
                  <a:srgbClr val="000000"/>
                </a:solidFill>
                <a:effectLst/>
                <a:uFillTx/>
                <a:latin typeface="Arial"/>
              </a:rPr>
              <a:t>Fourth Outline Level</a:t>
            </a:r>
            <a:endParaRPr b="0" lang="en-GB"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Fifth Outline Level</a:t>
            </a:r>
            <a:endParaRPr b="0" lang="en-GB"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Sixth Outline Level</a:t>
            </a:r>
            <a:endParaRPr b="0" lang="en-GB"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1800" strike="noStrike" u="none">
                <a:solidFill>
                  <a:srgbClr val="000000"/>
                </a:solidFill>
                <a:effectLst/>
                <a:uFillTx/>
                <a:latin typeface="Arial"/>
              </a:rPr>
              <a:t>Seventh Outline Level</a:t>
            </a:r>
            <a:endParaRPr b="0" lang="en-GB" sz="1800" strike="noStrike" u="none">
              <a:solidFill>
                <a:srgbClr val="000000"/>
              </a:solidFill>
              <a:effectLst/>
              <a:uFillTx/>
              <a:latin typeface="Arial"/>
            </a:endParaRPr>
          </a:p>
        </p:txBody>
      </p:sp>
      <p:sp>
        <p:nvSpPr>
          <p:cNvPr id="347" name="PlaceHolder 3"/>
          <p:cNvSpPr>
            <a:spLocks noGrp="1"/>
          </p:cNvSpPr>
          <p:nvPr>
            <p:ph type="ftr" idx="25"/>
          </p:nvPr>
        </p:nvSpPr>
        <p:spPr>
          <a:xfrm>
            <a:off x="3420000" y="5328000"/>
            <a:ext cx="3237480" cy="240120"/>
          </a:xfrm>
          <a:prstGeom prst="rect">
            <a:avLst/>
          </a:prstGeom>
          <a:noFill/>
          <a:ln w="0">
            <a:noFill/>
          </a:ln>
        </p:spPr>
        <p:txBody>
          <a:bodyPr lIns="0" rIns="0" tIns="0" bIns="0" anchor="t">
            <a:noAutofit/>
          </a:bodyPr>
          <a:lstStyle>
            <a:lvl1pPr indent="0" algn="ctr">
              <a:lnSpc>
                <a:spcPct val="100000"/>
              </a:lnSpc>
              <a:buNone/>
              <a:tabLst>
                <a:tab algn="l" pos="0"/>
              </a:tabLst>
              <a:defRPr b="0" lang="en-GB" sz="1400" strike="noStrike" u="none">
                <a:solidFill>
                  <a:srgbClr val="000000"/>
                </a:solidFill>
                <a:effectLst/>
                <a:uFillTx/>
                <a:latin typeface="Noto Sans"/>
              </a:defRPr>
            </a:lvl1pPr>
          </a:lstStyle>
          <a:p>
            <a:pPr indent="0" algn="ctr">
              <a:lnSpc>
                <a:spcPct val="100000"/>
              </a:lnSpc>
              <a:buNone/>
              <a:tabLst>
                <a:tab algn="l" pos="0"/>
              </a:tabLst>
            </a:pPr>
            <a:r>
              <a:rPr b="0" lang="en-GB" sz="1400" strike="noStrike" u="none">
                <a:solidFill>
                  <a:srgbClr val="000000"/>
                </a:solidFill>
                <a:effectLst/>
                <a:uFillTx/>
                <a:latin typeface="Noto Sans"/>
              </a:rPr>
              <a:t>&lt;footer&gt;</a:t>
            </a:r>
            <a:endParaRPr b="0" lang="en-GB" sz="1400" strike="noStrike" u="none">
              <a:solidFill>
                <a:srgbClr val="000000"/>
              </a:solidFill>
              <a:effectLst/>
              <a:uFillTx/>
              <a:latin typeface="Times New Roman"/>
            </a:endParaRPr>
          </a:p>
        </p:txBody>
      </p:sp>
      <p:sp>
        <p:nvSpPr>
          <p:cNvPr id="348" name="PlaceHolder 4"/>
          <p:cNvSpPr>
            <a:spLocks noGrp="1"/>
          </p:cNvSpPr>
          <p:nvPr>
            <p:ph type="sldNum" idx="26"/>
          </p:nvPr>
        </p:nvSpPr>
        <p:spPr>
          <a:xfrm>
            <a:off x="7228800" y="5328000"/>
            <a:ext cx="2344680" cy="240120"/>
          </a:xfrm>
          <a:prstGeom prst="rect">
            <a:avLst/>
          </a:prstGeom>
          <a:noFill/>
          <a:ln w="0">
            <a:noFill/>
          </a:ln>
        </p:spPr>
        <p:txBody>
          <a:bodyPr lIns="0" rIns="0" tIns="0" bIns="0" anchor="t">
            <a:noAutofit/>
          </a:bodyPr>
          <a:lstStyle>
            <a:lvl1pPr indent="0" algn="r">
              <a:lnSpc>
                <a:spcPct val="100000"/>
              </a:lnSpc>
              <a:buNone/>
              <a:tabLst>
                <a:tab algn="l" pos="0"/>
              </a:tabLst>
              <a:defRPr b="0" lang="en-GB" sz="1400" strike="noStrike" u="none">
                <a:solidFill>
                  <a:srgbClr val="000000"/>
                </a:solidFill>
                <a:effectLst/>
                <a:uFillTx/>
                <a:latin typeface="Noto Sans"/>
              </a:defRPr>
            </a:lvl1pPr>
          </a:lstStyle>
          <a:p>
            <a:pPr indent="0" algn="r">
              <a:lnSpc>
                <a:spcPct val="100000"/>
              </a:lnSpc>
              <a:buNone/>
              <a:tabLst>
                <a:tab algn="l" pos="0"/>
              </a:tabLst>
            </a:pPr>
            <a:fld id="{54B32FA0-3A70-465B-9B15-2D6D35593304}" type="slidenum">
              <a:rPr b="0" lang="en-GB" sz="1400" strike="noStrike" u="none">
                <a:solidFill>
                  <a:srgbClr val="000000"/>
                </a:solidFill>
                <a:effectLst/>
                <a:uFillTx/>
                <a:latin typeface="Noto Sans"/>
              </a:rPr>
              <a:t>&lt;number&gt;</a:t>
            </a:fld>
            <a:endParaRPr b="0" lang="en-GB" sz="1400" strike="noStrike" u="none">
              <a:solidFill>
                <a:srgbClr val="000000"/>
              </a:solidFill>
              <a:effectLst/>
              <a:uFillTx/>
              <a:latin typeface="Times New Roman"/>
            </a:endParaRPr>
          </a:p>
        </p:txBody>
      </p:sp>
      <p:sp>
        <p:nvSpPr>
          <p:cNvPr id="349" name="PlaceHolder 5"/>
          <p:cNvSpPr>
            <a:spLocks noGrp="1"/>
          </p:cNvSpPr>
          <p:nvPr>
            <p:ph type="dt" idx="27"/>
          </p:nvPr>
        </p:nvSpPr>
        <p:spPr>
          <a:xfrm>
            <a:off x="504000" y="5328000"/>
            <a:ext cx="2344680" cy="24012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&lt;date/time&gt;</a:t>
            </a:r>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
          <p:cNvSpPr/>
          <p:nvPr/>
        </p:nvSpPr>
        <p:spPr>
          <a:xfrm>
            <a:off x="4320000" y="2880000"/>
            <a:ext cx="5037840" cy="1077840"/>
          </a:xfrm>
          <a:custGeom>
            <a:avLst/>
            <a:gdLst>
              <a:gd name="textAreaLeft" fmla="*/ 0 w 5037840"/>
              <a:gd name="textAreaRight" fmla="*/ 5040360 w 5037840"/>
              <a:gd name="textAreaTop" fmla="*/ 0 h 1077840"/>
              <a:gd name="textAreaBottom" fmla="*/ 1080360 h 1077840"/>
            </a:gdLst>
            <a:ahLst/>
            <a:cxnLst/>
            <a:rect l="textAreaLeft" t="textAreaTop" r="textAreaRight" b="textAreaBottom"/>
            <a:pathLst>
              <a:path w="14001" h="3001">
                <a:moveTo>
                  <a:pt x="7001" y="3001"/>
                </a:moveTo>
                <a:lnTo>
                  <a:pt x="12388" y="3001"/>
                </a:lnTo>
                <a:lnTo>
                  <a:pt x="12555" y="2994"/>
                </a:lnTo>
                <a:lnTo>
                  <a:pt x="12714" y="2968"/>
                </a:lnTo>
                <a:lnTo>
                  <a:pt x="12866" y="2931"/>
                </a:lnTo>
                <a:lnTo>
                  <a:pt x="13018" y="2883"/>
                </a:lnTo>
                <a:lnTo>
                  <a:pt x="13154" y="2821"/>
                </a:lnTo>
                <a:lnTo>
                  <a:pt x="13291" y="2743"/>
                </a:lnTo>
                <a:lnTo>
                  <a:pt x="13413" y="2659"/>
                </a:lnTo>
                <a:lnTo>
                  <a:pt x="13530" y="2563"/>
                </a:lnTo>
                <a:lnTo>
                  <a:pt x="13633" y="2452"/>
                </a:lnTo>
                <a:lnTo>
                  <a:pt x="13724" y="2342"/>
                </a:lnTo>
                <a:lnTo>
                  <a:pt x="13807" y="2217"/>
                </a:lnTo>
                <a:lnTo>
                  <a:pt x="13876" y="2084"/>
                </a:lnTo>
                <a:lnTo>
                  <a:pt x="13929" y="1944"/>
                </a:lnTo>
                <a:lnTo>
                  <a:pt x="13967" y="1801"/>
                </a:lnTo>
                <a:lnTo>
                  <a:pt x="13993" y="1653"/>
                </a:lnTo>
                <a:lnTo>
                  <a:pt x="14001" y="1499"/>
                </a:lnTo>
                <a:lnTo>
                  <a:pt x="14001" y="1499"/>
                </a:lnTo>
                <a:lnTo>
                  <a:pt x="13993" y="1344"/>
                </a:lnTo>
                <a:lnTo>
                  <a:pt x="13967" y="1197"/>
                </a:lnTo>
                <a:lnTo>
                  <a:pt x="13929" y="1057"/>
                </a:lnTo>
                <a:lnTo>
                  <a:pt x="13876" y="913"/>
                </a:lnTo>
                <a:lnTo>
                  <a:pt x="13807" y="784"/>
                </a:lnTo>
                <a:lnTo>
                  <a:pt x="13724" y="659"/>
                </a:lnTo>
                <a:lnTo>
                  <a:pt x="13633" y="549"/>
                </a:lnTo>
                <a:lnTo>
                  <a:pt x="13530" y="438"/>
                </a:lnTo>
                <a:lnTo>
                  <a:pt x="13413" y="342"/>
                </a:lnTo>
                <a:lnTo>
                  <a:pt x="13291" y="258"/>
                </a:lnTo>
                <a:lnTo>
                  <a:pt x="13154" y="180"/>
                </a:lnTo>
                <a:lnTo>
                  <a:pt x="13018" y="118"/>
                </a:lnTo>
                <a:lnTo>
                  <a:pt x="12866" y="70"/>
                </a:lnTo>
                <a:lnTo>
                  <a:pt x="12714" y="33"/>
                </a:lnTo>
                <a:lnTo>
                  <a:pt x="12555" y="7"/>
                </a:lnTo>
                <a:lnTo>
                  <a:pt x="12388" y="0"/>
                </a:lnTo>
                <a:lnTo>
                  <a:pt x="1617" y="0"/>
                </a:lnTo>
                <a:lnTo>
                  <a:pt x="1454" y="7"/>
                </a:lnTo>
                <a:lnTo>
                  <a:pt x="1291" y="33"/>
                </a:lnTo>
                <a:lnTo>
                  <a:pt x="1135" y="70"/>
                </a:lnTo>
                <a:lnTo>
                  <a:pt x="987" y="118"/>
                </a:lnTo>
                <a:lnTo>
                  <a:pt x="847" y="180"/>
                </a:lnTo>
                <a:lnTo>
                  <a:pt x="710" y="258"/>
                </a:lnTo>
                <a:lnTo>
                  <a:pt x="588" y="342"/>
                </a:lnTo>
                <a:lnTo>
                  <a:pt x="471" y="438"/>
                </a:lnTo>
                <a:lnTo>
                  <a:pt x="368" y="549"/>
                </a:lnTo>
                <a:lnTo>
                  <a:pt x="277" y="659"/>
                </a:lnTo>
                <a:lnTo>
                  <a:pt x="194" y="784"/>
                </a:lnTo>
                <a:lnTo>
                  <a:pt x="125" y="913"/>
                </a:lnTo>
                <a:lnTo>
                  <a:pt x="72" y="1057"/>
                </a:lnTo>
                <a:lnTo>
                  <a:pt x="34" y="1197"/>
                </a:lnTo>
                <a:lnTo>
                  <a:pt x="8" y="1344"/>
                </a:lnTo>
                <a:lnTo>
                  <a:pt x="0" y="1499"/>
                </a:lnTo>
                <a:lnTo>
                  <a:pt x="0" y="1499"/>
                </a:lnTo>
                <a:lnTo>
                  <a:pt x="8" y="1653"/>
                </a:lnTo>
                <a:lnTo>
                  <a:pt x="34" y="1801"/>
                </a:lnTo>
                <a:lnTo>
                  <a:pt x="72" y="1944"/>
                </a:lnTo>
                <a:lnTo>
                  <a:pt x="125" y="2084"/>
                </a:lnTo>
                <a:lnTo>
                  <a:pt x="194" y="2217"/>
                </a:lnTo>
                <a:lnTo>
                  <a:pt x="277" y="2342"/>
                </a:lnTo>
                <a:lnTo>
                  <a:pt x="368" y="2452"/>
                </a:lnTo>
                <a:lnTo>
                  <a:pt x="471" y="2563"/>
                </a:lnTo>
                <a:lnTo>
                  <a:pt x="588" y="2659"/>
                </a:lnTo>
                <a:lnTo>
                  <a:pt x="710" y="2743"/>
                </a:lnTo>
                <a:lnTo>
                  <a:pt x="847" y="2821"/>
                </a:lnTo>
                <a:lnTo>
                  <a:pt x="987" y="2883"/>
                </a:lnTo>
                <a:lnTo>
                  <a:pt x="1135" y="2931"/>
                </a:lnTo>
                <a:lnTo>
                  <a:pt x="1291" y="2968"/>
                </a:lnTo>
                <a:lnTo>
                  <a:pt x="1454" y="2994"/>
                </a:lnTo>
                <a:lnTo>
                  <a:pt x="1617" y="3001"/>
                </a:lnTo>
                <a:lnTo>
                  <a:pt x="7001" y="3001"/>
                </a:lnTo>
                <a:close/>
              </a:path>
            </a:pathLst>
          </a:custGeom>
          <a:solidFill>
            <a:srgbClr val="ffffff"/>
          </a:solidFill>
          <a:ln w="0">
            <a:noFill/>
          </a:ln>
        </p:spPr>
        <p:style>
          <a:lnRef idx="0"/>
          <a:fillRef idx="0"/>
          <a:effectRef idx="0"/>
          <a:fontRef idx="minor"/>
        </p:style>
        <p:txBody>
          <a:bodyPr lIns="0" rIns="0" tIns="0" bIns="0" anchor="ctr">
            <a:noAutofit/>
          </a:bodyPr>
          <a:p>
            <a:pPr algn="ctr">
              <a:lnSpc>
                <a:spcPct val="100000"/>
              </a:lnSpc>
            </a:pPr>
            <a:endParaRPr b="1" lang="en-GB" sz="1400" strike="noStrike" u="none">
              <a:solidFill>
                <a:srgbClr val="000000"/>
              </a:solidFill>
              <a:effectLst/>
              <a:uFillTx/>
              <a:latin typeface="Noto Sans"/>
              <a:ea typeface="DejaVu Sans"/>
            </a:endParaRPr>
          </a:p>
        </p:txBody>
      </p:sp>
      <p:sp>
        <p:nvSpPr>
          <p:cNvPr id="476" name="PlaceHolder 1"/>
          <p:cNvSpPr>
            <a:spLocks noGrp="1"/>
          </p:cNvSpPr>
          <p:nvPr>
            <p:ph type="title"/>
          </p:nvPr>
        </p:nvSpPr>
        <p:spPr>
          <a:xfrm>
            <a:off x="4320000" y="1800000"/>
            <a:ext cx="5037480" cy="89748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ملخص بحث</a:t>
            </a:r>
            <a:endParaRPr b="0" lang="en-GB" sz="4400" strike="noStrike" u="none">
              <a:solidFill>
                <a:srgbClr val="000000"/>
              </a:solidFill>
              <a:effectLst/>
              <a:uFillTx/>
              <a:latin typeface="Arial"/>
            </a:endParaRPr>
          </a:p>
        </p:txBody>
      </p:sp>
      <p:sp>
        <p:nvSpPr>
          <p:cNvPr id="477" name="PlaceHolder 2"/>
          <p:cNvSpPr>
            <a:spLocks noGrp="1"/>
          </p:cNvSpPr>
          <p:nvPr>
            <p:ph type="subTitle"/>
          </p:nvPr>
        </p:nvSpPr>
        <p:spPr>
          <a:xfrm>
            <a:off x="4320000" y="2880000"/>
            <a:ext cx="5037480" cy="1077480"/>
          </a:xfrm>
          <a:prstGeom prst="rect">
            <a:avLst/>
          </a:prstGeom>
          <a:noFill/>
          <a:ln w="0">
            <a:noFill/>
          </a:ln>
        </p:spPr>
        <p:txBody>
          <a:bodyPr lIns="0" rIns="0" tIns="0" bIns="0" anchor="ctr">
            <a:normAutofit/>
          </a:bodyPr>
          <a:p>
            <a:pPr indent="0" algn="ctr">
              <a:lnSpc>
                <a:spcPct val="100000"/>
              </a:lnSpc>
              <a:buNone/>
              <a:tabLst>
                <a:tab algn="l" pos="0"/>
              </a:tabLst>
            </a:pPr>
            <a:r>
              <a:rPr b="1" lang="hi-IN" sz="3200" strike="noStrike" u="none">
                <a:solidFill>
                  <a:srgbClr val="000000"/>
                </a:solidFill>
                <a:effectLst/>
                <a:uFillTx/>
                <a:latin typeface="Noto Sans Arabic"/>
                <a:cs typeface="Noto Sans Arabic"/>
              </a:rPr>
              <a:t>الاستهلاك و المنفعة الاقتصادية</a:t>
            </a:r>
            <a:endParaRPr b="0" lang="en-GB"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اساسيات المنفعة الكمية</a:t>
            </a:r>
            <a:endParaRPr b="0" lang="en-GB" sz="4400" strike="noStrike" u="none">
              <a:solidFill>
                <a:srgbClr val="000000"/>
              </a:solidFill>
              <a:effectLst/>
              <a:uFillTx/>
              <a:latin typeface="Arial"/>
            </a:endParaRPr>
          </a:p>
        </p:txBody>
      </p:sp>
      <p:sp>
        <p:nvSpPr>
          <p:cNvPr id="504"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1.2</a:t>
            </a:r>
            <a:endParaRPr b="0" lang="en-GB" sz="3600" strike="noStrike" u="none">
              <a:solidFill>
                <a:srgbClr val="000000"/>
              </a:solidFill>
              <a:effectLst/>
              <a:uFillTx/>
              <a:latin typeface="Arial"/>
            </a:endParaRPr>
          </a:p>
        </p:txBody>
      </p:sp>
      <p:sp>
        <p:nvSpPr>
          <p:cNvPr id="505"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hi-IN" sz="3200" strike="noStrike" u="none">
                <a:solidFill>
                  <a:srgbClr val="000000"/>
                </a:solidFill>
                <a:effectLst/>
                <a:uFillTx/>
                <a:latin typeface="Noto Sans Arabic"/>
                <a:cs typeface="Noto Sans Arabic"/>
              </a:rPr>
              <a:t>حسب نظرية المنفعة الكمية فان السلعة تنقسم لوحدات و على المستهلك ان يبحث عن نوع و عدد الوحدات التي تشبع حاجياته و تحقق له التوازن</a:t>
            </a:r>
            <a:endParaRPr b="0" lang="en-GB" sz="3200" strike="noStrike" u="none">
              <a:solidFill>
                <a:srgbClr val="000000"/>
              </a:solidFill>
              <a:effectLst/>
              <a:uFillTx/>
              <a:latin typeface="Arial"/>
            </a:endParaRPr>
          </a:p>
          <a:p>
            <a:pPr marL="432000" indent="0" algn="r">
              <a:lnSpc>
                <a:spcPct val="100000"/>
              </a:lnSpc>
              <a:spcBef>
                <a:spcPts val="1417"/>
              </a:spcBef>
              <a:buNone/>
              <a:tabLst>
                <a:tab algn="l" pos="0"/>
              </a:tabLst>
            </a:pPr>
            <a:r>
              <a:rPr b="0" lang="hi-IN" sz="3200" strike="noStrike" u="none">
                <a:solidFill>
                  <a:srgbClr val="000000"/>
                </a:solidFill>
                <a:effectLst/>
                <a:uFillTx/>
                <a:latin typeface="Noto Sans Arabic"/>
                <a:cs typeface="Noto Sans Arabic"/>
              </a:rPr>
              <a:t>الهدف من النظرية هو معرفة كيفية تحقيق اكبر المنفعة من السلعة و قياسها</a:t>
            </a:r>
            <a:endParaRPr b="0" lang="en-GB" sz="3200" strike="noStrike" u="none">
              <a:solidFill>
                <a:srgbClr val="000000"/>
              </a:solidFill>
              <a:effectLst/>
              <a:uFillTx/>
              <a:latin typeface="Arial"/>
            </a:endParaRPr>
          </a:p>
          <a:p>
            <a:pPr marL="432000" indent="0" algn="r">
              <a:lnSpc>
                <a:spcPct val="100000"/>
              </a:lnSpc>
              <a:spcBef>
                <a:spcPts val="1417"/>
              </a:spcBef>
              <a:buNone/>
              <a:tabLst>
                <a:tab algn="l" pos="0"/>
              </a:tabLst>
            </a:pPr>
            <a:r>
              <a:rPr b="0" lang="hi-IN" sz="3200" strike="noStrike" u="none">
                <a:solidFill>
                  <a:srgbClr val="000000"/>
                </a:solidFill>
                <a:effectLst/>
                <a:uFillTx/>
                <a:latin typeface="Noto Sans Arabic"/>
                <a:cs typeface="Noto Sans Arabic"/>
              </a:rPr>
              <a:t>و للعمل بالنظرية يجب حساب المنفعة الكلية و الحدية</a:t>
            </a:r>
            <a:endParaRPr b="0" lang="en-GB" sz="3200" strike="noStrike" u="none">
              <a:solidFill>
                <a:srgbClr val="000000"/>
              </a:solidFill>
              <a:effectLst/>
              <a:uFillTx/>
              <a:latin typeface="Arial"/>
            </a:endParaRPr>
          </a:p>
        </p:txBody>
      </p:sp>
      <p:sp>
        <p:nvSpPr>
          <p:cNvPr id="506" name="PlaceHolder 20"/>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07" name="PlaceHolder 21"/>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الكمية</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فرضيات المنفعة الكمية</a:t>
            </a:r>
            <a:endParaRPr b="0" lang="en-GB" sz="4400" strike="noStrike" u="none">
              <a:solidFill>
                <a:srgbClr val="000000"/>
              </a:solidFill>
              <a:effectLst/>
              <a:uFillTx/>
              <a:latin typeface="Arial"/>
            </a:endParaRPr>
          </a:p>
        </p:txBody>
      </p:sp>
      <p:sp>
        <p:nvSpPr>
          <p:cNvPr id="509"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1.2</a:t>
            </a:r>
            <a:endParaRPr b="0" lang="en-GB" sz="3600" strike="noStrike" u="none">
              <a:solidFill>
                <a:srgbClr val="000000"/>
              </a:solidFill>
              <a:effectLst/>
              <a:uFillTx/>
              <a:latin typeface="Arial"/>
            </a:endParaRPr>
          </a:p>
        </p:txBody>
      </p:sp>
      <p:sp>
        <p:nvSpPr>
          <p:cNvPr id="510"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en-GB" sz="3200" strike="noStrike" u="none">
                <a:solidFill>
                  <a:srgbClr val="000000"/>
                </a:solidFill>
                <a:effectLst/>
                <a:uFillTx/>
                <a:latin typeface="Noto Sans Arabic"/>
              </a:rPr>
              <a:t>: </a:t>
            </a:r>
            <a:r>
              <a:rPr b="0" lang="hi-IN" sz="3200" strike="noStrike" u="none">
                <a:solidFill>
                  <a:srgbClr val="000000"/>
                </a:solidFill>
                <a:effectLst/>
                <a:uFillTx/>
                <a:latin typeface="Noto Sans Arabic"/>
                <a:cs typeface="Noto Sans Arabic"/>
              </a:rPr>
              <a:t>تقوم المنفعة الكمية على فرضيتين</a:t>
            </a:r>
            <a:endParaRPr b="0" lang="en-GB" sz="3200" strike="noStrike" u="none">
              <a:solidFill>
                <a:srgbClr val="000000"/>
              </a:solidFill>
              <a:effectLst/>
              <a:uFillTx/>
              <a:latin typeface="Arial"/>
            </a:endParaRPr>
          </a:p>
          <a:p>
            <a:pPr marL="432000" indent="-324000" algn="r">
              <a:lnSpc>
                <a:spcPct val="100000"/>
              </a:lnSpc>
              <a:spcBef>
                <a:spcPts val="1417"/>
              </a:spcBef>
              <a:buClr>
                <a:srgbClr val="000000"/>
              </a:buClr>
              <a:buSzPct val="45000"/>
              <a:buFont typeface="Wingdings" charset="2"/>
              <a:buChar char=""/>
              <a:tabLst>
                <a:tab algn="l" pos="0"/>
              </a:tabLst>
            </a:pPr>
            <a:r>
              <a:rPr b="0" lang="hi-IN" sz="3200" strike="noStrike" u="none">
                <a:solidFill>
                  <a:srgbClr val="000000"/>
                </a:solidFill>
                <a:effectLst/>
                <a:uFillTx/>
                <a:latin typeface="Noto Sans Arabic"/>
                <a:cs typeface="Noto Sans Arabic"/>
              </a:rPr>
              <a:t>المستهلك عقلاني ورشيد</a:t>
            </a:r>
            <a:endParaRPr b="0" lang="en-GB" sz="3200" strike="noStrike" u="none">
              <a:solidFill>
                <a:srgbClr val="000000"/>
              </a:solidFill>
              <a:effectLst/>
              <a:uFillTx/>
              <a:latin typeface="Arial"/>
            </a:endParaRPr>
          </a:p>
          <a:p>
            <a:pPr marL="432000" indent="-324000" algn="r">
              <a:lnSpc>
                <a:spcPct val="100000"/>
              </a:lnSpc>
              <a:spcBef>
                <a:spcPts val="1417"/>
              </a:spcBef>
              <a:buClr>
                <a:srgbClr val="000000"/>
              </a:buClr>
              <a:buSzPct val="45000"/>
              <a:buFont typeface="Wingdings" charset="2"/>
              <a:buChar char=""/>
              <a:tabLst>
                <a:tab algn="l" pos="0"/>
              </a:tabLst>
            </a:pPr>
            <a:r>
              <a:rPr b="0" lang="hi-IN" sz="3200" strike="noStrike" u="none">
                <a:solidFill>
                  <a:srgbClr val="000000"/>
                </a:solidFill>
                <a:effectLst/>
                <a:uFillTx/>
                <a:latin typeface="Noto Sans Arabic"/>
                <a:cs typeface="Noto Sans Arabic"/>
              </a:rPr>
              <a:t>المستهلك يمكنه قياس المنفعة التي يحققها من وحدات السلعة</a:t>
            </a:r>
            <a:endParaRPr b="0" lang="en-GB" sz="3200" strike="noStrike" u="none">
              <a:solidFill>
                <a:srgbClr val="000000"/>
              </a:solidFill>
              <a:effectLst/>
              <a:uFillTx/>
              <a:latin typeface="Arial"/>
            </a:endParaRPr>
          </a:p>
        </p:txBody>
      </p:sp>
      <p:sp>
        <p:nvSpPr>
          <p:cNvPr id="511" name="PlaceHolder 15"/>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pPr>
            <a:endParaRPr b="0" lang="en-GB" sz="2800" strike="noStrike" u="none">
              <a:solidFill>
                <a:srgbClr val="000000"/>
              </a:solidFill>
              <a:effectLst/>
              <a:uFillTx/>
              <a:latin typeface="Noto Sans Arabic"/>
              <a:ea typeface="DejaVu Sans"/>
            </a:endParaRPr>
          </a:p>
        </p:txBody>
      </p:sp>
      <p:sp>
        <p:nvSpPr>
          <p:cNvPr id="512" name="PlaceHolder 16"/>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الكمية</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en-GB" sz="4400" strike="noStrike" u="wavy">
                <a:solidFill>
                  <a:srgbClr val="000000"/>
                </a:solidFill>
                <a:effectLst/>
                <a:uFillTx/>
                <a:latin typeface="Noto Sans Arabic"/>
              </a:rPr>
              <a:t> </a:t>
            </a:r>
            <a:r>
              <a:rPr b="1" lang="hi-IN" sz="4400" strike="noStrike" u="wavy">
                <a:solidFill>
                  <a:srgbClr val="000000"/>
                </a:solidFill>
                <a:effectLst/>
                <a:uFillTx/>
                <a:latin typeface="Noto Sans Arabic"/>
                <a:cs typeface="Noto Sans Arabic"/>
              </a:rPr>
              <a:t>المنفعة الكلية</a:t>
            </a:r>
            <a:endParaRPr b="0" lang="en-GB" sz="4400" strike="noStrike" u="none">
              <a:solidFill>
                <a:srgbClr val="000000"/>
              </a:solidFill>
              <a:effectLst/>
              <a:uFillTx/>
              <a:latin typeface="Arial"/>
            </a:endParaRPr>
          </a:p>
        </p:txBody>
      </p:sp>
      <p:sp>
        <p:nvSpPr>
          <p:cNvPr id="514"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1.2</a:t>
            </a:r>
            <a:endParaRPr b="0" lang="en-GB" sz="3600" strike="noStrike" u="none">
              <a:solidFill>
                <a:srgbClr val="000000"/>
              </a:solidFill>
              <a:effectLst/>
              <a:uFillTx/>
              <a:latin typeface="Arial"/>
            </a:endParaRPr>
          </a:p>
        </p:txBody>
      </p:sp>
      <p:sp>
        <p:nvSpPr>
          <p:cNvPr id="515"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hi-IN" sz="3200" strike="noStrike" u="none">
                <a:solidFill>
                  <a:srgbClr val="000000"/>
                </a:solidFill>
                <a:effectLst/>
                <a:uFillTx/>
                <a:latin typeface="Noto Sans Arabic"/>
                <a:cs typeface="Noto Sans Arabic"/>
              </a:rPr>
              <a:t>هي المقدار الكلي من الاشباع الذي يحققه المستهلك من خلال استهلاك كمية معينة (وحدات متتالية ) من السلعة خلال فترة زمنية معينة</a:t>
            </a:r>
            <a:endParaRPr b="0" lang="en-GB" sz="32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0" lang="en-GB" sz="3600" strike="noStrike" u="none">
                <a:solidFill>
                  <a:srgbClr val="000000"/>
                </a:solidFill>
                <a:effectLst/>
                <a:uFillTx/>
                <a:latin typeface="Noto Sans"/>
              </a:rPr>
              <a:t>Utility Total de x</a:t>
            </a:r>
            <a:endParaRPr b="0" lang="en-GB" sz="3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0" lang="en-GB" sz="3600" strike="noStrike" u="none">
                <a:solidFill>
                  <a:srgbClr val="000000"/>
                </a:solidFill>
                <a:effectLst/>
                <a:uFillTx/>
                <a:latin typeface="Noto Sans"/>
              </a:rPr>
              <a:t>UTx = f(Xi)</a:t>
            </a:r>
            <a:endParaRPr b="0" lang="en-GB" sz="3600" strike="noStrike" u="none">
              <a:solidFill>
                <a:srgbClr val="000000"/>
              </a:solidFill>
              <a:effectLst/>
              <a:uFillTx/>
              <a:latin typeface="Arial"/>
            </a:endParaRPr>
          </a:p>
        </p:txBody>
      </p:sp>
      <p:sp>
        <p:nvSpPr>
          <p:cNvPr id="516" name="PlaceHolder 27"/>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17" name="PlaceHolder 28"/>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الكمية</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en-GB" sz="4400" strike="noStrike" u="wavy">
                <a:solidFill>
                  <a:srgbClr val="000000"/>
                </a:solidFill>
                <a:effectLst/>
                <a:uFillTx/>
                <a:latin typeface="Noto Sans Arabic"/>
              </a:rPr>
              <a:t> </a:t>
            </a:r>
            <a:r>
              <a:rPr b="1" lang="hi-IN" sz="4400" strike="noStrike" u="wavy">
                <a:solidFill>
                  <a:srgbClr val="000000"/>
                </a:solidFill>
                <a:effectLst/>
                <a:uFillTx/>
                <a:latin typeface="Noto Sans Arabic"/>
                <a:cs typeface="Noto Sans Arabic"/>
              </a:rPr>
              <a:t>المنفعة الحدية</a:t>
            </a:r>
            <a:endParaRPr b="0" lang="en-GB" sz="4400" strike="noStrike" u="none">
              <a:solidFill>
                <a:srgbClr val="000000"/>
              </a:solidFill>
              <a:effectLst/>
              <a:uFillTx/>
              <a:latin typeface="Arial"/>
            </a:endParaRPr>
          </a:p>
        </p:txBody>
      </p:sp>
      <p:sp>
        <p:nvSpPr>
          <p:cNvPr id="519"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1.2</a:t>
            </a:r>
            <a:endParaRPr b="0" lang="en-GB" sz="3600" strike="noStrike" u="none">
              <a:solidFill>
                <a:srgbClr val="000000"/>
              </a:solidFill>
              <a:effectLst/>
              <a:uFillTx/>
              <a:latin typeface="Arial"/>
            </a:endParaRPr>
          </a:p>
        </p:txBody>
      </p:sp>
      <p:sp>
        <p:nvSpPr>
          <p:cNvPr id="520"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hi-IN" sz="3200" strike="noStrike" u="none">
                <a:solidFill>
                  <a:srgbClr val="000000"/>
                </a:solidFill>
                <a:effectLst/>
                <a:uFillTx/>
                <a:latin typeface="Noto Sans Arabic"/>
                <a:cs typeface="Noto Sans Arabic"/>
              </a:rPr>
              <a:t>تقيس مقدار التغير (الزيادة أو النقصان )</a:t>
            </a:r>
            <a:r>
              <a:rPr b="0" lang="hi-IN" sz="3600" strike="noStrike" u="none">
                <a:solidFill>
                  <a:srgbClr val="000000"/>
                </a:solidFill>
                <a:effectLst/>
                <a:uFillTx/>
                <a:latin typeface="Noto Sans Arabic"/>
                <a:cs typeface="Noto Sans Arabic"/>
              </a:rPr>
              <a:t>في المنفعة الكلية نتيجة زيادة الاستهلاك بوحدة اضافية (منفعة الوحدة الاخيرة )</a:t>
            </a:r>
            <a:endParaRPr b="0" lang="en-GB" sz="3600" strike="noStrike" u="none">
              <a:solidFill>
                <a:srgbClr val="000000"/>
              </a:solidFill>
              <a:effectLst/>
              <a:uFillTx/>
              <a:latin typeface="Arial"/>
            </a:endParaRPr>
          </a:p>
          <a:p>
            <a:pPr marL="432000" indent="0">
              <a:lnSpc>
                <a:spcPct val="100000"/>
              </a:lnSpc>
              <a:spcBef>
                <a:spcPts val="1417"/>
              </a:spcBef>
              <a:buNone/>
              <a:tabLst>
                <a:tab algn="l" pos="0"/>
              </a:tabLst>
            </a:pPr>
            <a:r>
              <a:rPr b="0" lang="en-GB" sz="3600" strike="noStrike" u="none">
                <a:solidFill>
                  <a:srgbClr val="000000"/>
                </a:solidFill>
                <a:effectLst/>
                <a:uFillTx/>
                <a:latin typeface="Noto Sans"/>
              </a:rPr>
              <a:t>Utility Marginal de x</a:t>
            </a:r>
            <a:endParaRPr b="0" lang="en-GB" sz="3600" strike="noStrike" u="none">
              <a:solidFill>
                <a:srgbClr val="000000"/>
              </a:solidFill>
              <a:effectLst/>
              <a:uFillTx/>
              <a:latin typeface="Arial"/>
            </a:endParaRPr>
          </a:p>
          <a:p>
            <a:pPr marL="432000" indent="0">
              <a:lnSpc>
                <a:spcPct val="100000"/>
              </a:lnSpc>
              <a:spcBef>
                <a:spcPts val="1417"/>
              </a:spcBef>
              <a:buNone/>
              <a:tabLst>
                <a:tab algn="l" pos="0"/>
              </a:tabLst>
            </a:pPr>
            <a:r>
              <a:rPr b="0" lang="en-GB" sz="3600" strike="noStrike" u="none">
                <a:solidFill>
                  <a:srgbClr val="000000"/>
                </a:solidFill>
                <a:effectLst/>
                <a:uFillTx/>
                <a:latin typeface="Noto Sans"/>
              </a:rPr>
              <a:t>UMx = </a:t>
            </a:r>
            <a:endParaRPr b="0" lang="en-GB" sz="3600" strike="noStrike" u="none">
              <a:solidFill>
                <a:srgbClr val="000000"/>
              </a:solidFill>
              <a:effectLst/>
              <a:uFillTx/>
              <a:latin typeface="Arial"/>
            </a:endParaRPr>
          </a:p>
        </p:txBody>
      </p:sp>
      <p:sp>
        <p:nvSpPr>
          <p:cNvPr id="521" name="PlaceHolder 32"/>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22" name="PlaceHolder 33"/>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الكمية</a:t>
            </a:r>
            <a:endParaRPr b="0" lang="en-GB" sz="3600" strike="noStrike" u="none">
              <a:solidFill>
                <a:srgbClr val="000000"/>
              </a:solidFill>
              <a:effectLst/>
              <a:uFillTx/>
              <a:latin typeface="Arial"/>
            </a:endParaRPr>
          </a:p>
        </p:txBody>
      </p:sp>
      <p:sp>
        <p:nvSpPr>
          <p:cNvPr id="523" name="PlaceHolder 34"/>
          <p:cNvSpPr/>
          <p:nvPr/>
        </p:nvSpPr>
        <p:spPr>
          <a:xfrm>
            <a:off x="1794600" y="419832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spcBef>
                <a:spcPts val="1191"/>
              </a:spcBef>
              <a:spcAft>
                <a:spcPts val="992"/>
              </a:spcAft>
              <a:tabLst>
                <a:tab algn="l" pos="0"/>
              </a:tabLst>
            </a:pPr>
            <a:r>
              <a:rPr b="0" lang="en-GB" sz="1800" strike="noStrike" u="none">
                <a:solidFill>
                  <a:srgbClr val="000000"/>
                </a:solidFill>
                <a:effectLst/>
                <a:uFillTx/>
                <a:latin typeface="Noto Sans"/>
                <a:ea typeface="DejaVu Sans"/>
              </a:rPr>
              <a:t>___________</a:t>
            </a:r>
            <a:endParaRPr b="0" lang="en-GB" sz="1800" strike="noStrike" u="none">
              <a:solidFill>
                <a:srgbClr val="000000"/>
              </a:solidFill>
              <a:effectLst/>
              <a:uFillTx/>
              <a:latin typeface="Arial"/>
            </a:endParaRPr>
          </a:p>
        </p:txBody>
      </p:sp>
      <p:sp>
        <p:nvSpPr>
          <p:cNvPr id="524" name=""/>
          <p:cNvSpPr/>
          <p:nvPr/>
        </p:nvSpPr>
        <p:spPr>
          <a:xfrm>
            <a:off x="2880000" y="4011840"/>
            <a:ext cx="1798200" cy="90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2600" strike="noStrike" u="none">
                <a:solidFill>
                  <a:srgbClr val="000000"/>
                </a:solidFill>
                <a:effectLst/>
                <a:uFillTx/>
                <a:latin typeface="Arial"/>
                <a:ea typeface="DejaVu Sans"/>
              </a:rPr>
              <a:t>Δ </a:t>
            </a:r>
            <a:r>
              <a:rPr b="0" lang="en-GB" sz="2600" strike="noStrike" u="none">
                <a:solidFill>
                  <a:srgbClr val="000000"/>
                </a:solidFill>
                <a:effectLst/>
                <a:uFillTx/>
                <a:latin typeface="Noto Sans"/>
                <a:ea typeface="DejaVu Sans"/>
              </a:rPr>
              <a:t>UTx</a:t>
            </a:r>
            <a:endParaRPr b="0" lang="en-GB" sz="2600" strike="noStrike" u="none">
              <a:solidFill>
                <a:srgbClr val="000000"/>
              </a:solidFill>
              <a:effectLst/>
              <a:uFillTx/>
              <a:latin typeface="Arial"/>
            </a:endParaRPr>
          </a:p>
        </p:txBody>
      </p:sp>
      <p:sp>
        <p:nvSpPr>
          <p:cNvPr id="525" name=""/>
          <p:cNvSpPr/>
          <p:nvPr/>
        </p:nvSpPr>
        <p:spPr>
          <a:xfrm>
            <a:off x="3116520" y="4555800"/>
            <a:ext cx="2896200" cy="719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2600" strike="noStrike" u="none">
                <a:solidFill>
                  <a:srgbClr val="000000"/>
                </a:solidFill>
                <a:effectLst/>
                <a:uFillTx/>
                <a:latin typeface="Arial"/>
                <a:ea typeface="DejaVu Sans"/>
              </a:rPr>
              <a:t>Δ </a:t>
            </a:r>
            <a:r>
              <a:rPr b="0" lang="en-GB" sz="2600" strike="noStrike" u="none">
                <a:solidFill>
                  <a:srgbClr val="000000"/>
                </a:solidFill>
                <a:effectLst/>
                <a:uFillTx/>
                <a:latin typeface="Noto Sans"/>
                <a:ea typeface="DejaVu Sans"/>
              </a:rPr>
              <a:t>x</a:t>
            </a:r>
            <a:endParaRPr b="0" lang="en-GB"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قانون تناقص المنفعة الحدية</a:t>
            </a:r>
            <a:endParaRPr b="0" lang="en-GB" sz="4400" strike="noStrike" u="none">
              <a:solidFill>
                <a:srgbClr val="000000"/>
              </a:solidFill>
              <a:effectLst/>
              <a:uFillTx/>
              <a:latin typeface="Arial"/>
            </a:endParaRPr>
          </a:p>
        </p:txBody>
      </p:sp>
      <p:sp>
        <p:nvSpPr>
          <p:cNvPr id="527"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1.2</a:t>
            </a:r>
            <a:endParaRPr b="0" lang="en-GB" sz="3600" strike="noStrike" u="none">
              <a:solidFill>
                <a:srgbClr val="000000"/>
              </a:solidFill>
              <a:effectLst/>
              <a:uFillTx/>
              <a:latin typeface="Arial"/>
            </a:endParaRPr>
          </a:p>
        </p:txBody>
      </p:sp>
      <p:sp>
        <p:nvSpPr>
          <p:cNvPr id="528" name="PlaceHolder 3"/>
          <p:cNvSpPr>
            <a:spLocks noGrp="1"/>
          </p:cNvSpPr>
          <p:nvPr>
            <p:ph/>
          </p:nvPr>
        </p:nvSpPr>
        <p:spPr>
          <a:xfrm>
            <a:off x="470160" y="1620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hi-IN" sz="5400" strike="noStrike" u="none">
                <a:solidFill>
                  <a:srgbClr val="000000"/>
                </a:solidFill>
                <a:effectLst/>
                <a:uFillTx/>
                <a:latin typeface="Noto Sans Arabic"/>
                <a:cs typeface="Noto Sans Arabic"/>
              </a:rPr>
              <a:t>كلما زاد استهلاك سلعة معينة فان الاشباع أو الرضى التي تحصل عليه من كل وحدة اضافية منها يقل تدريجيا</a:t>
            </a:r>
            <a:endParaRPr b="0" lang="en-GB" sz="5400" strike="noStrike" u="none">
              <a:solidFill>
                <a:srgbClr val="000000"/>
              </a:solidFill>
              <a:effectLst/>
              <a:uFillTx/>
              <a:latin typeface="Arial"/>
            </a:endParaRPr>
          </a:p>
        </p:txBody>
      </p:sp>
      <p:sp>
        <p:nvSpPr>
          <p:cNvPr id="529" name="PlaceHolder 85"/>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30" name="PlaceHolder 86"/>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الكمية</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نظرية المنفعة الترتيبية</a:t>
            </a:r>
            <a:endParaRPr b="0" lang="en-GB" sz="4400" strike="noStrike" u="none">
              <a:solidFill>
                <a:srgbClr val="000000"/>
              </a:solidFill>
              <a:effectLst/>
              <a:uFillTx/>
              <a:latin typeface="Arial"/>
            </a:endParaRPr>
          </a:p>
        </p:txBody>
      </p:sp>
      <p:sp>
        <p:nvSpPr>
          <p:cNvPr id="532" name="PlaceHolder 2"/>
          <p:cNvSpPr>
            <a:spLocks noGrp="1"/>
          </p:cNvSpPr>
          <p:nvPr>
            <p:ph type="subTitle"/>
          </p:nvPr>
        </p:nvSpPr>
        <p:spPr>
          <a:xfrm>
            <a:off x="2160000" y="10836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2.2</a:t>
            </a:r>
            <a:endParaRPr b="0" lang="en-GB" sz="3600" strike="noStrike" u="none">
              <a:solidFill>
                <a:srgbClr val="000000"/>
              </a:solidFill>
              <a:effectLst/>
              <a:uFillTx/>
              <a:latin typeface="Arial"/>
            </a:endParaRPr>
          </a:p>
        </p:txBody>
      </p:sp>
      <p:sp>
        <p:nvSpPr>
          <p:cNvPr id="533" name="PlaceHolder 3"/>
          <p:cNvSpPr>
            <a:spLocks noGrp="1"/>
          </p:cNvSpPr>
          <p:nvPr>
            <p:ph/>
          </p:nvPr>
        </p:nvSpPr>
        <p:spPr>
          <a:xfrm>
            <a:off x="470160" y="1620000"/>
            <a:ext cx="9069480" cy="3561480"/>
          </a:xfrm>
          <a:prstGeom prst="rect">
            <a:avLst/>
          </a:prstGeom>
          <a:noFill/>
          <a:ln w="0">
            <a:noFill/>
          </a:ln>
        </p:spPr>
        <p:txBody>
          <a:bodyPr lIns="0" rIns="0" tIns="0" bIns="0" anchor="t" anchorCtr="1">
            <a:normAutofit/>
          </a:bodyPr>
          <a:p>
            <a:pPr marL="432000" indent="0" algn="r">
              <a:lnSpc>
                <a:spcPct val="100000"/>
              </a:lnSpc>
              <a:spcBef>
                <a:spcPts val="1417"/>
              </a:spcBef>
              <a:buNone/>
              <a:tabLst>
                <a:tab algn="l" pos="0"/>
              </a:tabLst>
            </a:pPr>
            <a:r>
              <a:rPr b="0" lang="hi-IN" sz="4400" strike="noStrike" u="none">
                <a:solidFill>
                  <a:srgbClr val="000000"/>
                </a:solidFill>
                <a:effectLst/>
                <a:uFillTx/>
                <a:latin typeface="Noto Sans Arabic"/>
                <a:cs typeface="Noto Sans Arabic"/>
              </a:rPr>
              <a:t>تقوم نظرية المنفعة الترتيبية على فرضية امكانية المستهلك من تركيب المنفعة التي يتحصل عليها من استهلاكه لسلعتين او اكثر عن طريق تشكيل منحنيات السواء</a:t>
            </a:r>
            <a:endParaRPr b="0" lang="en-GB" sz="4400" strike="noStrike" u="none">
              <a:solidFill>
                <a:srgbClr val="000000"/>
              </a:solidFill>
              <a:effectLst/>
              <a:uFillTx/>
              <a:latin typeface="Arial"/>
            </a:endParaRPr>
          </a:p>
        </p:txBody>
      </p:sp>
      <p:sp>
        <p:nvSpPr>
          <p:cNvPr id="534" name="PlaceHolder 90"/>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35" name="PlaceHolder 91"/>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الترتيبية</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منحنى السواء</a:t>
            </a:r>
            <a:endParaRPr b="0" lang="en-GB" sz="4400" strike="noStrike" u="none">
              <a:solidFill>
                <a:srgbClr val="000000"/>
              </a:solidFill>
              <a:effectLst/>
              <a:uFillTx/>
              <a:latin typeface="Arial"/>
            </a:endParaRPr>
          </a:p>
        </p:txBody>
      </p:sp>
      <p:sp>
        <p:nvSpPr>
          <p:cNvPr id="537" name="PlaceHolder 2"/>
          <p:cNvSpPr>
            <a:spLocks noGrp="1"/>
          </p:cNvSpPr>
          <p:nvPr>
            <p:ph type="subTitle"/>
          </p:nvPr>
        </p:nvSpPr>
        <p:spPr>
          <a:xfrm>
            <a:off x="2160000" y="10836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2.2</a:t>
            </a:r>
            <a:endParaRPr b="0" lang="en-GB" sz="3600" strike="noStrike" u="none">
              <a:solidFill>
                <a:srgbClr val="000000"/>
              </a:solidFill>
              <a:effectLst/>
              <a:uFillTx/>
              <a:latin typeface="Arial"/>
            </a:endParaRPr>
          </a:p>
        </p:txBody>
      </p:sp>
      <p:pic>
        <p:nvPicPr>
          <p:cNvPr id="538" name="" descr=""/>
          <p:cNvPicPr/>
          <p:nvPr/>
        </p:nvPicPr>
        <p:blipFill>
          <a:blip r:embed="rId1">
            <a:extLst>
              <a:ext uri="{96DAC541-7B7A-43D3-8B79-37D633B846F1}">
                <asvg:svgBlip xmlns:asvg="http://schemas.microsoft.com/office/drawing/2016/SVG/main" r:embed="rId2"/>
              </a:ext>
            </a:extLst>
          </a:blip>
          <a:stretch/>
        </p:blipFill>
        <p:spPr>
          <a:xfrm>
            <a:off x="364680" y="1524600"/>
            <a:ext cx="3561480" cy="3561480"/>
          </a:xfrm>
          <a:prstGeom prst="rect">
            <a:avLst/>
          </a:prstGeom>
          <a:noFill/>
          <a:ln w="0">
            <a:noFill/>
          </a:ln>
        </p:spPr>
      </p:pic>
      <p:sp>
        <p:nvSpPr>
          <p:cNvPr id="539" name="PlaceHolder 95"/>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40" name="PlaceHolder 96"/>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الترتيبية</a:t>
            </a:r>
            <a:endParaRPr b="0" lang="en-GB" sz="3600" strike="noStrike" u="none">
              <a:solidFill>
                <a:srgbClr val="000000"/>
              </a:solidFill>
              <a:effectLst/>
              <a:uFillTx/>
              <a:latin typeface="Arial"/>
            </a:endParaRPr>
          </a:p>
        </p:txBody>
      </p:sp>
      <p:sp>
        <p:nvSpPr>
          <p:cNvPr id="541" name="PlaceHolder 94"/>
          <p:cNvSpPr/>
          <p:nvPr/>
        </p:nvSpPr>
        <p:spPr>
          <a:xfrm>
            <a:off x="4140000" y="1620000"/>
            <a:ext cx="5649480" cy="3419640"/>
          </a:xfrm>
          <a:prstGeom prst="rect">
            <a:avLst/>
          </a:prstGeom>
          <a:noFill/>
          <a:ln w="0">
            <a:noFill/>
          </a:ln>
        </p:spPr>
        <p:style>
          <a:lnRef idx="0"/>
          <a:fillRef idx="0"/>
          <a:effectRef idx="0"/>
          <a:fontRef idx="minor"/>
        </p:style>
        <p:txBody>
          <a:bodyPr lIns="0" rIns="0" tIns="0" bIns="0" anchor="t" anchorCtr="1">
            <a:normAutofit/>
          </a:bodyPr>
          <a:p>
            <a:pPr algn="r">
              <a:lnSpc>
                <a:spcPct val="100000"/>
              </a:lnSpc>
              <a:spcBef>
                <a:spcPts val="1191"/>
              </a:spcBef>
              <a:spcAft>
                <a:spcPts val="992"/>
              </a:spcAft>
              <a:tabLst>
                <a:tab algn="l" pos="0"/>
              </a:tabLst>
            </a:pPr>
            <a:r>
              <a:rPr b="0" lang="hi-IN" sz="3200" strike="noStrike" u="none">
                <a:solidFill>
                  <a:srgbClr val="000000"/>
                </a:solidFill>
                <a:effectLst/>
                <a:uFillTx/>
                <a:latin typeface="Noto Sans Arabic"/>
                <a:cs typeface="Noto Sans Arabic"/>
              </a:rPr>
              <a:t>منحنى السواء هو التمثيل البياني للتركيبة المختلفة من كميات سلعتين التي تعطي للمستهلك اشباعا متساويا</a:t>
            </a:r>
            <a:br>
              <a:rPr sz="3200"/>
            </a:br>
            <a:br>
              <a:rPr sz="3200"/>
            </a:br>
            <a:r>
              <a:rPr b="0" lang="hi-IN" sz="3200" strike="noStrike" u="none">
                <a:solidFill>
                  <a:srgbClr val="000000"/>
                </a:solidFill>
                <a:effectLst/>
                <a:uFillTx/>
                <a:latin typeface="Noto Sans Arabic"/>
                <a:cs typeface="Noto Sans Arabic"/>
              </a:rPr>
              <a:t>معادلته تكون من الشكل</a:t>
            </a:r>
            <a:br>
              <a:rPr sz="3200"/>
            </a:br>
            <a:r>
              <a:rPr b="0" lang="en-GB" sz="3200" strike="noStrike" u="none">
                <a:solidFill>
                  <a:srgbClr val="000000"/>
                </a:solidFill>
                <a:effectLst/>
                <a:uFillTx/>
                <a:latin typeface="Noto Sans Arabic"/>
              </a:rPr>
              <a:t>  </a:t>
            </a:r>
            <a:r>
              <a:rPr b="0" lang="en-GB" sz="3200" strike="noStrike" u="none">
                <a:solidFill>
                  <a:srgbClr val="000000"/>
                </a:solidFill>
                <a:effectLst/>
                <a:uFillTx/>
                <a:latin typeface="Noto Sans"/>
              </a:rPr>
              <a:t>UT(x; y) = Ut0 =&gt; 𝑦 = 𝑓(𝑥)</a:t>
            </a:r>
            <a:endParaRPr b="0" lang="en-GB"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gn="ctr">
              <a:lnSpc>
                <a:spcPct val="100000"/>
              </a:lnSpc>
              <a:buNone/>
              <a:tabLst>
                <a:tab algn="l" pos="0"/>
              </a:tabLst>
            </a:pPr>
            <a:r>
              <a:rPr b="1" lang="hi-IN" sz="4400" strike="noStrike" u="wavy">
                <a:solidFill>
                  <a:srgbClr val="000000"/>
                </a:solidFill>
                <a:effectLst/>
                <a:uFillTx/>
                <a:latin typeface="Noto Sans Arabic"/>
                <a:cs typeface="Noto Sans Arabic"/>
              </a:rPr>
              <a:t>خريطة السواء</a:t>
            </a:r>
            <a:endParaRPr b="0" lang="en-GB" sz="4400" strike="noStrike" u="none">
              <a:solidFill>
                <a:srgbClr val="000000"/>
              </a:solidFill>
              <a:effectLst/>
              <a:uFillTx/>
              <a:latin typeface="Arial"/>
            </a:endParaRPr>
          </a:p>
        </p:txBody>
      </p:sp>
      <p:sp>
        <p:nvSpPr>
          <p:cNvPr id="543" name="PlaceHolder 2"/>
          <p:cNvSpPr>
            <a:spLocks noGrp="1"/>
          </p:cNvSpPr>
          <p:nvPr>
            <p:ph type="subTitle"/>
          </p:nvPr>
        </p:nvSpPr>
        <p:spPr>
          <a:xfrm>
            <a:off x="2160000" y="10836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2.2</a:t>
            </a:r>
            <a:endParaRPr b="0" lang="en-GB" sz="3600" strike="noStrike" u="none">
              <a:solidFill>
                <a:srgbClr val="000000"/>
              </a:solidFill>
              <a:effectLst/>
              <a:uFillTx/>
              <a:latin typeface="Arial"/>
            </a:endParaRPr>
          </a:p>
        </p:txBody>
      </p:sp>
      <p:pic>
        <p:nvPicPr>
          <p:cNvPr id="544" name="" descr=""/>
          <p:cNvPicPr/>
          <p:nvPr/>
        </p:nvPicPr>
        <p:blipFill>
          <a:blip r:embed="rId1">
            <a:extLst>
              <a:ext uri="{96DAC541-7B7A-43D3-8B79-37D633B846F1}">
                <asvg:svgBlip xmlns:asvg="http://schemas.microsoft.com/office/drawing/2016/SVG/main" r:embed="rId2"/>
              </a:ext>
            </a:extLst>
          </a:blip>
          <a:stretch/>
        </p:blipFill>
        <p:spPr>
          <a:xfrm>
            <a:off x="364680" y="1524600"/>
            <a:ext cx="3561480" cy="3561480"/>
          </a:xfrm>
          <a:prstGeom prst="rect">
            <a:avLst/>
          </a:prstGeom>
          <a:noFill/>
          <a:ln w="0">
            <a:noFill/>
          </a:ln>
        </p:spPr>
      </p:pic>
      <p:sp>
        <p:nvSpPr>
          <p:cNvPr id="545" name="PlaceHolder 109"/>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46" name="PlaceHolder 110"/>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hi-IN" sz="3600" strike="noStrike" u="none">
                <a:solidFill>
                  <a:srgbClr val="000000"/>
                </a:solidFill>
                <a:effectLst/>
                <a:uFillTx/>
                <a:latin typeface="Noto Sans Arabic"/>
                <a:cs typeface="Noto Sans Arabic"/>
              </a:rPr>
              <a:t>المنفعة الترتيبية</a:t>
            </a:r>
            <a:endParaRPr b="0" lang="en-GB" sz="3600" strike="noStrike" u="none">
              <a:solidFill>
                <a:srgbClr val="000000"/>
              </a:solidFill>
              <a:effectLst/>
              <a:uFillTx/>
              <a:latin typeface="Arial"/>
            </a:endParaRPr>
          </a:p>
        </p:txBody>
      </p:sp>
      <p:sp>
        <p:nvSpPr>
          <p:cNvPr id="547" name="PlaceHolder 111"/>
          <p:cNvSpPr/>
          <p:nvPr/>
        </p:nvSpPr>
        <p:spPr>
          <a:xfrm>
            <a:off x="4140000" y="1620000"/>
            <a:ext cx="5649480" cy="3419640"/>
          </a:xfrm>
          <a:prstGeom prst="rect">
            <a:avLst/>
          </a:prstGeom>
          <a:noFill/>
          <a:ln w="0">
            <a:noFill/>
          </a:ln>
        </p:spPr>
        <p:style>
          <a:lnRef idx="0"/>
          <a:fillRef idx="0"/>
          <a:effectRef idx="0"/>
          <a:fontRef idx="minor"/>
        </p:style>
        <p:txBody>
          <a:bodyPr lIns="0" rIns="0" tIns="0" bIns="0" anchor="t" anchorCtr="1">
            <a:normAutofit/>
          </a:bodyPr>
          <a:p>
            <a:pPr algn="r">
              <a:lnSpc>
                <a:spcPct val="100000"/>
              </a:lnSpc>
              <a:spcBef>
                <a:spcPts val="1191"/>
              </a:spcBef>
              <a:spcAft>
                <a:spcPts val="992"/>
              </a:spcAft>
              <a:tabLst>
                <a:tab algn="l" pos="0"/>
              </a:tabLst>
            </a:pPr>
            <a:r>
              <a:rPr b="0" lang="en-GB" sz="2200" strike="noStrike" u="none">
                <a:solidFill>
                  <a:srgbClr val="000000"/>
                </a:solidFill>
                <a:effectLst/>
                <a:uFillTx/>
                <a:latin typeface="Noto Sans"/>
              </a:rPr>
              <a:t> </a:t>
            </a:r>
            <a:r>
              <a:rPr b="0" lang="hi-IN" sz="2200" strike="noStrike" u="none">
                <a:solidFill>
                  <a:srgbClr val="000000"/>
                </a:solidFill>
                <a:effectLst/>
                <a:uFillTx/>
                <a:latin typeface="Noto Sans"/>
                <a:cs typeface="Noto Sans Arabic"/>
              </a:rPr>
              <a:t>ينحدر منحنى السواء من الاعلى إلى الاسفل ومن اليسار إلى اليمين، وهذه الخاصية ضرورية للمحافظة على نفس االشباع. فعند إضافة وحدات من السلعة الاولى يتم التخلي عن وحدات من السلعة الثانية لتحقيق نفس االشباع</a:t>
            </a:r>
            <a:br>
              <a:rPr sz="2200"/>
            </a:br>
            <a:r>
              <a:rPr b="0" lang="hi-IN" sz="2200" strike="noStrike" u="none">
                <a:solidFill>
                  <a:srgbClr val="000000"/>
                </a:solidFill>
                <a:effectLst/>
                <a:uFillTx/>
                <a:latin typeface="Noto Sans"/>
                <a:cs typeface="Noto Sans Arabic"/>
              </a:rPr>
              <a:t>لا يوجد لكل مستهلك منحنى سواء واحد، بل يوجد مجموعة من منحنيات السواء التي تمثل درجات مختلفة من الاشباع، تعرف في مجموعها بخريطة السواء، وكلما انتقل المستهلك إلى منحنى سواء أعلى كلما زادت درجة الاشباع المحقق</a:t>
            </a:r>
            <a:r>
              <a:rPr b="0" lang="en-GB" sz="2200" strike="noStrike" u="none">
                <a:solidFill>
                  <a:srgbClr val="000000"/>
                </a:solidFill>
                <a:effectLst/>
                <a:uFillTx/>
                <a:latin typeface="Noto Sans"/>
              </a:rPr>
              <a:t> </a:t>
            </a:r>
            <a:endParaRPr b="0" lang="en-GB"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ubTitle"/>
          </p:nvPr>
        </p:nvSpPr>
        <p:spPr>
          <a:xfrm>
            <a:off x="4320000" y="2160000"/>
            <a:ext cx="4317480" cy="1648080"/>
          </a:xfrm>
          <a:prstGeom prst="rect">
            <a:avLst/>
          </a:prstGeom>
          <a:noFill/>
          <a:ln w="0">
            <a:noFill/>
          </a:ln>
        </p:spPr>
        <p:txBody>
          <a:bodyPr lIns="0" rIns="0" tIns="0" bIns="0" anchor="t" anchorCtr="1">
            <a:spAutoFit/>
          </a:bodyPr>
          <a:p>
            <a:pPr marL="432000" indent="-324000" algn="r">
              <a:lnSpc>
                <a:spcPct val="100000"/>
              </a:lnSpc>
              <a:spcBef>
                <a:spcPts val="1417"/>
              </a:spcBef>
              <a:buClr>
                <a:srgbClr val="000000"/>
              </a:buClr>
              <a:buSzPct val="45000"/>
              <a:buFont typeface="Wingdings" charset="2"/>
              <a:buChar char=""/>
            </a:pPr>
            <a:r>
              <a:rPr b="1" lang="hi-IN" sz="3200" strike="noStrike" u="none">
                <a:solidFill>
                  <a:srgbClr val="000000"/>
                </a:solidFill>
                <a:effectLst/>
                <a:uFillTx/>
                <a:latin typeface="Noto Sans Arabic"/>
                <a:cs typeface="Noto Sans Arabic"/>
              </a:rPr>
              <a:t>ما هي العوامل التي تؤثر على سلوك المستهلك ؟</a:t>
            </a:r>
            <a:endParaRPr b="0" lang="en-GB" sz="3200" strike="noStrike" u="none">
              <a:solidFill>
                <a:srgbClr val="000000"/>
              </a:solidFill>
              <a:effectLst/>
              <a:uFillTx/>
              <a:latin typeface="Arial"/>
            </a:endParaRPr>
          </a:p>
        </p:txBody>
      </p:sp>
      <p:sp>
        <p:nvSpPr>
          <p:cNvPr id="549" name="PlaceHolder 2"/>
          <p:cNvSpPr>
            <a:spLocks noGrp="1"/>
          </p:cNvSpPr>
          <p:nvPr>
            <p:ph type="title"/>
          </p:nvPr>
        </p:nvSpPr>
        <p:spPr>
          <a:xfrm>
            <a:off x="2474280" y="1686240"/>
            <a:ext cx="2099880" cy="2245680"/>
          </a:xfrm>
          <a:prstGeom prst="rect">
            <a:avLst/>
          </a:prstGeom>
          <a:noFill/>
          <a:ln w="0">
            <a:noFill/>
          </a:ln>
        </p:spPr>
        <p:txBody>
          <a:bodyPr lIns="0" rIns="0" tIns="0" bIns="0" anchor="ctr">
            <a:normAutofit/>
          </a:bodyPr>
          <a:p>
            <a:pPr indent="0">
              <a:lnSpc>
                <a:spcPct val="100000"/>
              </a:lnSpc>
              <a:buNone/>
              <a:tabLst>
                <a:tab algn="l" pos="0"/>
              </a:tabLst>
            </a:pPr>
            <a:r>
              <a:rPr b="0" lang="en-GB" sz="13000" strike="noStrike" u="none">
                <a:solidFill>
                  <a:srgbClr val="000000"/>
                </a:solidFill>
                <a:effectLst/>
                <a:uFillTx/>
                <a:latin typeface="Noto Sans"/>
              </a:rPr>
              <a:t>03</a:t>
            </a:r>
            <a:endParaRPr b="0" lang="en-GB" sz="13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marL="432000" indent="0" algn="ctr">
              <a:lnSpc>
                <a:spcPct val="100000"/>
              </a:lnSpc>
              <a:spcBef>
                <a:spcPts val="1191"/>
              </a:spcBef>
              <a:spcAft>
                <a:spcPts val="992"/>
              </a:spcAft>
              <a:buNone/>
              <a:tabLst>
                <a:tab algn="l" pos="0"/>
              </a:tabLst>
            </a:pPr>
            <a:r>
              <a:rPr b="0" lang="en-GB" sz="3600" strike="noStrike" u="none">
                <a:solidFill>
                  <a:srgbClr val="000000"/>
                </a:solidFill>
                <a:effectLst/>
                <a:uFillTx/>
                <a:latin typeface="Noto Sans Arabic"/>
              </a:rPr>
              <a:t>: </a:t>
            </a:r>
            <a:r>
              <a:rPr b="0" lang="hi-IN" sz="3600" strike="noStrike" u="none">
                <a:solidFill>
                  <a:srgbClr val="000000"/>
                </a:solidFill>
                <a:effectLst/>
                <a:uFillTx/>
                <a:latin typeface="Noto Sans Arabic"/>
                <a:cs typeface="Noto Sans Arabic"/>
              </a:rPr>
              <a:t>يؤثر على سلوك المستهلك عدة عوامل منها</a:t>
            </a:r>
            <a:endParaRPr b="0" lang="en-GB" sz="3600" strike="noStrike" u="none">
              <a:solidFill>
                <a:srgbClr val="000000"/>
              </a:solidFill>
              <a:effectLst/>
              <a:uFillTx/>
              <a:latin typeface="Arial"/>
            </a:endParaRPr>
          </a:p>
        </p:txBody>
      </p:sp>
      <p:sp>
        <p:nvSpPr>
          <p:cNvPr id="551"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
        <p:nvSpPr>
          <p:cNvPr id="552" name="PlaceHolder 3"/>
          <p:cNvSpPr>
            <a:spLocks noGrp="1"/>
          </p:cNvSpPr>
          <p:nvPr>
            <p:ph/>
          </p:nvPr>
        </p:nvSpPr>
        <p:spPr>
          <a:xfrm>
            <a:off x="470160" y="1658160"/>
            <a:ext cx="9069480" cy="3561480"/>
          </a:xfrm>
          <a:prstGeom prst="rect">
            <a:avLst/>
          </a:prstGeom>
          <a:noFill/>
          <a:ln w="0">
            <a:noFill/>
          </a:ln>
        </p:spPr>
        <p:txBody>
          <a:bodyPr lIns="0" rIns="0" tIns="0" bIns="0" anchor="t" anchorCtr="1">
            <a:normAutofit fontScale="77500" lnSpcReduction="19999"/>
          </a:bodyPr>
          <a:p>
            <a:pPr marL="432000" indent="0" algn="r">
              <a:lnSpc>
                <a:spcPct val="100000"/>
              </a:lnSpc>
              <a:spcBef>
                <a:spcPts val="1191"/>
              </a:spcBef>
              <a:spcAft>
                <a:spcPts val="992"/>
              </a:spcAft>
              <a:buNone/>
              <a:tabLst>
                <a:tab algn="l" pos="0"/>
              </a:tabLst>
            </a:pPr>
            <a:r>
              <a:rPr b="1" lang="hi-IN" sz="2800" strike="noStrike" u="none">
                <a:solidFill>
                  <a:srgbClr val="000000"/>
                </a:solidFill>
                <a:effectLst/>
                <a:uFillTx/>
                <a:latin typeface="Noto Sans Arabic"/>
                <a:cs typeface="Noto Sans Arabic"/>
              </a:rPr>
              <a:t>المؤثرات النفسیة</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الحاجات و الدوافع : وهي حاجة المستهلك إلى منتج معين فيُجبر على اقتنائه لتلبية هذه الحاجة</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الإدراك : يشير إلى الطريقة التي يفسر بها المستهلك المعلومات المتاحة حول المنتج. حيث تلعب أساليب التسويق دورًا كبيرًا في التأثير على إدراك المستهلك</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التعلم : يرمز إلى المعرفة التي يكتسبها المستهلك عن طريق الخبرة والمصادر الخارجية</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المعتقدات و المواقف : تلعب التأثيرات الخارجية والخبرة دورًا في تشكيل مواقف ومعتقدات المستهلك</a:t>
            </a:r>
            <a:endParaRPr b="0" lang="en-GB" sz="2800" strike="noStrike" u="none">
              <a:solidFill>
                <a:srgbClr val="000000"/>
              </a:solidFill>
              <a:effectLst/>
              <a:uFillTx/>
              <a:latin typeface="Arial"/>
            </a:endParaRPr>
          </a:p>
        </p:txBody>
      </p:sp>
      <p:sp>
        <p:nvSpPr>
          <p:cNvPr id="553" name="PlaceHolder 13"/>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54" name="PlaceHolder 14"/>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endParaRPr b="0" lang="en-GB" sz="1800" strike="noStrike" u="none">
              <a:solidFill>
                <a:srgbClr val="000000"/>
              </a:solidFill>
              <a:effectLst/>
              <a:uFillTx/>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ubTitle"/>
          </p:nvPr>
        </p:nvSpPr>
        <p:spPr>
          <a:xfrm>
            <a:off x="810000" y="108000"/>
            <a:ext cx="3309480" cy="479880"/>
          </a:xfrm>
          <a:prstGeom prst="rect">
            <a:avLst/>
          </a:prstGeom>
          <a:noFill/>
          <a:ln w="0">
            <a:noFill/>
          </a:ln>
        </p:spPr>
        <p:txBody>
          <a:bodyPr lIns="0" rIns="0" tIns="0" bIns="0" anchor="ctr">
            <a:normAutofit/>
          </a:bodyPr>
          <a:p>
            <a:pPr algn="ctr">
              <a:lnSpc>
                <a:spcPct val="100000"/>
              </a:lnSpc>
            </a:pPr>
            <a:r>
              <a:rPr b="1" lang="hi-IN" sz="2800" strike="noStrike" u="none">
                <a:solidFill>
                  <a:srgbClr val="000000"/>
                </a:solidFill>
                <a:effectLst/>
                <a:uFillTx/>
                <a:latin typeface="Noto Sans Arabic"/>
                <a:cs typeface="Noto Sans Arabic"/>
              </a:rPr>
              <a:t>تمهيد</a:t>
            </a:r>
            <a:endParaRPr b="0" lang="en-GB" sz="2800" strike="noStrike" u="none">
              <a:solidFill>
                <a:srgbClr val="000000"/>
              </a:solidFill>
              <a:effectLst/>
              <a:uFillTx/>
              <a:latin typeface="Arial"/>
            </a:endParaRPr>
          </a:p>
        </p:txBody>
      </p:sp>
      <p:sp>
        <p:nvSpPr>
          <p:cNvPr id="479" name="PlaceHolder 2"/>
          <p:cNvSpPr>
            <a:spLocks noGrp="1"/>
          </p:cNvSpPr>
          <p:nvPr>
            <p:ph/>
          </p:nvPr>
        </p:nvSpPr>
        <p:spPr>
          <a:xfrm>
            <a:off x="720000" y="1620000"/>
            <a:ext cx="8493480" cy="3597480"/>
          </a:xfrm>
          <a:prstGeom prst="rect">
            <a:avLst/>
          </a:prstGeom>
          <a:noFill/>
          <a:ln w="0">
            <a:noFill/>
          </a:ln>
        </p:spPr>
        <p:txBody>
          <a:bodyPr lIns="0" rIns="0" tIns="0" bIns="0" anchor="t">
            <a:normAutofit/>
          </a:bodyPr>
          <a:p>
            <a:pPr marL="432000" indent="0" algn="r">
              <a:lnSpc>
                <a:spcPct val="100000"/>
              </a:lnSpc>
              <a:spcBef>
                <a:spcPts val="1417"/>
              </a:spcBef>
              <a:buNone/>
              <a:tabLst>
                <a:tab algn="l" pos="0"/>
              </a:tabLst>
            </a:pPr>
            <a:r>
              <a:rPr b="0" lang="hi-IN" sz="2000" strike="noStrike" u="none">
                <a:solidFill>
                  <a:srgbClr val="000000"/>
                </a:solidFill>
                <a:effectLst/>
                <a:uFillTx/>
                <a:latin typeface="Noto Sans Arabic"/>
                <a:cs typeface="Noto Sans Arabic"/>
              </a:rPr>
              <a:t>تزداد احتياجات الانسان بشكل مستمر مع مرور الوقت في ضل عدة اسباب منها التطور التيكنولوجي و تحسن المستوى المعيشي وبالتالي ارتفع استهلاك الافراد والمجمعات للمنتوجات و السلع حيث اصبح من الضروري التعامل مع هذه العمليات برشد و عقلانية و الاخذ بعين الاعتبار الدخل المحدود و الاسعار السائدة في السوق من اجل تحقيق اكبر منفعة</a:t>
            </a:r>
            <a:endParaRPr b="0" lang="en-GB" sz="2000" strike="noStrike" u="none">
              <a:solidFill>
                <a:srgbClr val="000000"/>
              </a:solidFill>
              <a:effectLst/>
              <a:uFillTx/>
              <a:latin typeface="Arial"/>
            </a:endParaRPr>
          </a:p>
          <a:p>
            <a:pPr marL="432000" indent="0" algn="r">
              <a:lnSpc>
                <a:spcPct val="100000"/>
              </a:lnSpc>
              <a:spcBef>
                <a:spcPts val="1417"/>
              </a:spcBef>
              <a:buNone/>
              <a:tabLst>
                <a:tab algn="l" pos="0"/>
              </a:tabLst>
            </a:pPr>
            <a:r>
              <a:rPr b="0" lang="hi-IN" sz="2000" strike="noStrike" u="none">
                <a:solidFill>
                  <a:srgbClr val="000000"/>
                </a:solidFill>
                <a:effectLst/>
                <a:uFillTx/>
                <a:latin typeface="Noto Sans Arabic"/>
                <a:cs typeface="Noto Sans Arabic"/>
              </a:rPr>
              <a:t>و للتقليل من الاضرار الجانبية للاستهلاك يجب فهم سلوك المستهلك وكيفية اتخاذه قراراته الاقتصادية مثل مذا و كم يستهلك و قياس المنفعة المتحصل عليها بعد كل عملية استهلاك لمعرفة كيفية تحقيق اكبر اشباع فالمنفعة ليست فقط كمية مادية بل تستطيع ان تكون نفسية او اجتماعية مما يتسبب في جعل العلاقة بين الاستهلاك والمنفعة الاقتصادية متعددة الجوانب</a:t>
            </a:r>
            <a:endParaRPr b="0" lang="en-GB"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ubTitle"/>
          </p:nvPr>
        </p:nvSpPr>
        <p:spPr>
          <a:xfrm>
            <a:off x="464760" y="129600"/>
            <a:ext cx="3309480" cy="479880"/>
          </a:xfrm>
          <a:prstGeom prst="rect">
            <a:avLst/>
          </a:prstGeom>
          <a:noFill/>
          <a:ln w="0">
            <a:noFill/>
          </a:ln>
        </p:spPr>
        <p:txBody>
          <a:bodyPr lIns="0" rIns="0" tIns="0" bIns="0" anchor="ctr" anchorCtr="1">
            <a:normAutofit/>
          </a:bodyPr>
          <a:p>
            <a:pPr algn="r">
              <a:lnSpc>
                <a:spcPct val="100000"/>
              </a:lnSpc>
              <a:tabLst>
                <a:tab algn="l" pos="0"/>
              </a:tabLst>
            </a:pPr>
            <a:r>
              <a:rPr b="0" lang="hi-IN" sz="2600" strike="noStrike" u="none">
                <a:solidFill>
                  <a:srgbClr val="000000"/>
                </a:solidFill>
                <a:effectLst/>
                <a:uFillTx/>
                <a:latin typeface="Noto Sans Arabic"/>
                <a:cs typeface="Noto Sans Arabic"/>
              </a:rPr>
              <a:t>محددات الاستهلاك</a:t>
            </a:r>
            <a:endParaRPr b="0" lang="en-GB" sz="2600" strike="noStrike" u="none">
              <a:solidFill>
                <a:srgbClr val="000000"/>
              </a:solidFill>
              <a:effectLst/>
              <a:uFillTx/>
              <a:latin typeface="Arial"/>
            </a:endParaRPr>
          </a:p>
        </p:txBody>
      </p:sp>
      <p:sp>
        <p:nvSpPr>
          <p:cNvPr id="556" name="PlaceHolder 2"/>
          <p:cNvSpPr>
            <a:spLocks noGrp="1"/>
          </p:cNvSpPr>
          <p:nvPr>
            <p:ph/>
          </p:nvPr>
        </p:nvSpPr>
        <p:spPr>
          <a:xfrm>
            <a:off x="470160" y="900000"/>
            <a:ext cx="9069480" cy="4319640"/>
          </a:xfrm>
          <a:prstGeom prst="rect">
            <a:avLst/>
          </a:prstGeom>
          <a:noFill/>
          <a:ln w="0">
            <a:noFill/>
          </a:ln>
        </p:spPr>
        <p:txBody>
          <a:bodyPr lIns="0" rIns="0" tIns="0" bIns="0" anchor="t" anchorCtr="1">
            <a:normAutofit fontScale="85000" lnSpcReduction="19999"/>
          </a:bodyPr>
          <a:p>
            <a:pPr marL="432000" indent="0" algn="r">
              <a:lnSpc>
                <a:spcPct val="100000"/>
              </a:lnSpc>
              <a:spcBef>
                <a:spcPts val="1191"/>
              </a:spcBef>
              <a:spcAft>
                <a:spcPts val="992"/>
              </a:spcAft>
              <a:buNone/>
              <a:tabLst>
                <a:tab algn="l" pos="0"/>
              </a:tabLst>
            </a:pPr>
            <a:r>
              <a:rPr b="1" lang="hi-IN" sz="2800" strike="noStrike" u="none">
                <a:solidFill>
                  <a:srgbClr val="000000"/>
                </a:solidFill>
                <a:effectLst/>
                <a:uFillTx/>
                <a:latin typeface="Noto Sans Arabic"/>
                <a:cs typeface="Noto Sans Arabic"/>
              </a:rPr>
              <a:t>المؤثرات الشخصية</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العمر ومرحلة الحياة : حيث تتغير احتياجات المستهلك مع تقدم العمر</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المهنة : تؤثر مهنة الفرد على السلع والخدمات التي يستهلكها</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الشخصية ومفهوم الذات : يميل الأشخاص إلى اختيار المنتجات والعلامات التجارية التي تعكس شخصياتهم أو ما يعتقدون أنه يعكس صورتهم الذاتية</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نمط الحياة : تأثر سلوك المستهلك بنمط حياته، فإذا كان يتبع نظامًا غذائيًا؛ فستكون استهلاكاته موجهة نحو المنتجات التي تساعده على الالتزام بهذا النظام</a:t>
            </a:r>
            <a:endParaRPr b="0" lang="en-GB" sz="2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800" strike="noStrike" u="none">
                <a:solidFill>
                  <a:srgbClr val="000000"/>
                </a:solidFill>
                <a:effectLst/>
                <a:uFillTx/>
                <a:latin typeface="Noto Sans Arabic"/>
                <a:cs typeface="Noto Sans Arabic"/>
              </a:rPr>
              <a:t>الجنس : قد تختلف تفضيلات المنتجات بين الرجال والنساء</a:t>
            </a:r>
            <a:endParaRPr b="0" lang="en-GB" sz="2800" strike="noStrike" u="none">
              <a:solidFill>
                <a:srgbClr val="000000"/>
              </a:solidFill>
              <a:effectLst/>
              <a:uFillTx/>
              <a:latin typeface="Arial"/>
            </a:endParaRPr>
          </a:p>
        </p:txBody>
      </p:sp>
      <p:sp>
        <p:nvSpPr>
          <p:cNvPr id="557" name="PlaceHolder 24"/>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58" name="PlaceHolder 25"/>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59" name="PlaceHolder 97"/>
          <p:cNvSpPr/>
          <p:nvPr/>
        </p:nvSpPr>
        <p:spPr>
          <a:xfrm>
            <a:off x="2088720" y="9684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
        <p:nvSpPr>
          <p:cNvPr id="560" name="PlaceHolder 98"/>
          <p:cNvSpPr/>
          <p:nvPr/>
        </p:nvSpPr>
        <p:spPr>
          <a:xfrm>
            <a:off x="2088720" y="9684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
        <p:nvSpPr>
          <p:cNvPr id="562" name="PlaceHolder 2"/>
          <p:cNvSpPr>
            <a:spLocks noGrp="1"/>
          </p:cNvSpPr>
          <p:nvPr>
            <p:ph/>
          </p:nvPr>
        </p:nvSpPr>
        <p:spPr>
          <a:xfrm>
            <a:off x="470160" y="900000"/>
            <a:ext cx="9069480" cy="4319640"/>
          </a:xfrm>
          <a:prstGeom prst="rect">
            <a:avLst/>
          </a:prstGeom>
          <a:noFill/>
          <a:ln w="0">
            <a:noFill/>
          </a:ln>
        </p:spPr>
        <p:txBody>
          <a:bodyPr lIns="0" rIns="0" tIns="0" bIns="0" anchor="t" anchorCtr="1">
            <a:normAutofit lnSpcReduction="9999"/>
          </a:bodyPr>
          <a:p>
            <a:pPr marL="432000" indent="0" algn="r">
              <a:lnSpc>
                <a:spcPct val="100000"/>
              </a:lnSpc>
              <a:spcBef>
                <a:spcPts val="1191"/>
              </a:spcBef>
              <a:spcAft>
                <a:spcPts val="992"/>
              </a:spcAft>
              <a:buNone/>
              <a:tabLst>
                <a:tab algn="l" pos="0"/>
              </a:tabLst>
            </a:pPr>
            <a:r>
              <a:rPr b="1" lang="hi-IN" sz="1800" strike="noStrike" u="none">
                <a:solidFill>
                  <a:srgbClr val="000000"/>
                </a:solidFill>
                <a:effectLst/>
                <a:uFillTx/>
                <a:latin typeface="Noto Sans Arabic"/>
                <a:cs typeface="Noto Sans Arabic"/>
              </a:rPr>
              <a:t>المؤثرات الثقافية</a:t>
            </a:r>
            <a:endParaRPr b="0" lang="en-GB" sz="1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1800" strike="noStrike" u="none">
                <a:solidFill>
                  <a:srgbClr val="000000"/>
                </a:solidFill>
                <a:effectLst/>
                <a:uFillTx/>
                <a:latin typeface="Noto Sans Arabic"/>
                <a:cs typeface="Noto Sans Arabic"/>
              </a:rPr>
              <a:t>الثقافة الكلية :</a:t>
            </a:r>
            <a:r>
              <a:rPr b="1" lang="en-GB" sz="1800" strike="noStrike" u="none">
                <a:solidFill>
                  <a:srgbClr val="000000"/>
                </a:solidFill>
                <a:effectLst/>
                <a:uFillTx/>
                <a:latin typeface="Noto Sans Arabic"/>
              </a:rPr>
              <a:t> </a:t>
            </a:r>
            <a:r>
              <a:rPr b="0" lang="hi-IN" sz="1800" strike="noStrike" u="none">
                <a:solidFill>
                  <a:srgbClr val="000000"/>
                </a:solidFill>
                <a:effectLst/>
                <a:uFillTx/>
                <a:latin typeface="Noto Sans Arabic"/>
                <a:cs typeface="Noto Sans Arabic"/>
              </a:rPr>
              <a:t>هي أسلوب حياة متوارث وغالبًا ما تعد الأكثر تأثيراً على سلوك المستهلك حيث في المجتمعات العربية يُقبل المستهلك على شراء منتجات تعبر عن روح العادات والتقاليد مثل الألبسة المحتشمة والعطور الشرقية والحلويات في المناسبات الدينية كالعيد ورمضان. أما في المجتمعات الغربية فيميل المستهلك إلى تفضيل المنتجات العملية واليومية مثل القهوة الجاهزة، والملابس الرياضية المريحة، والمنتجات التي تعكس أسلوب الحياة الفردي والاستقلالي</a:t>
            </a:r>
            <a:endParaRPr b="0" lang="en-GB" sz="1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1800" strike="noStrike" u="none">
                <a:solidFill>
                  <a:srgbClr val="000000"/>
                </a:solidFill>
                <a:effectLst/>
                <a:uFillTx/>
                <a:latin typeface="Noto Sans Arabic"/>
                <a:cs typeface="Noto Sans Arabic"/>
              </a:rPr>
              <a:t>الثقافة الفرعية: تمثل شریحة ممیزة من الأفراد الذین یشتركون في العقائد و القیم و العادات  الاجتماعیة التي تمیزهم عن بقیة أفراد المجتمع حیث یختلف أفراد ثقافة فرعیة معینة عن غیرهم من حیث نمط المعیشة و العادات الاستهلاكیة. مثل الدين و الجنسيات. فعلى سبيل المثال، تؤثر الديانة في السلوك الاستهلاكي من خلال القواعد المرتبطة بالحلال والحرام؛ فالمسلمون يتجنبون استهلاك لحم الخنزير أو المشروبات الكحولية، بينما يلتزم بعض أتباع الديانات الأخرى بقيود غذائية خاصة مثل النباتية في بعض الطوائف البوذية أو الامتناع عن لحوم معينة في الديانة الهندوسية</a:t>
            </a:r>
            <a:endParaRPr b="0" lang="en-GB" sz="18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1800" strike="noStrike" u="none">
                <a:solidFill>
                  <a:srgbClr val="000000"/>
                </a:solidFill>
                <a:effectLst/>
                <a:uFillTx/>
                <a:latin typeface="Noto Sans Arabic"/>
                <a:cs typeface="Noto Sans Arabic"/>
              </a:rPr>
              <a:t>الطبقة الاجتماعية: تختلف انماط الاستهلاك باختلاف الطبقات الاجتماعية، فالفئات الغنية تميل الى استهلاك السلع الفاخرة،بينما تميل الطبقات المتوسطة او الدنيا الى السلع العادية</a:t>
            </a:r>
            <a:r>
              <a:rPr b="0" lang="en-GB" sz="1800" strike="noStrike" u="none">
                <a:solidFill>
                  <a:srgbClr val="000000"/>
                </a:solidFill>
                <a:effectLst/>
                <a:uFillTx/>
                <a:latin typeface="Noto Sans Arabic"/>
              </a:rPr>
              <a:t> </a:t>
            </a:r>
            <a:endParaRPr b="0" lang="en-GB" sz="1800" strike="noStrike" u="none">
              <a:solidFill>
                <a:srgbClr val="000000"/>
              </a:solidFill>
              <a:effectLst/>
              <a:uFillTx/>
              <a:latin typeface="Arial"/>
            </a:endParaRPr>
          </a:p>
        </p:txBody>
      </p:sp>
      <p:sp>
        <p:nvSpPr>
          <p:cNvPr id="563" name="PlaceHolder 31"/>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64" name="PlaceHolder 35"/>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65" name="PlaceHolder 99"/>
          <p:cNvSpPr/>
          <p:nvPr/>
        </p:nvSpPr>
        <p:spPr>
          <a:xfrm>
            <a:off x="464760" y="1296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0" lang="hi-IN" sz="2600" strike="noStrike" u="none">
                <a:solidFill>
                  <a:srgbClr val="000000"/>
                </a:solidFill>
                <a:effectLst/>
                <a:uFillTx/>
                <a:latin typeface="Noto Sans Arabic"/>
                <a:cs typeface="Noto Sans Arabic"/>
              </a:rPr>
              <a:t>محددات الاستهلاك</a:t>
            </a:r>
            <a:endParaRPr b="0" lang="en-GB"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
        <p:nvSpPr>
          <p:cNvPr id="567" name="PlaceHolder 2"/>
          <p:cNvSpPr>
            <a:spLocks noGrp="1"/>
          </p:cNvSpPr>
          <p:nvPr>
            <p:ph/>
          </p:nvPr>
        </p:nvSpPr>
        <p:spPr>
          <a:xfrm>
            <a:off x="470160" y="900000"/>
            <a:ext cx="9069480" cy="4319640"/>
          </a:xfrm>
          <a:prstGeom prst="rect">
            <a:avLst/>
          </a:prstGeom>
          <a:noFill/>
          <a:ln w="0">
            <a:noFill/>
          </a:ln>
        </p:spPr>
        <p:txBody>
          <a:bodyPr lIns="0" rIns="0" tIns="0" bIns="0" anchor="t" anchorCtr="1">
            <a:normAutofit/>
          </a:bodyPr>
          <a:p>
            <a:pPr marL="432000" indent="0" algn="r">
              <a:lnSpc>
                <a:spcPct val="100000"/>
              </a:lnSpc>
              <a:spcBef>
                <a:spcPts val="1191"/>
              </a:spcBef>
              <a:spcAft>
                <a:spcPts val="992"/>
              </a:spcAft>
              <a:buNone/>
              <a:tabLst>
                <a:tab algn="l" pos="0"/>
              </a:tabLst>
            </a:pPr>
            <a:r>
              <a:rPr b="1" lang="hi-IN" sz="2600" strike="noStrike" u="none">
                <a:solidFill>
                  <a:srgbClr val="000000"/>
                </a:solidFill>
                <a:effectLst/>
                <a:uFillTx/>
                <a:latin typeface="Noto Sans Arabic"/>
                <a:cs typeface="Noto Sans Arabic"/>
              </a:rPr>
              <a:t>المؤثرات الاقتصادية</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الدخل : تزداد القدرة الاستهلاكية للمستهلك وينفق اكثر على السلع الكمالية كلما ارتفع دخله، والعكس صحيح</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الاسعار :  يؤدي ارتفاع الأسعار إلى انخفاض القدرة الاستهلاكية، مما يقلل من حجم الطلب،بينما قد يؤدي انخفاضها الى زيادته</a:t>
            </a:r>
            <a:endParaRPr b="0" lang="en-GB" sz="2600" strike="noStrike" u="none">
              <a:solidFill>
                <a:srgbClr val="000000"/>
              </a:solidFill>
              <a:effectLst/>
              <a:uFillTx/>
              <a:latin typeface="Arial"/>
            </a:endParaRPr>
          </a:p>
        </p:txBody>
      </p:sp>
      <p:sp>
        <p:nvSpPr>
          <p:cNvPr id="568" name="PlaceHolder 43"/>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69" name="PlaceHolder 44"/>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70" name="PlaceHolder 100"/>
          <p:cNvSpPr/>
          <p:nvPr/>
        </p:nvSpPr>
        <p:spPr>
          <a:xfrm>
            <a:off x="464760" y="1296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0" lang="hi-IN" sz="2600" strike="noStrike" u="none">
                <a:solidFill>
                  <a:srgbClr val="000000"/>
                </a:solidFill>
                <a:effectLst/>
                <a:uFillTx/>
                <a:latin typeface="Noto Sans Arabic"/>
                <a:cs typeface="Noto Sans Arabic"/>
              </a:rPr>
              <a:t>محددات الاستهلاك</a:t>
            </a:r>
            <a:endParaRPr b="0" lang="en-GB"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3</a:t>
            </a:r>
            <a:endParaRPr b="0" lang="en-GB" sz="3600" strike="noStrike" u="none">
              <a:solidFill>
                <a:srgbClr val="000000"/>
              </a:solidFill>
              <a:effectLst/>
              <a:uFillTx/>
              <a:latin typeface="Arial"/>
            </a:endParaRPr>
          </a:p>
        </p:txBody>
      </p:sp>
      <p:sp>
        <p:nvSpPr>
          <p:cNvPr id="572" name="PlaceHolder 2"/>
          <p:cNvSpPr>
            <a:spLocks noGrp="1"/>
          </p:cNvSpPr>
          <p:nvPr>
            <p:ph/>
          </p:nvPr>
        </p:nvSpPr>
        <p:spPr>
          <a:xfrm>
            <a:off x="470160" y="1080000"/>
            <a:ext cx="9069480" cy="4139640"/>
          </a:xfrm>
          <a:prstGeom prst="rect">
            <a:avLst/>
          </a:prstGeom>
          <a:noFill/>
          <a:ln w="0">
            <a:noFill/>
          </a:ln>
        </p:spPr>
        <p:txBody>
          <a:bodyPr lIns="0" rIns="0" tIns="0" bIns="0" anchor="t" anchorCtr="1">
            <a:normAutofit/>
          </a:bodyPr>
          <a:p>
            <a:pPr marL="432000" indent="0" algn="r">
              <a:lnSpc>
                <a:spcPct val="100000"/>
              </a:lnSpc>
              <a:spcBef>
                <a:spcPts val="1191"/>
              </a:spcBef>
              <a:spcAft>
                <a:spcPts val="992"/>
              </a:spcAft>
              <a:buNone/>
              <a:tabLst>
                <a:tab algn="l" pos="0"/>
              </a:tabLst>
            </a:pPr>
            <a:r>
              <a:rPr b="1" lang="hi-IN" sz="2600" strike="noStrike" u="none">
                <a:solidFill>
                  <a:srgbClr val="000000"/>
                </a:solidFill>
                <a:effectLst/>
                <a:uFillTx/>
                <a:latin typeface="Noto Sans Arabic"/>
                <a:cs typeface="Noto Sans Arabic"/>
              </a:rPr>
              <a:t>المؤثرات الاجتماعية</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الاسرة : تلعب دورًا كبيرًا في التأثير على سلوك و قرار المستهلك والذي قد يميل إلى منتج وينفر من آخر بناءً على استخدام الأسرة له</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المجموعات المرجعية : وهم المشاهير والاصدقاء او الزملاء  الذين يعتبرهم المستهلك مرجع له ويتأثر بآرائهم الاستهلاكية</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الأدوار و المكانة: يتخذ المستهلك قرارات استهلاكية معينة تأثرًا بدوره ومكانته في المجتمع مثل الموظف،الاب،الزوج...الخ</a:t>
            </a:r>
            <a:endParaRPr b="0" lang="en-GB" sz="2600" strike="noStrike" u="none">
              <a:solidFill>
                <a:srgbClr val="000000"/>
              </a:solidFill>
              <a:effectLst/>
              <a:uFillTx/>
              <a:latin typeface="Arial"/>
            </a:endParaRPr>
          </a:p>
        </p:txBody>
      </p:sp>
      <p:sp>
        <p:nvSpPr>
          <p:cNvPr id="573" name="PlaceHolder 48"/>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74" name="PlaceHolder 49"/>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75" name="PlaceHolder 101"/>
          <p:cNvSpPr/>
          <p:nvPr/>
        </p:nvSpPr>
        <p:spPr>
          <a:xfrm>
            <a:off x="464760" y="1296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0" lang="hi-IN" sz="2600" strike="noStrike" u="none">
                <a:solidFill>
                  <a:srgbClr val="000000"/>
                </a:solidFill>
                <a:effectLst/>
                <a:uFillTx/>
                <a:latin typeface="Noto Sans Arabic"/>
                <a:cs typeface="Noto Sans Arabic"/>
              </a:rPr>
              <a:t>محددات الاستهلاك</a:t>
            </a:r>
            <a:endParaRPr b="0" lang="en-GB"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ubTitle"/>
          </p:nvPr>
        </p:nvSpPr>
        <p:spPr>
          <a:xfrm>
            <a:off x="4320000" y="2160000"/>
            <a:ext cx="4317480" cy="1648080"/>
          </a:xfrm>
          <a:prstGeom prst="rect">
            <a:avLst/>
          </a:prstGeom>
          <a:noFill/>
          <a:ln w="0">
            <a:noFill/>
          </a:ln>
        </p:spPr>
        <p:txBody>
          <a:bodyPr lIns="0" rIns="0" tIns="0" bIns="0" anchor="t" anchorCtr="1">
            <a:spAutoFit/>
          </a:bodyPr>
          <a:p>
            <a:pPr marL="432000" indent="-324000" algn="r">
              <a:lnSpc>
                <a:spcPct val="100000"/>
              </a:lnSpc>
              <a:spcBef>
                <a:spcPts val="1417"/>
              </a:spcBef>
              <a:buClr>
                <a:srgbClr val="000000"/>
              </a:buClr>
              <a:buSzPct val="45000"/>
              <a:buFont typeface="Wingdings" charset="2"/>
              <a:buChar char=""/>
            </a:pPr>
            <a:r>
              <a:rPr b="1" lang="hi-IN" sz="3200" strike="noStrike" u="none">
                <a:solidFill>
                  <a:srgbClr val="000000"/>
                </a:solidFill>
                <a:effectLst/>
                <a:uFillTx/>
                <a:latin typeface="Noto Sans Arabic"/>
                <a:cs typeface="Noto Sans Arabic"/>
              </a:rPr>
              <a:t>كيف يؤثر الاستهلاك على طلب وعرض السلعة ؟</a:t>
            </a:r>
            <a:endParaRPr b="0" lang="en-GB" sz="3200" strike="noStrike" u="none">
              <a:solidFill>
                <a:srgbClr val="000000"/>
              </a:solidFill>
              <a:effectLst/>
              <a:uFillTx/>
              <a:latin typeface="Arial"/>
            </a:endParaRPr>
          </a:p>
        </p:txBody>
      </p:sp>
      <p:sp>
        <p:nvSpPr>
          <p:cNvPr id="577" name="PlaceHolder 2"/>
          <p:cNvSpPr>
            <a:spLocks noGrp="1"/>
          </p:cNvSpPr>
          <p:nvPr>
            <p:ph type="title"/>
          </p:nvPr>
        </p:nvSpPr>
        <p:spPr>
          <a:xfrm>
            <a:off x="2474280" y="1686240"/>
            <a:ext cx="2099880" cy="2245680"/>
          </a:xfrm>
          <a:prstGeom prst="rect">
            <a:avLst/>
          </a:prstGeom>
          <a:noFill/>
          <a:ln w="0">
            <a:noFill/>
          </a:ln>
        </p:spPr>
        <p:txBody>
          <a:bodyPr lIns="0" rIns="0" tIns="0" bIns="0" anchor="ctr">
            <a:normAutofit/>
          </a:bodyPr>
          <a:p>
            <a:pPr indent="0">
              <a:lnSpc>
                <a:spcPct val="100000"/>
              </a:lnSpc>
              <a:buNone/>
              <a:tabLst>
                <a:tab algn="l" pos="0"/>
              </a:tabLst>
            </a:pPr>
            <a:r>
              <a:rPr b="0" lang="en-GB" sz="13000" strike="noStrike" u="none">
                <a:solidFill>
                  <a:srgbClr val="000000"/>
                </a:solidFill>
                <a:effectLst/>
                <a:uFillTx/>
                <a:latin typeface="Noto Sans"/>
              </a:rPr>
              <a:t>04</a:t>
            </a:r>
            <a:endParaRPr b="0" lang="en-GB" sz="13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marL="432000"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قانون العرض والطلب</a:t>
            </a:r>
            <a:endParaRPr b="0" lang="en-GB" sz="3200" strike="noStrike" u="none">
              <a:solidFill>
                <a:srgbClr val="000000"/>
              </a:solidFill>
              <a:effectLst/>
              <a:uFillTx/>
              <a:latin typeface="Arial"/>
            </a:endParaRPr>
          </a:p>
        </p:txBody>
      </p:sp>
      <p:sp>
        <p:nvSpPr>
          <p:cNvPr id="579" name="PlaceHolder 2"/>
          <p:cNvSpPr>
            <a:spLocks noGrp="1"/>
          </p:cNvSpPr>
          <p:nvPr>
            <p:ph type="subTitle"/>
          </p:nvPr>
        </p:nvSpPr>
        <p:spPr>
          <a:xfrm>
            <a:off x="2340000" y="10836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4</a:t>
            </a:r>
            <a:endParaRPr b="0" lang="en-GB" sz="3600" strike="noStrike" u="none">
              <a:solidFill>
                <a:srgbClr val="000000"/>
              </a:solidFill>
              <a:effectLst/>
              <a:uFillTx/>
              <a:latin typeface="Arial"/>
            </a:endParaRPr>
          </a:p>
        </p:txBody>
      </p:sp>
      <p:sp>
        <p:nvSpPr>
          <p:cNvPr id="580"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191"/>
              </a:spcBef>
              <a:spcAft>
                <a:spcPts val="992"/>
              </a:spcAft>
              <a:buNone/>
              <a:tabLst>
                <a:tab algn="l" pos="0"/>
              </a:tabLst>
            </a:pPr>
            <a:r>
              <a:rPr b="0" lang="en-GB" sz="4400" strike="noStrike" u="none">
                <a:solidFill>
                  <a:srgbClr val="000000"/>
                </a:solidFill>
                <a:effectLst/>
                <a:uFillTx/>
                <a:latin typeface="Noto Sans Arabic"/>
              </a:rPr>
              <a:t> </a:t>
            </a:r>
            <a:r>
              <a:rPr b="0" lang="hi-IN" sz="4400" strike="noStrike" u="none">
                <a:solidFill>
                  <a:srgbClr val="000000"/>
                </a:solidFill>
                <a:effectLst/>
                <a:uFillTx/>
                <a:latin typeface="Noto Sans Arabic"/>
                <a:cs typeface="Noto Sans Arabic"/>
              </a:rPr>
              <a:t>هو نظرية اقتصادية أساسية تحدد العلاقة بين الكمية المعروضة من سلعة أو خدمة وطلب المستهلكين عليها، وكيف يؤثر ذلك في سعرها يهدف إلى تحقيق سعر التوازن</a:t>
            </a:r>
            <a:endParaRPr b="0" lang="en-GB" sz="4400" strike="noStrike" u="none">
              <a:solidFill>
                <a:srgbClr val="000000"/>
              </a:solidFill>
              <a:effectLst/>
              <a:uFillTx/>
              <a:latin typeface="Arial"/>
            </a:endParaRPr>
          </a:p>
        </p:txBody>
      </p:sp>
      <p:sp>
        <p:nvSpPr>
          <p:cNvPr id="581" name="PlaceHolder 45"/>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82" name="PlaceHolder 50"/>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endParaRPr b="0" lang="en-GB" sz="1800" strike="noStrike" u="none">
              <a:solidFill>
                <a:srgbClr val="000000"/>
              </a:solidFill>
              <a:effectLst/>
              <a:uFillTx/>
              <a:latin typeface="Arial"/>
              <a:ea typeface="DejaVu Sans"/>
            </a:endParaRPr>
          </a:p>
        </p:txBody>
      </p:sp>
      <p:sp>
        <p:nvSpPr>
          <p:cNvPr id="583" name="PlaceHolder 102"/>
          <p:cNvSpPr/>
          <p:nvPr/>
        </p:nvSpPr>
        <p:spPr>
          <a:xfrm>
            <a:off x="650160" y="1800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1" lang="hi-IN" sz="1500" strike="noStrike" u="none">
                <a:solidFill>
                  <a:srgbClr val="000000"/>
                </a:solidFill>
                <a:effectLst/>
                <a:uFillTx/>
                <a:latin typeface="Noto Sans Arabic"/>
                <a:cs typeface="Noto Sans Arabic"/>
              </a:rPr>
              <a:t>تأثير الاستهلاك في العرض والطلب</a:t>
            </a:r>
            <a:endParaRPr b="0" lang="en-GB" sz="15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p:nvPr>
        </p:nvSpPr>
        <p:spPr>
          <a:xfrm>
            <a:off x="504000" y="900000"/>
            <a:ext cx="9069480" cy="4317480"/>
          </a:xfrm>
          <a:prstGeom prst="rect">
            <a:avLst/>
          </a:prstGeom>
          <a:noFill/>
          <a:ln w="0">
            <a:noFill/>
          </a:ln>
        </p:spPr>
        <p:txBody>
          <a:bodyPr lIns="0" rIns="0" tIns="0" bIns="0" anchor="t" anchorCtr="1">
            <a:normAutofit lnSpcReduction="9999"/>
          </a:bodyPr>
          <a:p>
            <a:pPr marL="432000" indent="0" algn="r">
              <a:lnSpc>
                <a:spcPct val="100000"/>
              </a:lnSpc>
              <a:spcBef>
                <a:spcPts val="1191"/>
              </a:spcBef>
              <a:spcAft>
                <a:spcPts val="992"/>
              </a:spcAft>
              <a:buNone/>
              <a:tabLst>
                <a:tab algn="l" pos="0"/>
              </a:tabLst>
            </a:pPr>
            <a:r>
              <a:rPr b="1" lang="hi-IN" sz="3600" strike="noStrike" u="none">
                <a:solidFill>
                  <a:srgbClr val="000000"/>
                </a:solidFill>
                <a:effectLst/>
                <a:uFillTx/>
                <a:latin typeface="Noto Sans Arabic"/>
                <a:cs typeface="Noto Sans Arabic"/>
              </a:rPr>
              <a:t>العرض : </a:t>
            </a:r>
            <a:r>
              <a:rPr b="0" lang="hi-IN" sz="3600" strike="noStrike" u="none">
                <a:solidFill>
                  <a:srgbClr val="000000"/>
                </a:solidFill>
                <a:effectLst/>
                <a:uFillTx/>
                <a:latin typeface="Noto Sans Arabic"/>
                <a:cs typeface="Noto Sans Arabic"/>
              </a:rPr>
              <a:t>هو الكمية من سلعة أو خدمة يرغب المنتجون في تقديمها في السوق. وفقًا للقانون، كلما ارتفعت أسعار السلعة، زاد عرضها من قِبل المنتجين</a:t>
            </a:r>
            <a:endParaRPr b="0" lang="en-GB" sz="3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en-GB" sz="3600" strike="noStrike" u="none">
                <a:solidFill>
                  <a:srgbClr val="000000"/>
                </a:solidFill>
                <a:effectLst/>
                <a:uFillTx/>
                <a:latin typeface="Noto Sans Arabic"/>
              </a:rPr>
              <a:t> </a:t>
            </a:r>
            <a:r>
              <a:rPr b="1" lang="hi-IN" sz="3600" strike="noStrike" u="none">
                <a:solidFill>
                  <a:srgbClr val="000000"/>
                </a:solidFill>
                <a:effectLst/>
                <a:uFillTx/>
                <a:latin typeface="Noto Sans Arabic"/>
                <a:cs typeface="Noto Sans Arabic"/>
              </a:rPr>
              <a:t>الطلب </a:t>
            </a:r>
            <a:r>
              <a:rPr b="0" lang="en-GB" sz="3600" strike="noStrike" u="none">
                <a:solidFill>
                  <a:srgbClr val="000000"/>
                </a:solidFill>
                <a:effectLst/>
                <a:uFillTx/>
                <a:latin typeface="Noto Sans Arabic"/>
              </a:rPr>
              <a:t>: هو الكمية من سلعة أو خدمة يرغب المستهلكون في شرائها بسعر معين. وفقًا للقانون، كلما انخفضت الأسعار، زاد الطلب عليها، والعكس</a:t>
            </a:r>
            <a:r>
              <a:rPr b="0" lang="en-GB" sz="3600" strike="noStrike" u="none">
                <a:solidFill>
                  <a:srgbClr val="000000"/>
                </a:solidFill>
                <a:effectLst/>
                <a:uFillTx/>
                <a:latin typeface="Noto Sans Arabic"/>
              </a:rPr>
              <a:t> </a:t>
            </a:r>
            <a:endParaRPr b="0" lang="en-GB" sz="3600" strike="noStrike" u="none">
              <a:solidFill>
                <a:srgbClr val="000000"/>
              </a:solidFill>
              <a:effectLst/>
              <a:uFillTx/>
              <a:latin typeface="Arial"/>
            </a:endParaRPr>
          </a:p>
        </p:txBody>
      </p:sp>
      <p:sp>
        <p:nvSpPr>
          <p:cNvPr id="585" name="PlaceHolder 59"/>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86" name="PlaceHolder 60"/>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87" name="PlaceHolder 103"/>
          <p:cNvSpPr/>
          <p:nvPr/>
        </p:nvSpPr>
        <p:spPr>
          <a:xfrm>
            <a:off x="650160" y="1800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1" lang="hi-IN" sz="1500" strike="noStrike" u="none">
                <a:solidFill>
                  <a:srgbClr val="000000"/>
                </a:solidFill>
                <a:effectLst/>
                <a:uFillTx/>
                <a:latin typeface="Noto Sans Arabic"/>
                <a:cs typeface="Noto Sans Arabic"/>
              </a:rPr>
              <a:t>تأثير الاستهلاك في العرض والطلب</a:t>
            </a:r>
            <a:endParaRPr b="0" lang="en-GB" sz="1500" strike="noStrike" u="none">
              <a:solidFill>
                <a:srgbClr val="000000"/>
              </a:solidFill>
              <a:effectLst/>
              <a:uFillTx/>
              <a:latin typeface="Arial"/>
            </a:endParaRPr>
          </a:p>
        </p:txBody>
      </p:sp>
      <p:sp>
        <p:nvSpPr>
          <p:cNvPr id="588" name="PlaceHolder 52"/>
          <p:cNvSpPr/>
          <p:nvPr/>
        </p:nvSpPr>
        <p:spPr>
          <a:xfrm>
            <a:off x="2340000" y="10836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4</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marL="432000"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تأثير الاستهلاك على العرض و الطلب</a:t>
            </a:r>
            <a:endParaRPr b="0" lang="en-GB" sz="3200" strike="noStrike" u="none">
              <a:solidFill>
                <a:srgbClr val="000000"/>
              </a:solidFill>
              <a:effectLst/>
              <a:uFillTx/>
              <a:latin typeface="Arial"/>
            </a:endParaRPr>
          </a:p>
        </p:txBody>
      </p:sp>
      <p:sp>
        <p:nvSpPr>
          <p:cNvPr id="590"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marL="432000" indent="0" algn="r">
              <a:lnSpc>
                <a:spcPct val="100000"/>
              </a:lnSpc>
              <a:spcBef>
                <a:spcPts val="1191"/>
              </a:spcBef>
              <a:spcAft>
                <a:spcPts val="992"/>
              </a:spcAft>
              <a:buNone/>
              <a:tabLst>
                <a:tab algn="l" pos="0"/>
              </a:tabLst>
            </a:pPr>
            <a:r>
              <a:rPr b="0" lang="en-GB" sz="3200" strike="noStrike" u="none">
                <a:solidFill>
                  <a:srgbClr val="000000"/>
                </a:solidFill>
                <a:effectLst/>
                <a:uFillTx/>
                <a:latin typeface="Noto Sans Arabic"/>
              </a:rPr>
              <a:t>: </a:t>
            </a:r>
            <a:r>
              <a:rPr b="0" lang="hi-IN" sz="3200" strike="noStrike" u="none">
                <a:solidFill>
                  <a:srgbClr val="000000"/>
                </a:solidFill>
                <a:effectLst/>
                <a:uFillTx/>
                <a:latin typeface="Noto Sans Arabic"/>
                <a:cs typeface="Noto Sans Arabic"/>
              </a:rPr>
              <a:t>يؤثر الاستهلاك بشكل كبير على قانون العرض والطلب؛ حيث ان زيادته تعني زيادة الطلب على السلع والخدمات، مما يدفع المنتجين لزيادة العرض، والعكس صحيح. هذا التفاعل المستمر بين الطلب والعرض يحدد الأسعار النهائية للمنتجات ويؤثر على أداء مختلف القطاعات الاقتصادية</a:t>
            </a:r>
            <a:r>
              <a:rPr b="0" lang="en-GB" sz="3200" strike="noStrike" u="none">
                <a:solidFill>
                  <a:srgbClr val="000000"/>
                </a:solidFill>
                <a:effectLst/>
                <a:uFillTx/>
                <a:latin typeface="Noto Sans Arabic"/>
              </a:rPr>
              <a:t> </a:t>
            </a:r>
            <a:endParaRPr b="0" lang="en-GB" sz="3200" strike="noStrike" u="none">
              <a:solidFill>
                <a:srgbClr val="000000"/>
              </a:solidFill>
              <a:effectLst/>
              <a:uFillTx/>
              <a:latin typeface="Arial"/>
            </a:endParaRPr>
          </a:p>
        </p:txBody>
      </p:sp>
      <p:sp>
        <p:nvSpPr>
          <p:cNvPr id="591" name="PlaceHolder 54"/>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92" name="PlaceHolder 55"/>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93" name="PlaceHolder 104"/>
          <p:cNvSpPr/>
          <p:nvPr/>
        </p:nvSpPr>
        <p:spPr>
          <a:xfrm>
            <a:off x="650160" y="1800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1" lang="hi-IN" sz="1500" strike="noStrike" u="none">
                <a:solidFill>
                  <a:srgbClr val="000000"/>
                </a:solidFill>
                <a:effectLst/>
                <a:uFillTx/>
                <a:latin typeface="Noto Sans Arabic"/>
                <a:cs typeface="Noto Sans Arabic"/>
              </a:rPr>
              <a:t>تأثير الاستهلاك في العرض والطلب</a:t>
            </a:r>
            <a:endParaRPr b="0" lang="en-GB" sz="1500" strike="noStrike" u="none">
              <a:solidFill>
                <a:srgbClr val="000000"/>
              </a:solidFill>
              <a:effectLst/>
              <a:uFillTx/>
              <a:latin typeface="Arial"/>
            </a:endParaRPr>
          </a:p>
        </p:txBody>
      </p:sp>
      <p:sp>
        <p:nvSpPr>
          <p:cNvPr id="594" name="PlaceHolder 57"/>
          <p:cNvSpPr/>
          <p:nvPr/>
        </p:nvSpPr>
        <p:spPr>
          <a:xfrm>
            <a:off x="2340000" y="10836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4</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marL="432000" indent="0" algn="r">
              <a:lnSpc>
                <a:spcPct val="100000"/>
              </a:lnSpc>
              <a:spcBef>
                <a:spcPts val="1191"/>
              </a:spcBef>
              <a:spcAft>
                <a:spcPts val="992"/>
              </a:spcAft>
              <a:buNone/>
              <a:tabLst>
                <a:tab algn="l" pos="0"/>
              </a:tabLst>
            </a:pPr>
            <a:r>
              <a:rPr b="1" lang="hi-IN" sz="2400" strike="noStrike" u="none">
                <a:solidFill>
                  <a:srgbClr val="000000"/>
                </a:solidFill>
                <a:effectLst/>
                <a:uFillTx/>
                <a:latin typeface="Noto Sans Arabic"/>
                <a:cs typeface="Noto Sans Arabic"/>
              </a:rPr>
              <a:t>من بين التاثيرات الاساسية للاستهلاك على قانون العرض و الطلب</a:t>
            </a:r>
            <a:endParaRPr b="0" lang="en-GB" sz="2400" strike="noStrike" u="none">
              <a:solidFill>
                <a:srgbClr val="000000"/>
              </a:solidFill>
              <a:effectLst/>
              <a:uFillTx/>
              <a:latin typeface="Arial"/>
            </a:endParaRPr>
          </a:p>
        </p:txBody>
      </p:sp>
      <p:sp>
        <p:nvSpPr>
          <p:cNvPr id="596"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fontScale="55000" lnSpcReduction="19999"/>
          </a:bodyPr>
          <a:p>
            <a:pPr marL="432000" indent="0" algn="r">
              <a:lnSpc>
                <a:spcPct val="100000"/>
              </a:lnSpc>
              <a:spcBef>
                <a:spcPts val="1191"/>
              </a:spcBef>
              <a:spcAft>
                <a:spcPts val="992"/>
              </a:spcAft>
              <a:buNone/>
              <a:tabLst>
                <a:tab algn="l" pos="0"/>
              </a:tabLst>
            </a:pPr>
            <a:r>
              <a:rPr b="0" lang="en-GB" sz="3200" strike="noStrike" u="none">
                <a:solidFill>
                  <a:srgbClr val="000000"/>
                </a:solidFill>
                <a:effectLst/>
                <a:uFillTx/>
                <a:latin typeface="Noto Sans Arabic"/>
              </a:rPr>
              <a:t> </a:t>
            </a:r>
            <a:r>
              <a:rPr b="0" lang="hi-IN" sz="3200" strike="noStrike" u="none">
                <a:solidFill>
                  <a:srgbClr val="000000"/>
                </a:solidFill>
                <a:effectLst/>
                <a:uFillTx/>
                <a:latin typeface="Noto Sans Arabic"/>
                <a:cs typeface="Noto Sans Arabic"/>
              </a:rPr>
              <a:t>تحريك الطلب : فهو يؤثر على تحديد مدى الطلب على السلع والخدمات لتلبية الحاجة المتزايدة</a:t>
            </a:r>
            <a:endParaRPr b="0" lang="en-GB" sz="32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3200" strike="noStrike" u="none">
                <a:solidFill>
                  <a:srgbClr val="000000"/>
                </a:solidFill>
                <a:effectLst/>
                <a:uFillTx/>
                <a:latin typeface="Noto Sans Arabic"/>
                <a:cs typeface="Noto Sans Arabic"/>
              </a:rPr>
              <a:t>تحفيز الإنتاج : عندما يحفز الاستهلاك المتزايد الطلب، تستجيب الشركات بزيادة الإنتاج لتلبية هذا الطلب، مما قد يؤدي إلى زيادة الاستثمار وتوسيع المشاريع</a:t>
            </a:r>
            <a:endParaRPr b="0" lang="en-GB" sz="32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3200" strike="noStrike" u="none">
                <a:solidFill>
                  <a:srgbClr val="000000"/>
                </a:solidFill>
                <a:effectLst/>
                <a:uFillTx/>
                <a:latin typeface="Noto Sans Arabic"/>
                <a:cs typeface="Noto Sans Arabic"/>
              </a:rPr>
              <a:t>تأثير زيادة الطلب على الأسعار : تؤدي زيادة الطلب إلى ارتفاع الأسعار و انخفاض الطلب يؤدي إلى انخفاض الأسعار</a:t>
            </a:r>
            <a:endParaRPr b="0" lang="en-GB" sz="32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3200" strike="noStrike" u="none">
                <a:solidFill>
                  <a:srgbClr val="000000"/>
                </a:solidFill>
                <a:effectLst/>
                <a:uFillTx/>
                <a:latin typeface="Noto Sans Arabic"/>
                <a:cs typeface="Noto Sans Arabic"/>
              </a:rPr>
              <a:t>المرونة والتوقعات: تتأثر مرونة الطلب بالسعر وتوقعات المستهلكين. فإذا توقع المستهلكون انخفاض الأسعار في المستقبل، قد يؤجلون الشراء، مما يقلل الطلب مؤقتًا. تأثير على العرض: تزيد زيادة الطلب من حافز المنتجين لزيادة العرض، حيث أن ارتفاع الأسعار يجعلهم على استعداد لإنتاج كميات أكبر. على الجانب الآخر، إذا انخفض الطلب، قد تقلل الشركات من إنتاجها استجابةً لذلك. الاستثمار والتوظيف: تؤثر عادات الاستهلاك على قرارات المستثمرين بشأن توسيع الإنتاج، وتؤثر على أداء القطاعات الاقتصادية المختلفة. كما أن زيادة الاستهلاك تؤدي غالبًا إلى زيادة فرص التوظيف</a:t>
            </a:r>
            <a:endParaRPr b="0" lang="en-GB" sz="3200" strike="noStrike" u="none">
              <a:solidFill>
                <a:srgbClr val="000000"/>
              </a:solidFill>
              <a:effectLst/>
              <a:uFillTx/>
              <a:latin typeface="Arial"/>
            </a:endParaRPr>
          </a:p>
        </p:txBody>
      </p:sp>
      <p:sp>
        <p:nvSpPr>
          <p:cNvPr id="597" name="PlaceHolder 63"/>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598" name="PlaceHolder 64"/>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599" name="PlaceHolder 105"/>
          <p:cNvSpPr/>
          <p:nvPr/>
        </p:nvSpPr>
        <p:spPr>
          <a:xfrm>
            <a:off x="650160" y="1800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1" lang="hi-IN" sz="1500" strike="noStrike" u="none">
                <a:solidFill>
                  <a:srgbClr val="000000"/>
                </a:solidFill>
                <a:effectLst/>
                <a:uFillTx/>
                <a:latin typeface="Noto Sans Arabic"/>
                <a:cs typeface="Noto Sans Arabic"/>
              </a:rPr>
              <a:t>تأثير الاستهلاك في العرض والطلب</a:t>
            </a:r>
            <a:endParaRPr b="0" lang="en-GB" sz="1500" strike="noStrike" u="none">
              <a:solidFill>
                <a:srgbClr val="000000"/>
              </a:solidFill>
              <a:effectLst/>
              <a:uFillTx/>
              <a:latin typeface="Arial"/>
            </a:endParaRPr>
          </a:p>
        </p:txBody>
      </p:sp>
      <p:sp>
        <p:nvSpPr>
          <p:cNvPr id="600" name="PlaceHolder 61"/>
          <p:cNvSpPr/>
          <p:nvPr/>
        </p:nvSpPr>
        <p:spPr>
          <a:xfrm>
            <a:off x="2340000" y="10836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4</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p:nvPr>
        </p:nvSpPr>
        <p:spPr>
          <a:xfrm>
            <a:off x="504000" y="900000"/>
            <a:ext cx="9069480" cy="4317480"/>
          </a:xfrm>
          <a:prstGeom prst="rect">
            <a:avLst/>
          </a:prstGeom>
          <a:noFill/>
          <a:ln w="0">
            <a:noFill/>
          </a:ln>
        </p:spPr>
        <p:txBody>
          <a:bodyPr lIns="0" rIns="0" tIns="0" bIns="0" anchor="t" anchorCtr="1">
            <a:normAutofit lnSpcReduction="9999"/>
          </a:bodyPr>
          <a:p>
            <a:pPr marL="432000" indent="0" algn="r">
              <a:lnSpc>
                <a:spcPct val="100000"/>
              </a:lnSpc>
              <a:spcBef>
                <a:spcPts val="1191"/>
              </a:spcBef>
              <a:spcAft>
                <a:spcPts val="992"/>
              </a:spcAft>
              <a:buNone/>
              <a:tabLst>
                <a:tab algn="l" pos="0"/>
              </a:tabLst>
            </a:pPr>
            <a:r>
              <a:rPr b="0" lang="en-GB" sz="3200" strike="noStrike" u="none">
                <a:solidFill>
                  <a:srgbClr val="000000"/>
                </a:solidFill>
                <a:effectLst/>
                <a:uFillTx/>
                <a:latin typeface="Noto Sans Arabic"/>
              </a:rPr>
              <a:t> </a:t>
            </a:r>
            <a:r>
              <a:rPr b="0" lang="hi-IN" sz="3200" strike="noStrike" u="none">
                <a:solidFill>
                  <a:srgbClr val="000000"/>
                </a:solidFill>
                <a:effectLst/>
                <a:uFillTx/>
                <a:latin typeface="Noto Sans Arabic"/>
                <a:cs typeface="Noto Sans Arabic"/>
              </a:rPr>
              <a:t>تأثير على العرض : تزيد زيادة الطلب من حافز المنتجين لزيادة العرض، حيث أن ارتفاع الأسعار يجعلهم على استعداد لإنتاج كميات أكبر. على الجانب الآخر، إذا انخفض الطلب، قد تقلل الشركات من إنتاجها استجابةً لذلك</a:t>
            </a:r>
            <a:endParaRPr b="0" lang="en-GB" sz="32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3200" strike="noStrike" u="none">
                <a:solidFill>
                  <a:srgbClr val="000000"/>
                </a:solidFill>
                <a:effectLst/>
                <a:uFillTx/>
                <a:latin typeface="Noto Sans Arabic"/>
                <a:cs typeface="Noto Sans Arabic"/>
              </a:rPr>
              <a:t>الاستثمار والتوظيف : تؤثر عادات الاستهلاك على قرارات المستثمرين بشأن توسيع الإنتاج، وتؤثر على أداء القطاعات الاقتصادية المختلفة. كما أن زيادة الاستهلاك تؤدي غالبًا إلى زيادة فرص التوظيف</a:t>
            </a:r>
            <a:endParaRPr b="0" lang="en-GB" sz="3200" strike="noStrike" u="none">
              <a:solidFill>
                <a:srgbClr val="000000"/>
              </a:solidFill>
              <a:effectLst/>
              <a:uFillTx/>
              <a:latin typeface="Arial"/>
            </a:endParaRPr>
          </a:p>
        </p:txBody>
      </p:sp>
      <p:sp>
        <p:nvSpPr>
          <p:cNvPr id="602" name="PlaceHolder 68"/>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603" name="PlaceHolder 69"/>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604" name="PlaceHolder 106"/>
          <p:cNvSpPr/>
          <p:nvPr/>
        </p:nvSpPr>
        <p:spPr>
          <a:xfrm>
            <a:off x="650160" y="18000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tabLst>
                <a:tab algn="l" pos="0"/>
              </a:tabLst>
            </a:pPr>
            <a:r>
              <a:rPr b="1" lang="hi-IN" sz="1500" strike="noStrike" u="none">
                <a:solidFill>
                  <a:srgbClr val="000000"/>
                </a:solidFill>
                <a:effectLst/>
                <a:uFillTx/>
                <a:latin typeface="Noto Sans Arabic"/>
                <a:cs typeface="Noto Sans Arabic"/>
              </a:rPr>
              <a:t>تأثير الاستهلاك في العرض والطلب</a:t>
            </a:r>
            <a:endParaRPr b="0" lang="en-GB" sz="1500" strike="noStrike" u="none">
              <a:solidFill>
                <a:srgbClr val="000000"/>
              </a:solidFill>
              <a:effectLst/>
              <a:uFillTx/>
              <a:latin typeface="Arial"/>
            </a:endParaRPr>
          </a:p>
        </p:txBody>
      </p:sp>
      <p:sp>
        <p:nvSpPr>
          <p:cNvPr id="605" name="PlaceHolder 66"/>
          <p:cNvSpPr/>
          <p:nvPr/>
        </p:nvSpPr>
        <p:spPr>
          <a:xfrm>
            <a:off x="2340000" y="108360"/>
            <a:ext cx="3309480" cy="479880"/>
          </a:xfrm>
          <a:prstGeom prst="rect">
            <a:avLst/>
          </a:prstGeom>
          <a:noFill/>
          <a:ln w="0">
            <a:noFill/>
          </a:ln>
        </p:spPr>
        <p:style>
          <a:lnRef idx="0"/>
          <a:fillRef idx="0"/>
          <a:effectRef idx="0"/>
          <a:fontRef idx="minor"/>
        </p:style>
        <p:txBody>
          <a:bodyPr lIns="0" rIns="0" tIns="0" bIns="0" anchor="ctr" anchorCtr="1">
            <a:normAutofit fontScale="92500" lnSpcReduction="9999"/>
          </a:bodyPr>
          <a:p>
            <a:pPr algn="r">
              <a:lnSpc>
                <a:spcPct val="100000"/>
              </a:lnSpc>
              <a:tabLst>
                <a:tab algn="l" pos="0"/>
              </a:tabLst>
            </a:pPr>
            <a:r>
              <a:rPr b="0" lang="en-GB" sz="3600" strike="noStrike" u="none">
                <a:solidFill>
                  <a:srgbClr val="000000"/>
                </a:solidFill>
                <a:effectLst/>
                <a:uFillTx/>
                <a:latin typeface="Noto Sans Arabic"/>
              </a:rPr>
              <a:t>4</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320000" y="1800000"/>
            <a:ext cx="5037480" cy="717480"/>
          </a:xfrm>
          <a:prstGeom prst="rect">
            <a:avLst/>
          </a:prstGeom>
          <a:noFill/>
          <a:ln w="0">
            <a:noFill/>
          </a:ln>
        </p:spPr>
        <p:txBody>
          <a:bodyPr lIns="0" rIns="0" tIns="0" bIns="0" anchor="ctr" anchorCtr="1">
            <a:normAutofit/>
          </a:bodyPr>
          <a:p>
            <a:pPr indent="0" algn="ctr">
              <a:lnSpc>
                <a:spcPct val="100000"/>
              </a:lnSpc>
              <a:buNone/>
              <a:tabLst>
                <a:tab algn="l" pos="0"/>
              </a:tabLst>
            </a:pPr>
            <a:r>
              <a:rPr b="1" lang="en-GB" sz="3600" strike="noStrike" u="wavy">
                <a:solidFill>
                  <a:srgbClr val="000000"/>
                </a:solidFill>
                <a:effectLst/>
                <a:uFillTx/>
                <a:latin typeface="Noto sans Arabic"/>
              </a:rPr>
              <a:t>:</a:t>
            </a:r>
            <a:r>
              <a:rPr b="1" lang="hi-IN" sz="3600" strike="noStrike" u="wavy">
                <a:solidFill>
                  <a:srgbClr val="000000"/>
                </a:solidFill>
                <a:effectLst/>
                <a:uFillTx/>
                <a:latin typeface="Noto sans Arabic"/>
                <a:cs typeface="Noto sans Arabic"/>
              </a:rPr>
              <a:t>الاشكالية</a:t>
            </a:r>
            <a:endParaRPr b="0" lang="en-GB" sz="3600" strike="noStrike" u="none">
              <a:solidFill>
                <a:srgbClr val="000000"/>
              </a:solidFill>
              <a:effectLst/>
              <a:uFillTx/>
              <a:latin typeface="Arial"/>
            </a:endParaRPr>
          </a:p>
        </p:txBody>
      </p:sp>
      <p:sp>
        <p:nvSpPr>
          <p:cNvPr id="481" name="PlaceHolder 2"/>
          <p:cNvSpPr>
            <a:spLocks noGrp="1"/>
          </p:cNvSpPr>
          <p:nvPr>
            <p:ph type="subTitle"/>
          </p:nvPr>
        </p:nvSpPr>
        <p:spPr>
          <a:xfrm>
            <a:off x="3780360" y="2697480"/>
            <a:ext cx="5037480" cy="1802520"/>
          </a:xfrm>
          <a:prstGeom prst="rect">
            <a:avLst/>
          </a:prstGeom>
          <a:noFill/>
          <a:ln w="0">
            <a:noFill/>
          </a:ln>
        </p:spPr>
        <p:txBody>
          <a:bodyPr lIns="0" rIns="0" tIns="0" bIns="0" anchor="ctr" anchorCtr="1">
            <a:spAutoFit/>
          </a:bodyPr>
          <a:p>
            <a:pPr indent="0" algn="r">
              <a:lnSpc>
                <a:spcPct val="100000"/>
              </a:lnSpc>
              <a:buNone/>
              <a:tabLst>
                <a:tab algn="l" pos="0"/>
              </a:tabLst>
            </a:pPr>
            <a:r>
              <a:rPr b="1" lang="hi-IN" sz="3600" strike="noStrike" u="none">
                <a:solidFill>
                  <a:srgbClr val="000000"/>
                </a:solidFill>
                <a:effectLst/>
                <a:uFillTx/>
                <a:latin typeface="Noto sans Arabic"/>
                <a:cs typeface="Noto sans Arabic"/>
              </a:rPr>
              <a:t>مالعلاقة بين الاستهلاك</a:t>
            </a:r>
            <a:endParaRPr b="0" lang="en-GB" sz="3600" strike="noStrike" u="none">
              <a:solidFill>
                <a:srgbClr val="000000"/>
              </a:solidFill>
              <a:effectLst/>
              <a:uFillTx/>
              <a:latin typeface="Arial"/>
            </a:endParaRPr>
          </a:p>
          <a:p>
            <a:pPr indent="0" algn="r">
              <a:lnSpc>
                <a:spcPct val="100000"/>
              </a:lnSpc>
              <a:buNone/>
              <a:tabLst>
                <a:tab algn="l" pos="0"/>
              </a:tabLst>
            </a:pPr>
            <a:r>
              <a:rPr b="1" lang="hi-IN" sz="3600" strike="noStrike" u="none">
                <a:solidFill>
                  <a:srgbClr val="000000"/>
                </a:solidFill>
                <a:effectLst/>
                <a:uFillTx/>
                <a:latin typeface="Noto sans Arabic"/>
                <a:cs typeface="Noto sans Arabic"/>
              </a:rPr>
              <a:t>و المنفعة الاقتصادية ؟</a:t>
            </a:r>
            <a:endParaRPr b="0" lang="en-GB"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ubTitle"/>
          </p:nvPr>
        </p:nvSpPr>
        <p:spPr>
          <a:xfrm>
            <a:off x="900000" y="1260000"/>
            <a:ext cx="4317480" cy="1464120"/>
          </a:xfrm>
          <a:prstGeom prst="rect">
            <a:avLst/>
          </a:prstGeom>
          <a:noFill/>
          <a:ln w="0">
            <a:noFill/>
          </a:ln>
        </p:spPr>
        <p:txBody>
          <a:bodyPr lIns="0" rIns="0" tIns="0" bIns="0" anchor="t" anchorCtr="1">
            <a:spAutoFit/>
          </a:bodyPr>
          <a:p>
            <a:pPr algn="ctr">
              <a:lnSpc>
                <a:spcPct val="100000"/>
              </a:lnSpc>
            </a:pPr>
            <a:r>
              <a:rPr b="1" lang="hi-IN" sz="1800" strike="noStrike" u="none">
                <a:solidFill>
                  <a:srgbClr val="000000"/>
                </a:solidFill>
                <a:effectLst/>
                <a:uFillTx/>
                <a:latin typeface="Noto Sans Arabic"/>
                <a:cs typeface="Noto Sans Arabic"/>
              </a:rPr>
              <a:t>ما هي العلاقة بين الاستهلاك و المنفعة الاقتصادية ؟</a:t>
            </a:r>
            <a:endParaRPr b="0" lang="en-GB" sz="1800" strike="noStrike" u="none">
              <a:solidFill>
                <a:srgbClr val="000000"/>
              </a:solidFill>
              <a:effectLst/>
              <a:uFillTx/>
              <a:latin typeface="Arial"/>
            </a:endParaRPr>
          </a:p>
        </p:txBody>
      </p:sp>
      <p:sp>
        <p:nvSpPr>
          <p:cNvPr id="607" name="PlaceHolder 2"/>
          <p:cNvSpPr>
            <a:spLocks noGrp="1"/>
          </p:cNvSpPr>
          <p:nvPr>
            <p:ph type="title"/>
          </p:nvPr>
        </p:nvSpPr>
        <p:spPr>
          <a:xfrm>
            <a:off x="5400000" y="360000"/>
            <a:ext cx="3779640" cy="3959640"/>
          </a:xfrm>
          <a:prstGeom prst="rect">
            <a:avLst/>
          </a:prstGeom>
          <a:noFill/>
          <a:ln w="0">
            <a:noFill/>
          </a:ln>
        </p:spPr>
        <p:txBody>
          <a:bodyPr lIns="0" rIns="0" tIns="0" bIns="0" anchor="ctr" anchorCtr="1">
            <a:normAutofit/>
          </a:bodyPr>
          <a:p>
            <a:pPr indent="0" algn="r">
              <a:lnSpc>
                <a:spcPct val="100000"/>
              </a:lnSpc>
              <a:buNone/>
              <a:tabLst>
                <a:tab algn="l" pos="0"/>
              </a:tabLst>
            </a:pPr>
            <a:r>
              <a:rPr b="1" lang="hi-IN" sz="7200" strike="noStrike" u="none">
                <a:solidFill>
                  <a:srgbClr val="000000"/>
                </a:solidFill>
                <a:effectLst/>
                <a:uFillTx/>
                <a:latin typeface="Noto Sans Arabic"/>
                <a:cs typeface="Noto Sans Arabic"/>
              </a:rPr>
              <a:t>الاجابة على الاشكالية</a:t>
            </a:r>
            <a:endParaRPr b="0" lang="en-GB" sz="7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ubTitle"/>
          </p:nvPr>
        </p:nvSpPr>
        <p:spPr>
          <a:xfrm>
            <a:off x="720000" y="108360"/>
            <a:ext cx="3309480" cy="491400"/>
          </a:xfrm>
          <a:prstGeom prst="rect">
            <a:avLst/>
          </a:prstGeom>
          <a:noFill/>
          <a:ln w="0">
            <a:noFill/>
          </a:ln>
        </p:spPr>
        <p:txBody>
          <a:bodyPr lIns="0" rIns="0" tIns="0" bIns="0" anchor="ctr" anchorCtr="1">
            <a:normAutofit/>
          </a:bodyPr>
          <a:p>
            <a:pPr algn="ctr">
              <a:lnSpc>
                <a:spcPct val="100000"/>
              </a:lnSpc>
              <a:tabLst>
                <a:tab algn="l" pos="0"/>
              </a:tabLst>
            </a:pPr>
            <a:r>
              <a:rPr b="1" lang="hi-IN" sz="1500" strike="noStrike" u="none">
                <a:solidFill>
                  <a:srgbClr val="000000"/>
                </a:solidFill>
                <a:effectLst/>
                <a:uFillTx/>
                <a:latin typeface="Noto Sans Arabic"/>
                <a:cs typeface="Noto Sans Arabic"/>
              </a:rPr>
              <a:t>الاجابة</a:t>
            </a:r>
            <a:endParaRPr b="0" lang="en-GB" sz="1500" strike="noStrike" u="none">
              <a:solidFill>
                <a:srgbClr val="000000"/>
              </a:solidFill>
              <a:effectLst/>
              <a:uFillTx/>
              <a:latin typeface="Arial"/>
            </a:endParaRPr>
          </a:p>
        </p:txBody>
      </p:sp>
      <p:sp>
        <p:nvSpPr>
          <p:cNvPr id="609" name="PlaceHolder 2"/>
          <p:cNvSpPr>
            <a:spLocks noGrp="1"/>
          </p:cNvSpPr>
          <p:nvPr>
            <p:ph/>
          </p:nvPr>
        </p:nvSpPr>
        <p:spPr>
          <a:xfrm>
            <a:off x="504000" y="1080000"/>
            <a:ext cx="9069480" cy="4137480"/>
          </a:xfrm>
          <a:prstGeom prst="rect">
            <a:avLst/>
          </a:prstGeom>
          <a:noFill/>
          <a:ln w="0">
            <a:noFill/>
          </a:ln>
        </p:spPr>
        <p:txBody>
          <a:bodyPr lIns="0" rIns="0" tIns="0" bIns="0" anchor="t" anchorCtr="1">
            <a:normAutofit lnSpcReduction="9999"/>
          </a:bodyPr>
          <a:p>
            <a:pPr marL="432000" indent="0">
              <a:lnSpc>
                <a:spcPct val="100000"/>
              </a:lnSpc>
              <a:spcBef>
                <a:spcPts val="1191"/>
              </a:spcBef>
              <a:spcAft>
                <a:spcPts val="992"/>
              </a:spcAft>
              <a:buNone/>
              <a:tabLst>
                <a:tab algn="l" pos="0"/>
              </a:tabLst>
            </a:pPr>
            <a:r>
              <a:rPr b="0" lang="hi-IN" sz="4200" strike="noStrike" u="none">
                <a:solidFill>
                  <a:srgbClr val="000000"/>
                </a:solidFill>
                <a:effectLst/>
                <a:uFillTx/>
                <a:latin typeface="Noto Sans Arabic"/>
                <a:cs typeface="Noto Sans Arabic"/>
              </a:rPr>
              <a:t>توجد علاقة وثيقة و تفاعلية بين الاستهلاك والمنفعة الاقتصادية؛ فالاستهلاك يُعتبر المحرك الأساسي للنمو الاقتصادي، حيث يخلق الطلب على السلع والخدمات بهدف إشباع الحاجات وتحقيق المنفعة، بينما تُشكل المنفعة (الإشباع) الدافع الأساسي للمستهلك وراء عملية الاستهلاك</a:t>
            </a:r>
            <a:endParaRPr b="0" lang="en-GB" sz="4200" strike="noStrike" u="none">
              <a:solidFill>
                <a:srgbClr val="000000"/>
              </a:solidFill>
              <a:effectLst/>
              <a:uFillTx/>
              <a:latin typeface="Arial"/>
            </a:endParaRPr>
          </a:p>
        </p:txBody>
      </p:sp>
      <p:sp>
        <p:nvSpPr>
          <p:cNvPr id="610" name="PlaceHolder 72"/>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611" name="PlaceHolder 73"/>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title"/>
          </p:nvPr>
        </p:nvSpPr>
        <p:spPr>
          <a:xfrm>
            <a:off x="504000" y="576000"/>
            <a:ext cx="9069480" cy="943920"/>
          </a:xfrm>
          <a:prstGeom prst="rect">
            <a:avLst/>
          </a:prstGeom>
          <a:noFill/>
          <a:ln w="0">
            <a:noFill/>
          </a:ln>
        </p:spPr>
        <p:txBody>
          <a:bodyPr lIns="0" rIns="0" tIns="0" bIns="0" anchor="ctr" anchorCtr="1">
            <a:normAutofit/>
          </a:bodyPr>
          <a:p>
            <a:pPr marL="432000" indent="0" algn="r">
              <a:lnSpc>
                <a:spcPct val="100000"/>
              </a:lnSpc>
              <a:spcBef>
                <a:spcPts val="1191"/>
              </a:spcBef>
              <a:spcAft>
                <a:spcPts val="992"/>
              </a:spcAft>
              <a:buNone/>
              <a:tabLst>
                <a:tab algn="l" pos="0"/>
              </a:tabLst>
            </a:pPr>
            <a:r>
              <a:rPr b="1" lang="hi-IN" sz="3600" strike="noStrike" u="none">
                <a:solidFill>
                  <a:srgbClr val="000000"/>
                </a:solidFill>
                <a:effectLst/>
                <a:uFillTx/>
                <a:latin typeface="Noto Sans Arabic"/>
                <a:cs typeface="Noto Sans Arabic"/>
              </a:rPr>
              <a:t>العلاقة بين الاستهلاك و المنفعة الاقتصادية</a:t>
            </a:r>
            <a:endParaRPr b="0" lang="en-GB" sz="3600" strike="noStrike" u="none">
              <a:solidFill>
                <a:srgbClr val="000000"/>
              </a:solidFill>
              <a:effectLst/>
              <a:uFillTx/>
              <a:latin typeface="Arial"/>
            </a:endParaRPr>
          </a:p>
        </p:txBody>
      </p:sp>
      <p:sp>
        <p:nvSpPr>
          <p:cNvPr id="613"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lnSpcReduction="9999"/>
          </a:bodyPr>
          <a:p>
            <a:pPr marL="432000" indent="0" algn="r">
              <a:lnSpc>
                <a:spcPct val="100000"/>
              </a:lnSpc>
              <a:spcBef>
                <a:spcPts val="1191"/>
              </a:spcBef>
              <a:spcAft>
                <a:spcPts val="992"/>
              </a:spcAft>
              <a:buNone/>
              <a:tabLst>
                <a:tab algn="l" pos="0"/>
              </a:tabLst>
            </a:pPr>
            <a:r>
              <a:rPr b="0" lang="hi-IN" sz="2100" strike="noStrike" u="none">
                <a:solidFill>
                  <a:srgbClr val="000000"/>
                </a:solidFill>
                <a:effectLst/>
                <a:uFillTx/>
                <a:latin typeface="Noto Sans Arabic"/>
                <a:cs typeface="Noto Sans Arabic"/>
              </a:rPr>
              <a:t>المنفعة والاحتياج : الاستهلاك ينطلق من الحاجة والرغبة في إشباع هذه الحاجة. المنفعة هي مقياس للرضا الذي يحققه المستهلك من استخدام هذه السلعة أو الخدمة</a:t>
            </a:r>
            <a:endParaRPr b="0" lang="en-GB" sz="21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100" strike="noStrike" u="none">
                <a:solidFill>
                  <a:srgbClr val="000000"/>
                </a:solidFill>
                <a:effectLst/>
                <a:uFillTx/>
                <a:latin typeface="Noto Sans Arabic"/>
                <a:cs typeface="Noto Sans Arabic"/>
              </a:rPr>
              <a:t>زيادة المنفعة الكلية : مع زيادة استهلاك الوحدات من سلعة ما، تزداد المنفعة الكلية التي يحصل عليها المستهلك على سبيل المثال تزيد المنفعة مع كل كوب ماء تشربه في يوم حار، لكن هذه الزيادة ليست مطلقة</a:t>
            </a:r>
            <a:endParaRPr b="0" lang="en-GB" sz="21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100" strike="noStrike" u="none">
                <a:solidFill>
                  <a:srgbClr val="000000"/>
                </a:solidFill>
                <a:effectLst/>
                <a:uFillTx/>
                <a:latin typeface="Noto Sans Arabic"/>
                <a:cs typeface="Noto Sans Arabic"/>
              </a:rPr>
              <a:t>تناقص المنفعة الحدية : على الرغم من أن المنفعة الكلية تزيد، فإن المنفعة التي يحصل عليها من كل وحدة إضافية (المنفعة الحدية) تتناقص. فكوب الماء الثاني يمنح رضا أكبر من الكوب الخامس. عندما يبلغ الاستهلاك حده الأقصى، تتوقف المنفعة الحدية عن الزيادة، وقد تصبح سالبة إذا استمر الاستهلاك</a:t>
            </a:r>
            <a:endParaRPr b="0" lang="en-GB" sz="2100" strike="noStrike" u="none">
              <a:solidFill>
                <a:srgbClr val="000000"/>
              </a:solidFill>
              <a:effectLst/>
              <a:uFillTx/>
              <a:latin typeface="Arial"/>
            </a:endParaRPr>
          </a:p>
        </p:txBody>
      </p:sp>
      <p:sp>
        <p:nvSpPr>
          <p:cNvPr id="614" name="PlaceHolder 77"/>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615" name="PlaceHolder 78"/>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616" name="PlaceHolder 75"/>
          <p:cNvSpPr/>
          <p:nvPr/>
        </p:nvSpPr>
        <p:spPr>
          <a:xfrm>
            <a:off x="720000" y="108360"/>
            <a:ext cx="3309480" cy="491400"/>
          </a:xfrm>
          <a:prstGeom prst="rect">
            <a:avLst/>
          </a:prstGeom>
          <a:noFill/>
          <a:ln w="0">
            <a:noFill/>
          </a:ln>
        </p:spPr>
        <p:style>
          <a:lnRef idx="0"/>
          <a:fillRef idx="0"/>
          <a:effectRef idx="0"/>
          <a:fontRef idx="minor"/>
        </p:style>
        <p:txBody>
          <a:bodyPr lIns="0" rIns="0" tIns="0" bIns="0" anchor="ctr" anchorCtr="1">
            <a:normAutofit/>
          </a:bodyPr>
          <a:p>
            <a:pPr algn="ctr">
              <a:lnSpc>
                <a:spcPct val="100000"/>
              </a:lnSpc>
              <a:tabLst>
                <a:tab algn="l" pos="0"/>
              </a:tabLst>
            </a:pPr>
            <a:r>
              <a:rPr b="1" lang="hi-IN" sz="1500" strike="noStrike" u="none">
                <a:solidFill>
                  <a:srgbClr val="000000"/>
                </a:solidFill>
                <a:effectLst/>
                <a:uFillTx/>
                <a:latin typeface="Noto Sans Arabic"/>
                <a:cs typeface="Noto Sans Arabic"/>
              </a:rPr>
              <a:t>الاجابة</a:t>
            </a:r>
            <a:endParaRPr b="0" lang="en-GB" sz="15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p:nvPr>
        </p:nvSpPr>
        <p:spPr>
          <a:xfrm>
            <a:off x="504000" y="900000"/>
            <a:ext cx="9069480" cy="4317480"/>
          </a:xfrm>
          <a:prstGeom prst="rect">
            <a:avLst/>
          </a:prstGeom>
          <a:noFill/>
          <a:ln w="0">
            <a:noFill/>
          </a:ln>
        </p:spPr>
        <p:txBody>
          <a:bodyPr lIns="0" rIns="0" tIns="0" bIns="0" anchor="t" anchorCtr="1">
            <a:normAutofit fontScale="92500" lnSpcReduction="9999"/>
          </a:bodyPr>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تعظيم المنفعة : يقوم الأفراد بتخصيص إنفاقهم بطريقة تزيد من منفعتهم الكلية قدر الإمكان، مع الأخذ في الاعتبار القيود المادية أو الميزانية</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الاستهلاك كحافز اقتصادي: زيادة استهلاك الأفراد تؤدي إلى زيادة الطلب على السلع والخدمات، وهذا بدوره يحفز الإنتاج والنمو الاقتصادي. وعلى العكس، فإن تراجع الاستهلاك يمكن أن يؤدي إلى تباطؤ في الإنتاج والنمو</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الاستهلاك مقابل الاستثمار: الاستهلاك يركز على إشباع الحاجات الحالية، بينما الاستثمار يركز على زيادة القدرة على تلبية الاحتياجات المستقبلية</a:t>
            </a:r>
            <a:endParaRPr b="0" lang="en-GB" sz="2600" strike="noStrike" u="none">
              <a:solidFill>
                <a:srgbClr val="000000"/>
              </a:solidFill>
              <a:effectLst/>
              <a:uFillTx/>
              <a:latin typeface="Arial"/>
            </a:endParaRPr>
          </a:p>
          <a:p>
            <a:pPr marL="432000" indent="0" algn="r">
              <a:lnSpc>
                <a:spcPct val="100000"/>
              </a:lnSpc>
              <a:spcBef>
                <a:spcPts val="1191"/>
              </a:spcBef>
              <a:spcAft>
                <a:spcPts val="992"/>
              </a:spcAft>
              <a:buNone/>
              <a:tabLst>
                <a:tab algn="l" pos="0"/>
              </a:tabLst>
            </a:pPr>
            <a:r>
              <a:rPr b="0" lang="hi-IN" sz="2600" strike="noStrike" u="none">
                <a:solidFill>
                  <a:srgbClr val="000000"/>
                </a:solidFill>
                <a:effectLst/>
                <a:uFillTx/>
                <a:latin typeface="Noto Sans Arabic"/>
                <a:cs typeface="Noto Sans Arabic"/>
              </a:rPr>
              <a:t>المقايضة بين الحاضر والمستقبل : يتطلب الاستثمار تقليل الاستهلاك الحالي، ولكنه يزيد من إمكانيات تحقيق مستويات معيشة أعلى في المستقبل</a:t>
            </a:r>
            <a:endParaRPr b="0" lang="en-GB" sz="2600" strike="noStrike" u="none">
              <a:solidFill>
                <a:srgbClr val="000000"/>
              </a:solidFill>
              <a:effectLst/>
              <a:uFillTx/>
              <a:latin typeface="Arial"/>
            </a:endParaRPr>
          </a:p>
        </p:txBody>
      </p:sp>
      <p:sp>
        <p:nvSpPr>
          <p:cNvPr id="618" name="PlaceHolder 82"/>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2800" strike="noStrike" u="none">
              <a:solidFill>
                <a:srgbClr val="000000"/>
              </a:solidFill>
              <a:effectLst/>
              <a:uFillTx/>
              <a:latin typeface="Noto Sans Arabic"/>
              <a:ea typeface="DejaVu Sans"/>
            </a:endParaRPr>
          </a:p>
        </p:txBody>
      </p:sp>
      <p:sp>
        <p:nvSpPr>
          <p:cNvPr id="619" name="PlaceHolder 83"/>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pPr>
              <a:lnSpc>
                <a:spcPct val="100000"/>
              </a:lnSpc>
            </a:pPr>
            <a:endParaRPr b="0" lang="en-GB" sz="1800" strike="noStrike" u="none">
              <a:solidFill>
                <a:srgbClr val="000000"/>
              </a:solidFill>
              <a:effectLst/>
              <a:uFillTx/>
              <a:latin typeface="Arial"/>
              <a:ea typeface="DejaVu Sans"/>
            </a:endParaRPr>
          </a:p>
        </p:txBody>
      </p:sp>
      <p:sp>
        <p:nvSpPr>
          <p:cNvPr id="620" name="PlaceHolder 80"/>
          <p:cNvSpPr/>
          <p:nvPr/>
        </p:nvSpPr>
        <p:spPr>
          <a:xfrm>
            <a:off x="720000" y="108360"/>
            <a:ext cx="3309480" cy="491400"/>
          </a:xfrm>
          <a:prstGeom prst="rect">
            <a:avLst/>
          </a:prstGeom>
          <a:noFill/>
          <a:ln w="0">
            <a:noFill/>
          </a:ln>
        </p:spPr>
        <p:style>
          <a:lnRef idx="0"/>
          <a:fillRef idx="0"/>
          <a:effectRef idx="0"/>
          <a:fontRef idx="minor"/>
        </p:style>
        <p:txBody>
          <a:bodyPr lIns="0" rIns="0" tIns="0" bIns="0" anchor="ctr" anchorCtr="1">
            <a:normAutofit/>
          </a:bodyPr>
          <a:p>
            <a:pPr algn="ctr">
              <a:lnSpc>
                <a:spcPct val="100000"/>
              </a:lnSpc>
              <a:tabLst>
                <a:tab algn="l" pos="0"/>
              </a:tabLst>
            </a:pPr>
            <a:r>
              <a:rPr b="1" lang="hi-IN" sz="1500" strike="noStrike" u="none">
                <a:solidFill>
                  <a:srgbClr val="000000"/>
                </a:solidFill>
                <a:effectLst/>
                <a:uFillTx/>
                <a:latin typeface="Noto Sans Arabic"/>
                <a:cs typeface="Noto Sans Arabic"/>
              </a:rPr>
              <a:t>الاجابة</a:t>
            </a:r>
            <a:endParaRPr b="0" lang="en-GB" sz="15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title"/>
          </p:nvPr>
        </p:nvSpPr>
        <p:spPr>
          <a:xfrm>
            <a:off x="4502160" y="146880"/>
            <a:ext cx="5037480" cy="1097640"/>
          </a:xfrm>
          <a:prstGeom prst="rect">
            <a:avLst/>
          </a:prstGeom>
          <a:noFill/>
          <a:ln w="0">
            <a:noFill/>
          </a:ln>
        </p:spPr>
        <p:txBody>
          <a:bodyPr lIns="0" rIns="0" tIns="0" bIns="0" anchor="ctr" anchorCtr="1">
            <a:spAutoFit/>
          </a:bodyPr>
          <a:p>
            <a:pPr indent="0" algn="r">
              <a:lnSpc>
                <a:spcPct val="100000"/>
              </a:lnSpc>
              <a:buNone/>
              <a:tabLst>
                <a:tab algn="l" pos="0"/>
              </a:tabLst>
            </a:pPr>
            <a:r>
              <a:rPr b="1" lang="hi-IN" sz="7200" strike="noStrike" u="wavy">
                <a:solidFill>
                  <a:srgbClr val="000000"/>
                </a:solidFill>
                <a:effectLst/>
                <a:uFillTx/>
                <a:latin typeface="Noto Sans Arabic"/>
                <a:cs typeface="Noto Sans Arabic"/>
              </a:rPr>
              <a:t>الخاتمة</a:t>
            </a:r>
            <a:endParaRPr b="0" lang="en-GB" sz="7200" strike="noStrike" u="none">
              <a:solidFill>
                <a:srgbClr val="000000"/>
              </a:solidFill>
              <a:effectLst/>
              <a:uFillTx/>
              <a:latin typeface="Arial"/>
            </a:endParaRPr>
          </a:p>
        </p:txBody>
      </p:sp>
      <p:sp>
        <p:nvSpPr>
          <p:cNvPr id="622" name="PlaceHolder 2"/>
          <p:cNvSpPr>
            <a:spLocks noGrp="1"/>
          </p:cNvSpPr>
          <p:nvPr>
            <p:ph/>
          </p:nvPr>
        </p:nvSpPr>
        <p:spPr>
          <a:xfrm>
            <a:off x="540000" y="1260000"/>
            <a:ext cx="8817480" cy="3959640"/>
          </a:xfrm>
          <a:prstGeom prst="rect">
            <a:avLst/>
          </a:prstGeom>
          <a:noFill/>
          <a:ln w="0">
            <a:noFill/>
          </a:ln>
        </p:spPr>
        <p:txBody>
          <a:bodyPr lIns="0" rIns="0" tIns="0" bIns="0" anchor="t" anchorCtr="1">
            <a:normAutofit/>
          </a:bodyPr>
          <a:p>
            <a:pPr marL="432000" indent="-324000" algn="r">
              <a:spcBef>
                <a:spcPts val="1417"/>
              </a:spcBef>
              <a:buClr>
                <a:srgbClr val="000000"/>
              </a:buClr>
              <a:buSzPct val="45000"/>
              <a:buFont typeface="Wingdings" charset="2"/>
              <a:buChar char=""/>
            </a:pPr>
            <a:r>
              <a:rPr b="0" lang="en-GB" sz="6000" strike="noStrike" u="none">
                <a:solidFill>
                  <a:srgbClr val="000000"/>
                </a:solidFill>
                <a:effectLst/>
                <a:uFillTx/>
                <a:latin typeface="Noto Sans Arabic"/>
              </a:rPr>
              <a:t> </a:t>
            </a:r>
            <a:r>
              <a:rPr b="0" lang="hi-IN" sz="6000" strike="noStrike" u="none">
                <a:solidFill>
                  <a:srgbClr val="000000"/>
                </a:solidFill>
                <a:effectLst/>
                <a:uFillTx/>
                <a:latin typeface="Noto Sans Arabic"/>
                <a:cs typeface="Noto Sans Arabic"/>
              </a:rPr>
              <a:t>النتيجة</a:t>
            </a:r>
            <a:endParaRPr b="0" lang="en-GB" sz="6000" strike="noStrike" u="none">
              <a:solidFill>
                <a:srgbClr val="000000"/>
              </a:solidFill>
              <a:effectLst/>
              <a:uFillTx/>
              <a:latin typeface="Noto Sans Arabic"/>
            </a:endParaRPr>
          </a:p>
          <a:p>
            <a:pPr marL="432000" indent="-324000">
              <a:spcBef>
                <a:spcPts val="1417"/>
              </a:spcBef>
              <a:buClr>
                <a:srgbClr val="000000"/>
              </a:buClr>
              <a:buSzPct val="45000"/>
              <a:buFont typeface="Wingdings" charset="2"/>
              <a:buChar char=""/>
            </a:pPr>
            <a:r>
              <a:rPr b="0" lang="en-GB" sz="6000" strike="noStrike" u="none">
                <a:solidFill>
                  <a:srgbClr val="000000"/>
                </a:solidFill>
                <a:effectLst/>
                <a:uFillTx/>
                <a:latin typeface="Noto Sans Arabic"/>
              </a:rPr>
              <a:t> </a:t>
            </a:r>
            <a:r>
              <a:rPr b="0" lang="hi-IN" sz="6000" strike="noStrike" u="none">
                <a:solidFill>
                  <a:srgbClr val="000000"/>
                </a:solidFill>
                <a:effectLst/>
                <a:uFillTx/>
                <a:latin typeface="Noto Sans Arabic"/>
                <a:cs typeface="Noto Sans Arabic"/>
              </a:rPr>
              <a:t>الافاق المستقبلية للبحث</a:t>
            </a:r>
            <a:endParaRPr b="0" lang="en-GB" sz="6000" strike="noStrike" u="none">
              <a:solidFill>
                <a:srgbClr val="000000"/>
              </a:solidFill>
              <a:effectLst/>
              <a:uFillTx/>
              <a:latin typeface="Noto Sans Arabic"/>
            </a:endParaRPr>
          </a:p>
          <a:p>
            <a:pPr marL="432000" indent="-324000" algn="r">
              <a:spcBef>
                <a:spcPts val="1417"/>
              </a:spcBef>
              <a:buClr>
                <a:srgbClr val="000000"/>
              </a:buClr>
              <a:buSzPct val="45000"/>
              <a:buFont typeface="Wingdings" charset="2"/>
              <a:buChar char=""/>
            </a:pPr>
            <a:r>
              <a:rPr b="0" lang="en-GB" sz="6000" strike="noStrike" u="none">
                <a:solidFill>
                  <a:srgbClr val="000000"/>
                </a:solidFill>
                <a:effectLst/>
                <a:uFillTx/>
                <a:latin typeface="Noto Sans Arabic"/>
              </a:rPr>
              <a:t> </a:t>
            </a:r>
            <a:r>
              <a:rPr b="0" lang="hi-IN" sz="6000" strike="noStrike" u="none">
                <a:solidFill>
                  <a:srgbClr val="000000"/>
                </a:solidFill>
                <a:effectLst/>
                <a:uFillTx/>
                <a:latin typeface="Noto Sans Arabic"/>
                <a:cs typeface="Noto Sans Arabic"/>
              </a:rPr>
              <a:t>المصادر</a:t>
            </a:r>
            <a:endParaRPr b="0" lang="en-GB" sz="6000" strike="noStrike" u="none">
              <a:solidFill>
                <a:srgbClr val="000000"/>
              </a:solidFill>
              <a:effectLst/>
              <a:uFillTx/>
              <a:latin typeface="Noto Sans Arabic"/>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576000"/>
            <a:ext cx="9069480" cy="943920"/>
          </a:xfrm>
          <a:prstGeom prst="rect">
            <a:avLst/>
          </a:prstGeom>
          <a:noFill/>
          <a:ln w="0">
            <a:noFill/>
          </a:ln>
        </p:spPr>
        <p:txBody>
          <a:bodyPr lIns="0" rIns="0" tIns="0" bIns="0" anchor="ctr" anchorCtr="1">
            <a:normAutofit/>
          </a:bodyPr>
          <a:p>
            <a:pPr marL="432000" indent="0" algn="r">
              <a:lnSpc>
                <a:spcPct val="100000"/>
              </a:lnSpc>
              <a:spcBef>
                <a:spcPts val="1191"/>
              </a:spcBef>
              <a:spcAft>
                <a:spcPts val="992"/>
              </a:spcAft>
              <a:buNone/>
              <a:tabLst>
                <a:tab algn="l" pos="0"/>
              </a:tabLst>
            </a:pPr>
            <a:r>
              <a:rPr b="1" lang="hi-IN" sz="3600" strike="noStrike" u="none">
                <a:solidFill>
                  <a:srgbClr val="000000"/>
                </a:solidFill>
                <a:effectLst/>
                <a:uFillTx/>
                <a:latin typeface="Noto Sans Arabic"/>
                <a:cs typeface="Noto Sans Arabic"/>
              </a:rPr>
              <a:t>النتيجة</a:t>
            </a:r>
            <a:endParaRPr b="0" lang="en-GB" sz="3600" strike="noStrike" u="none">
              <a:solidFill>
                <a:srgbClr val="000000"/>
              </a:solidFill>
              <a:effectLst/>
              <a:uFillTx/>
              <a:latin typeface="Arial"/>
            </a:endParaRPr>
          </a:p>
        </p:txBody>
      </p:sp>
      <p:sp>
        <p:nvSpPr>
          <p:cNvPr id="624"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indent="0">
              <a:spcBef>
                <a:spcPts val="1417"/>
              </a:spcBef>
              <a:buNone/>
            </a:pPr>
            <a:endParaRPr b="0" lang="en-GB" sz="1800" strike="noStrike" u="none">
              <a:solidFill>
                <a:srgbClr val="000000"/>
              </a:solidFill>
              <a:effectLst/>
              <a:uFillTx/>
              <a:latin typeface="Arial"/>
            </a:endParaRPr>
          </a:p>
        </p:txBody>
      </p:sp>
      <p:sp>
        <p:nvSpPr>
          <p:cNvPr id="625" name="PlaceHolder 9"/>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2800" strike="noStrike" u="none">
              <a:solidFill>
                <a:srgbClr val="000000"/>
              </a:solidFill>
              <a:effectLst/>
              <a:uFillTx/>
              <a:latin typeface="Noto Sans Arabic"/>
              <a:ea typeface="DejaVu Sans"/>
            </a:endParaRPr>
          </a:p>
        </p:txBody>
      </p:sp>
      <p:sp>
        <p:nvSpPr>
          <p:cNvPr id="626" name="PlaceHolder 10"/>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1800" strike="noStrike" u="none">
              <a:solidFill>
                <a:srgbClr val="000000"/>
              </a:solidFill>
              <a:effectLst/>
              <a:uFillTx/>
              <a:latin typeface="Arial"/>
              <a:ea typeface="DejaVu Sans"/>
            </a:endParaRPr>
          </a:p>
        </p:txBody>
      </p:sp>
      <p:sp>
        <p:nvSpPr>
          <p:cNvPr id="627" name="PlaceHolder 11"/>
          <p:cNvSpPr/>
          <p:nvPr/>
        </p:nvSpPr>
        <p:spPr>
          <a:xfrm>
            <a:off x="720000" y="108360"/>
            <a:ext cx="3309480" cy="491400"/>
          </a:xfrm>
          <a:prstGeom prst="rect">
            <a:avLst/>
          </a:prstGeom>
          <a:noFill/>
          <a:ln w="0">
            <a:noFill/>
          </a:ln>
        </p:spPr>
        <p:style>
          <a:lnRef idx="0"/>
          <a:fillRef idx="0"/>
          <a:effectRef idx="0"/>
          <a:fontRef idx="minor"/>
        </p:style>
        <p:txBody>
          <a:bodyPr lIns="0" rIns="0" tIns="0" bIns="0" anchor="ctr" anchorCtr="1">
            <a:normAutofit/>
          </a:bodyPr>
          <a:p>
            <a:pPr algn="ctr">
              <a:lnSpc>
                <a:spcPct val="100000"/>
              </a:lnSpc>
              <a:tabLst>
                <a:tab algn="l" pos="0"/>
              </a:tabLst>
            </a:pPr>
            <a:r>
              <a:rPr b="1" lang="hi-IN" sz="2400" strike="noStrike" u="none">
                <a:solidFill>
                  <a:srgbClr val="000000"/>
                </a:solidFill>
                <a:effectLst/>
                <a:uFillTx/>
                <a:latin typeface="Noto Sans Arabic"/>
                <a:cs typeface="Noto Sans Arabic"/>
              </a:rPr>
              <a:t>الخاتمة</a:t>
            </a:r>
            <a:endParaRPr b="0" lang="en-GB"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504000" y="576000"/>
            <a:ext cx="9069480" cy="943920"/>
          </a:xfrm>
          <a:prstGeom prst="rect">
            <a:avLst/>
          </a:prstGeom>
          <a:noFill/>
          <a:ln w="0">
            <a:noFill/>
          </a:ln>
        </p:spPr>
        <p:txBody>
          <a:bodyPr lIns="0" rIns="0" tIns="0" bIns="0" anchor="ctr" anchorCtr="1">
            <a:normAutofit/>
          </a:bodyPr>
          <a:p>
            <a:pPr marL="432000" indent="0" algn="r">
              <a:lnSpc>
                <a:spcPct val="100000"/>
              </a:lnSpc>
              <a:spcBef>
                <a:spcPts val="1191"/>
              </a:spcBef>
              <a:spcAft>
                <a:spcPts val="992"/>
              </a:spcAft>
              <a:buNone/>
              <a:tabLst>
                <a:tab algn="l" pos="0"/>
              </a:tabLst>
            </a:pPr>
            <a:r>
              <a:rPr b="1" lang="hi-IN" sz="3600" strike="noStrike" u="wavy">
                <a:solidFill>
                  <a:srgbClr val="000000"/>
                </a:solidFill>
                <a:effectLst/>
                <a:uFillTx/>
                <a:latin typeface="Noto Sans Arabic"/>
                <a:cs typeface="Noto Sans Arabic"/>
              </a:rPr>
              <a:t>الافاق المستقبلية للبحث</a:t>
            </a:r>
            <a:endParaRPr b="0" lang="en-GB" sz="3600" strike="noStrike" u="wavy">
              <a:solidFill>
                <a:srgbClr val="000000"/>
              </a:solidFill>
              <a:effectLst/>
              <a:uFillTx/>
              <a:latin typeface="Arial"/>
            </a:endParaRPr>
          </a:p>
        </p:txBody>
      </p:sp>
      <p:sp>
        <p:nvSpPr>
          <p:cNvPr id="629"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fontScale="85000" lnSpcReduction="19999"/>
          </a:bodyPr>
          <a:p>
            <a:pPr marL="432000" indent="0" algn="r">
              <a:spcBef>
                <a:spcPts val="1191"/>
              </a:spcBef>
              <a:spcAft>
                <a:spcPts val="992"/>
              </a:spcAft>
              <a:buNone/>
            </a:pPr>
            <a:r>
              <a:rPr b="0" lang="hi-IN" sz="2600" strike="noStrike" u="none">
                <a:solidFill>
                  <a:srgbClr val="000000"/>
                </a:solidFill>
                <a:effectLst/>
                <a:uFillTx/>
                <a:latin typeface="Noto Sans Arabic"/>
                <a:cs typeface="Noto Sans Arabic"/>
              </a:rPr>
              <a:t>من خلال هذا البحث، فهمنا أن الاستهلاك والمنفعة الاقتصادية موضوع مهم في حياة كل إنسان، لأنّه يوضح كيف يختار الناس ما يشترونه وكيف يحاولون الحصول على أكبر فائدة من دخلهم. وفي المستقبل يمكن أن نوسع البحث لندرس أمورًا أخرى مثل</a:t>
            </a:r>
            <a:endParaRPr b="0" lang="en-GB" sz="2600" strike="noStrike" u="none">
              <a:solidFill>
                <a:srgbClr val="000000"/>
              </a:solidFill>
              <a:effectLst/>
              <a:uFillTx/>
              <a:latin typeface="Noto Sans Arabic"/>
            </a:endParaRPr>
          </a:p>
          <a:p>
            <a:pPr marL="432000" indent="-324000" algn="r">
              <a:spcBef>
                <a:spcPts val="1191"/>
              </a:spcBef>
              <a:spcAft>
                <a:spcPts val="992"/>
              </a:spcAft>
              <a:buClr>
                <a:srgbClr val="000000"/>
              </a:buClr>
              <a:buSzPct val="45000"/>
              <a:buFont typeface="Wingdings" charset="2"/>
              <a:buChar char=""/>
            </a:pPr>
            <a:r>
              <a:rPr b="0" lang="hi-IN" sz="2600" strike="noStrike" u="none">
                <a:solidFill>
                  <a:srgbClr val="000000"/>
                </a:solidFill>
                <a:effectLst/>
                <a:uFillTx/>
                <a:latin typeface="Noto Sans Arabic"/>
                <a:cs typeface="Noto Sans Arabic"/>
              </a:rPr>
              <a:t>كيف أثرت التكنولوجيا والشراء عبر الإنترنت على طريقة استهلاك الناس</a:t>
            </a:r>
            <a:r>
              <a:rPr b="0" lang="en-GB" sz="2600" strike="noStrike" u="none">
                <a:solidFill>
                  <a:srgbClr val="000000"/>
                </a:solidFill>
                <a:effectLst/>
                <a:uFillTx/>
                <a:latin typeface="Noto Sans Arabic"/>
              </a:rPr>
              <a:t> </a:t>
            </a:r>
            <a:endParaRPr b="0" lang="en-GB" sz="2600" strike="noStrike" u="none">
              <a:solidFill>
                <a:srgbClr val="000000"/>
              </a:solidFill>
              <a:effectLst/>
              <a:uFillTx/>
              <a:latin typeface="Noto Sans Arabic"/>
            </a:endParaRPr>
          </a:p>
          <a:p>
            <a:pPr marL="432000" indent="-324000" algn="r">
              <a:spcBef>
                <a:spcPts val="1191"/>
              </a:spcBef>
              <a:spcAft>
                <a:spcPts val="992"/>
              </a:spcAft>
              <a:buClr>
                <a:srgbClr val="000000"/>
              </a:buClr>
              <a:buSzPct val="45000"/>
              <a:buFont typeface="Wingdings" charset="2"/>
              <a:buChar char=""/>
            </a:pPr>
            <a:r>
              <a:rPr b="0" lang="hi-IN" sz="2600" strike="noStrike" u="none">
                <a:solidFill>
                  <a:srgbClr val="000000"/>
                </a:solidFill>
                <a:effectLst/>
                <a:uFillTx/>
                <a:latin typeface="Noto Sans Arabic"/>
                <a:cs typeface="Noto Sans Arabic"/>
              </a:rPr>
              <a:t>كيف أصبح بعض الناس يهتمون بالبيئة ويختارون سلعًا صديقة للطبيعة</a:t>
            </a:r>
            <a:endParaRPr b="0" lang="en-GB" sz="2600" strike="noStrike" u="none">
              <a:solidFill>
                <a:srgbClr val="000000"/>
              </a:solidFill>
              <a:effectLst/>
              <a:uFillTx/>
              <a:latin typeface="Noto Sans Arabic"/>
            </a:endParaRPr>
          </a:p>
          <a:p>
            <a:pPr marL="432000" indent="-324000" algn="r">
              <a:spcBef>
                <a:spcPts val="1191"/>
              </a:spcBef>
              <a:spcAft>
                <a:spcPts val="992"/>
              </a:spcAft>
              <a:buClr>
                <a:srgbClr val="000000"/>
              </a:buClr>
              <a:buSzPct val="45000"/>
              <a:buFont typeface="Wingdings" charset="2"/>
              <a:buChar char=""/>
            </a:pPr>
            <a:r>
              <a:rPr b="0" lang="hi-IN" sz="2600" strike="noStrike" u="none">
                <a:solidFill>
                  <a:srgbClr val="000000"/>
                </a:solidFill>
                <a:effectLst/>
                <a:uFillTx/>
                <a:latin typeface="Noto Sans Arabic"/>
                <a:cs typeface="Noto Sans Arabic"/>
              </a:rPr>
              <a:t>كيف يمكن تحقيق منفعة اقتصادية دون اسراف او تبذير</a:t>
            </a:r>
            <a:endParaRPr b="0" lang="en-GB" sz="2600" strike="noStrike" u="none">
              <a:solidFill>
                <a:srgbClr val="000000"/>
              </a:solidFill>
              <a:effectLst/>
              <a:uFillTx/>
              <a:latin typeface="Noto Sans Arabic"/>
            </a:endParaRPr>
          </a:p>
          <a:p>
            <a:pPr marL="432000" indent="-324000" algn="r">
              <a:spcBef>
                <a:spcPts val="1191"/>
              </a:spcBef>
              <a:spcAft>
                <a:spcPts val="992"/>
              </a:spcAft>
              <a:buClr>
                <a:srgbClr val="000000"/>
              </a:buClr>
              <a:buSzPct val="45000"/>
              <a:buFont typeface="Wingdings" charset="2"/>
              <a:buChar char=""/>
            </a:pPr>
            <a:r>
              <a:rPr b="0" lang="hi-IN" sz="2600" strike="noStrike" u="none">
                <a:solidFill>
                  <a:srgbClr val="000000"/>
                </a:solidFill>
                <a:effectLst/>
                <a:uFillTx/>
                <a:latin typeface="Noto Sans Arabic"/>
                <a:cs typeface="Noto Sans Arabic"/>
              </a:rPr>
              <a:t>كيف يمكن ترشيد الاستهلاك للمحافظة على المال والموارد والطبيعة</a:t>
            </a:r>
            <a:endParaRPr b="0" lang="en-GB" sz="2600" strike="noStrike" u="none">
              <a:solidFill>
                <a:srgbClr val="000000"/>
              </a:solidFill>
              <a:effectLst/>
              <a:uFillTx/>
              <a:latin typeface="Noto Sans Arabic"/>
            </a:endParaRPr>
          </a:p>
          <a:p>
            <a:pPr marL="432000" indent="-324000" algn="r">
              <a:spcBef>
                <a:spcPts val="1191"/>
              </a:spcBef>
              <a:spcAft>
                <a:spcPts val="992"/>
              </a:spcAft>
              <a:buClr>
                <a:srgbClr val="000000"/>
              </a:buClr>
              <a:buSzPct val="45000"/>
              <a:buFont typeface="Wingdings" charset="2"/>
              <a:buChar char=""/>
            </a:pPr>
            <a:r>
              <a:rPr b="0" lang="hi-IN" sz="2600" strike="noStrike" u="none">
                <a:solidFill>
                  <a:srgbClr val="000000"/>
                </a:solidFill>
                <a:effectLst/>
                <a:uFillTx/>
                <a:latin typeface="Noto Sans Arabic"/>
                <a:cs typeface="Noto Sans Arabic"/>
              </a:rPr>
              <a:t>كيف تحتلف المنفعة الاقتصادية من شخص لاخر</a:t>
            </a:r>
            <a:r>
              <a:rPr b="0" lang="en-GB" sz="2600" strike="noStrike" u="none">
                <a:solidFill>
                  <a:srgbClr val="000000"/>
                </a:solidFill>
                <a:effectLst/>
                <a:uFillTx/>
                <a:latin typeface="Noto Sans Arabic"/>
              </a:rPr>
              <a:t> </a:t>
            </a:r>
            <a:endParaRPr b="0" lang="en-GB" sz="2600" strike="noStrike" u="none">
              <a:solidFill>
                <a:srgbClr val="000000"/>
              </a:solidFill>
              <a:effectLst/>
              <a:uFillTx/>
              <a:latin typeface="Noto Sans Arabic"/>
            </a:endParaRPr>
          </a:p>
        </p:txBody>
      </p:sp>
      <p:sp>
        <p:nvSpPr>
          <p:cNvPr id="630" name="PlaceHolder 19"/>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2800" strike="noStrike" u="none">
              <a:solidFill>
                <a:srgbClr val="000000"/>
              </a:solidFill>
              <a:effectLst/>
              <a:uFillTx/>
              <a:latin typeface="Noto Sans Arabic"/>
              <a:ea typeface="DejaVu Sans"/>
            </a:endParaRPr>
          </a:p>
        </p:txBody>
      </p:sp>
      <p:sp>
        <p:nvSpPr>
          <p:cNvPr id="631" name="PlaceHolder 26"/>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1800" strike="noStrike" u="none">
              <a:solidFill>
                <a:srgbClr val="000000"/>
              </a:solidFill>
              <a:effectLst/>
              <a:uFillTx/>
              <a:latin typeface="Arial"/>
              <a:ea typeface="DejaVu Sans"/>
            </a:endParaRPr>
          </a:p>
        </p:txBody>
      </p:sp>
      <p:sp>
        <p:nvSpPr>
          <p:cNvPr id="632" name="PlaceHolder 29"/>
          <p:cNvSpPr/>
          <p:nvPr/>
        </p:nvSpPr>
        <p:spPr>
          <a:xfrm>
            <a:off x="720000" y="108360"/>
            <a:ext cx="3309480" cy="491400"/>
          </a:xfrm>
          <a:prstGeom prst="rect">
            <a:avLst/>
          </a:prstGeom>
          <a:noFill/>
          <a:ln w="0">
            <a:noFill/>
          </a:ln>
        </p:spPr>
        <p:style>
          <a:lnRef idx="0"/>
          <a:fillRef idx="0"/>
          <a:effectRef idx="0"/>
          <a:fontRef idx="minor"/>
        </p:style>
        <p:txBody>
          <a:bodyPr lIns="0" rIns="0" tIns="0" bIns="0" anchor="ctr" anchorCtr="1">
            <a:normAutofit/>
          </a:bodyPr>
          <a:p>
            <a:pPr algn="ctr">
              <a:lnSpc>
                <a:spcPct val="100000"/>
              </a:lnSpc>
              <a:tabLst>
                <a:tab algn="l" pos="0"/>
              </a:tabLst>
            </a:pPr>
            <a:r>
              <a:rPr b="1" lang="hi-IN" sz="2400" strike="noStrike" u="none">
                <a:solidFill>
                  <a:srgbClr val="000000"/>
                </a:solidFill>
                <a:effectLst/>
                <a:uFillTx/>
                <a:latin typeface="Noto Sans Arabic"/>
                <a:cs typeface="Noto Sans Arabic"/>
              </a:rPr>
              <a:t>الخاتمة</a:t>
            </a:r>
            <a:endParaRPr b="0" lang="en-GB"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504000" y="576000"/>
            <a:ext cx="9069480" cy="943920"/>
          </a:xfrm>
          <a:prstGeom prst="rect">
            <a:avLst/>
          </a:prstGeom>
          <a:noFill/>
          <a:ln w="0">
            <a:noFill/>
          </a:ln>
        </p:spPr>
        <p:txBody>
          <a:bodyPr lIns="0" rIns="0" tIns="0" bIns="0" anchor="ctr" anchorCtr="1">
            <a:normAutofit/>
          </a:bodyPr>
          <a:p>
            <a:pPr marL="432000" indent="0" algn="r">
              <a:lnSpc>
                <a:spcPct val="100000"/>
              </a:lnSpc>
              <a:spcBef>
                <a:spcPts val="1191"/>
              </a:spcBef>
              <a:spcAft>
                <a:spcPts val="992"/>
              </a:spcAft>
              <a:buNone/>
              <a:tabLst>
                <a:tab algn="l" pos="0"/>
              </a:tabLst>
            </a:pPr>
            <a:r>
              <a:rPr b="1" lang="hi-IN" sz="3600" strike="noStrike" u="none">
                <a:solidFill>
                  <a:srgbClr val="000000"/>
                </a:solidFill>
                <a:effectLst/>
                <a:uFillTx/>
                <a:latin typeface="Noto Sans Arabic"/>
                <a:cs typeface="Noto Sans Arabic"/>
              </a:rPr>
              <a:t>المصادر</a:t>
            </a:r>
            <a:endParaRPr b="0" lang="en-GB" sz="3600" strike="noStrike" u="none">
              <a:solidFill>
                <a:srgbClr val="000000"/>
              </a:solidFill>
              <a:effectLst/>
              <a:uFillTx/>
              <a:latin typeface="Arial"/>
            </a:endParaRPr>
          </a:p>
        </p:txBody>
      </p:sp>
      <p:sp>
        <p:nvSpPr>
          <p:cNvPr id="634" name="PlaceHolder 2"/>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indent="0">
              <a:spcBef>
                <a:spcPts val="1417"/>
              </a:spcBef>
              <a:buNone/>
            </a:pPr>
            <a:endParaRPr b="0" lang="en-GB" sz="1800" strike="noStrike" u="none">
              <a:solidFill>
                <a:srgbClr val="000000"/>
              </a:solidFill>
              <a:effectLst/>
              <a:uFillTx/>
              <a:latin typeface="Arial"/>
            </a:endParaRPr>
          </a:p>
        </p:txBody>
      </p:sp>
      <p:sp>
        <p:nvSpPr>
          <p:cNvPr id="635" name="PlaceHolder 37"/>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2800" strike="noStrike" u="none">
              <a:solidFill>
                <a:srgbClr val="000000"/>
              </a:solidFill>
              <a:effectLst/>
              <a:uFillTx/>
              <a:latin typeface="Noto Sans Arabic"/>
              <a:ea typeface="DejaVu Sans"/>
            </a:endParaRPr>
          </a:p>
        </p:txBody>
      </p:sp>
      <p:sp>
        <p:nvSpPr>
          <p:cNvPr id="636" name="PlaceHolder 38"/>
          <p:cNvSpPr/>
          <p:nvPr/>
        </p:nvSpPr>
        <p:spPr>
          <a:xfrm>
            <a:off x="507960" y="74880"/>
            <a:ext cx="3309480" cy="479880"/>
          </a:xfrm>
          <a:prstGeom prst="rect">
            <a:avLst/>
          </a:prstGeom>
          <a:noFill/>
          <a:ln w="0">
            <a:noFill/>
          </a:ln>
        </p:spPr>
        <p:style>
          <a:lnRef idx="0"/>
          <a:fillRef idx="0"/>
          <a:effectRef idx="0"/>
          <a:fontRef idx="minor"/>
        </p:style>
        <p:txBody>
          <a:bodyPr lIns="0" rIns="0" tIns="0" bIns="0" anchor="ctr" anchorCtr="1">
            <a:normAutofit/>
          </a:bodyPr>
          <a:p>
            <a:endParaRPr b="0" lang="en-GB" sz="1800" strike="noStrike" u="none">
              <a:solidFill>
                <a:srgbClr val="000000"/>
              </a:solidFill>
              <a:effectLst/>
              <a:uFillTx/>
              <a:latin typeface="Arial"/>
              <a:ea typeface="DejaVu Sans"/>
            </a:endParaRPr>
          </a:p>
        </p:txBody>
      </p:sp>
      <p:sp>
        <p:nvSpPr>
          <p:cNvPr id="637" name="PlaceHolder 39"/>
          <p:cNvSpPr/>
          <p:nvPr/>
        </p:nvSpPr>
        <p:spPr>
          <a:xfrm>
            <a:off x="720000" y="108360"/>
            <a:ext cx="3309480" cy="491400"/>
          </a:xfrm>
          <a:prstGeom prst="rect">
            <a:avLst/>
          </a:prstGeom>
          <a:noFill/>
          <a:ln w="0">
            <a:noFill/>
          </a:ln>
        </p:spPr>
        <p:style>
          <a:lnRef idx="0"/>
          <a:fillRef idx="0"/>
          <a:effectRef idx="0"/>
          <a:fontRef idx="minor"/>
        </p:style>
        <p:txBody>
          <a:bodyPr lIns="0" rIns="0" tIns="0" bIns="0" anchor="ctr" anchorCtr="1">
            <a:normAutofit/>
          </a:bodyPr>
          <a:p>
            <a:pPr algn="ctr">
              <a:lnSpc>
                <a:spcPct val="100000"/>
              </a:lnSpc>
              <a:tabLst>
                <a:tab algn="l" pos="0"/>
              </a:tabLst>
            </a:pPr>
            <a:r>
              <a:rPr b="1" lang="hi-IN" sz="2400" strike="noStrike" u="none">
                <a:solidFill>
                  <a:srgbClr val="000000"/>
                </a:solidFill>
                <a:effectLst/>
                <a:uFillTx/>
                <a:latin typeface="Noto Sans Arabic"/>
                <a:cs typeface="Noto Sans Arabic"/>
              </a:rPr>
              <a:t>الخاتمة</a:t>
            </a:r>
            <a:endParaRPr b="0" lang="en-GB"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5292000" y="226080"/>
            <a:ext cx="4317480" cy="2049480"/>
          </a:xfrm>
          <a:prstGeom prst="rect">
            <a:avLst/>
          </a:prstGeom>
          <a:noFill/>
          <a:ln w="0">
            <a:noFill/>
          </a:ln>
        </p:spPr>
        <p:txBody>
          <a:bodyPr lIns="0" rIns="0" tIns="0" bIns="0" anchor="ctr" anchorCtr="1">
            <a:normAutofit/>
          </a:bodyPr>
          <a:p>
            <a:pPr indent="0" algn="r">
              <a:lnSpc>
                <a:spcPct val="100000"/>
              </a:lnSpc>
              <a:buNone/>
              <a:tabLst>
                <a:tab algn="l" pos="0"/>
              </a:tabLst>
            </a:pPr>
            <a:r>
              <a:rPr b="1" lang="en-GB" sz="4400" strike="noStrike" u="wavy">
                <a:solidFill>
                  <a:srgbClr val="000000"/>
                </a:solidFill>
                <a:effectLst/>
                <a:uFillTx/>
                <a:latin typeface="Noto Sans Arabic"/>
              </a:rPr>
              <a:t>:</a:t>
            </a:r>
            <a:r>
              <a:rPr b="1" lang="hi-IN" sz="4400" strike="noStrike" u="wavy">
                <a:solidFill>
                  <a:srgbClr val="000000"/>
                </a:solidFill>
                <a:effectLst/>
                <a:uFillTx/>
                <a:latin typeface="Noto Sans Arabic"/>
                <a:cs typeface="Noto Sans Arabic"/>
              </a:rPr>
              <a:t>الاسئلة الجزئية</a:t>
            </a:r>
            <a:endParaRPr b="0" lang="en-GB" sz="4400" strike="noStrike" u="none">
              <a:solidFill>
                <a:srgbClr val="000000"/>
              </a:solidFill>
              <a:effectLst/>
              <a:uFillTx/>
              <a:latin typeface="Arial"/>
            </a:endParaRPr>
          </a:p>
        </p:txBody>
      </p:sp>
      <p:sp>
        <p:nvSpPr>
          <p:cNvPr id="483" name="PlaceHolder 2"/>
          <p:cNvSpPr>
            <a:spLocks noGrp="1"/>
          </p:cNvSpPr>
          <p:nvPr>
            <p:ph/>
          </p:nvPr>
        </p:nvSpPr>
        <p:spPr>
          <a:xfrm>
            <a:off x="1656000" y="720000"/>
            <a:ext cx="3633480" cy="1329480"/>
          </a:xfrm>
          <a:prstGeom prst="rect">
            <a:avLst/>
          </a:prstGeom>
          <a:noFill/>
          <a:ln w="0">
            <a:noFill/>
          </a:ln>
        </p:spPr>
        <p:txBody>
          <a:bodyPr lIns="0" rIns="0" tIns="0" bIns="0" anchor="t" anchorCtr="1">
            <a:normAutofit fontScale="85000" lnSpcReduction="9999"/>
          </a:bodyPr>
          <a:p>
            <a:pPr marL="432000" indent="-324000" algn="r">
              <a:lnSpc>
                <a:spcPct val="100000"/>
              </a:lnSpc>
              <a:spcBef>
                <a:spcPts val="1417"/>
              </a:spcBef>
              <a:buClr>
                <a:srgbClr val="000000"/>
              </a:buClr>
              <a:buSzPct val="45000"/>
              <a:buFont typeface="Wingdings" charset="2"/>
              <a:buChar char=""/>
            </a:pPr>
            <a:r>
              <a:rPr b="0" lang="hi-IN" sz="3200" strike="noStrike" u="none">
                <a:solidFill>
                  <a:srgbClr val="000000"/>
                </a:solidFill>
                <a:effectLst/>
                <a:uFillTx/>
                <a:latin typeface="Noto Sans Arabic"/>
                <a:cs typeface="Noto Sans Arabic"/>
              </a:rPr>
              <a:t>مذا يقصد بالاستهلاك</a:t>
            </a:r>
            <a:endParaRPr b="0" lang="en-GB" sz="3200" strike="noStrike" u="none">
              <a:solidFill>
                <a:srgbClr val="000000"/>
              </a:solidFill>
              <a:effectLst/>
              <a:uFillTx/>
              <a:latin typeface="Arial"/>
            </a:endParaRPr>
          </a:p>
          <a:p>
            <a:pPr marL="432000" indent="-324000" algn="r">
              <a:lnSpc>
                <a:spcPct val="100000"/>
              </a:lnSpc>
              <a:spcBef>
                <a:spcPts val="1417"/>
              </a:spcBef>
              <a:buClr>
                <a:srgbClr val="000000"/>
              </a:buClr>
              <a:buSzPct val="45000"/>
              <a:buFont typeface="Wingdings" charset="2"/>
              <a:buChar char=""/>
            </a:pPr>
            <a:r>
              <a:rPr b="0" lang="hi-IN" sz="3200" strike="noStrike" u="none">
                <a:solidFill>
                  <a:srgbClr val="000000"/>
                </a:solidFill>
                <a:effectLst/>
                <a:uFillTx/>
                <a:latin typeface="Noto Sans Arabic"/>
                <a:cs typeface="Noto Sans Arabic"/>
              </a:rPr>
              <a:t>مفهوم المنفعة الاقتصادية</a:t>
            </a:r>
            <a:endParaRPr b="0" lang="en-GB" sz="3200" strike="noStrike" u="none">
              <a:solidFill>
                <a:srgbClr val="000000"/>
              </a:solidFill>
              <a:effectLst/>
              <a:uFillTx/>
              <a:latin typeface="Arial"/>
            </a:endParaRPr>
          </a:p>
        </p:txBody>
      </p:sp>
      <p:sp>
        <p:nvSpPr>
          <p:cNvPr id="484" name="PlaceHolder 3"/>
          <p:cNvSpPr>
            <a:spLocks noGrp="1"/>
          </p:cNvSpPr>
          <p:nvPr>
            <p:ph/>
          </p:nvPr>
        </p:nvSpPr>
        <p:spPr>
          <a:xfrm>
            <a:off x="1656000" y="2358000"/>
            <a:ext cx="3633480" cy="1329480"/>
          </a:xfrm>
          <a:prstGeom prst="rect">
            <a:avLst/>
          </a:prstGeom>
          <a:noFill/>
          <a:ln w="0">
            <a:noFill/>
          </a:ln>
        </p:spPr>
        <p:txBody>
          <a:bodyPr lIns="0" rIns="0" tIns="0" bIns="0" anchor="t" anchorCtr="1">
            <a:normAutofit/>
          </a:bodyPr>
          <a:p>
            <a:pPr marL="432000" indent="-324000" algn="r">
              <a:lnSpc>
                <a:spcPct val="100000"/>
              </a:lnSpc>
              <a:spcBef>
                <a:spcPts val="1417"/>
              </a:spcBef>
              <a:buClr>
                <a:srgbClr val="000000"/>
              </a:buClr>
              <a:buSzPct val="45000"/>
              <a:buFont typeface="Wingdings" charset="2"/>
              <a:buChar char=""/>
            </a:pPr>
            <a:r>
              <a:rPr b="0" lang="hi-IN" sz="3200" strike="noStrike" u="none">
                <a:solidFill>
                  <a:srgbClr val="000000"/>
                </a:solidFill>
                <a:effectLst/>
                <a:uFillTx/>
                <a:latin typeface="Noto Sans Arabic"/>
                <a:cs typeface="Noto Sans Arabic"/>
              </a:rPr>
              <a:t>كيف يمكن قياس المنفعة الاقتصادية</a:t>
            </a:r>
            <a:endParaRPr b="0" lang="en-GB" sz="3200" strike="noStrike" u="none">
              <a:solidFill>
                <a:srgbClr val="000000"/>
              </a:solidFill>
              <a:effectLst/>
              <a:uFillTx/>
              <a:latin typeface="Arial"/>
            </a:endParaRPr>
          </a:p>
        </p:txBody>
      </p:sp>
      <p:sp>
        <p:nvSpPr>
          <p:cNvPr id="485" name="PlaceHolder 4"/>
          <p:cNvSpPr>
            <a:spLocks noGrp="1"/>
          </p:cNvSpPr>
          <p:nvPr>
            <p:ph/>
          </p:nvPr>
        </p:nvSpPr>
        <p:spPr>
          <a:xfrm>
            <a:off x="6660000" y="2278080"/>
            <a:ext cx="2949480" cy="1329480"/>
          </a:xfrm>
          <a:prstGeom prst="rect">
            <a:avLst/>
          </a:prstGeom>
          <a:noFill/>
          <a:ln w="0">
            <a:noFill/>
          </a:ln>
        </p:spPr>
        <p:txBody>
          <a:bodyPr lIns="0" rIns="0" tIns="0" bIns="0" anchor="t" anchorCtr="1">
            <a:normAutofit fontScale="85000" lnSpcReduction="9999"/>
          </a:bodyPr>
          <a:p>
            <a:pPr marL="432000" indent="-324000" algn="r">
              <a:lnSpc>
                <a:spcPct val="100000"/>
              </a:lnSpc>
              <a:spcBef>
                <a:spcPts val="1417"/>
              </a:spcBef>
              <a:buClr>
                <a:srgbClr val="000000"/>
              </a:buClr>
              <a:buSzPct val="45000"/>
              <a:buFont typeface="Wingdings" charset="2"/>
              <a:buChar char=""/>
            </a:pPr>
            <a:r>
              <a:rPr b="0" lang="hi-IN" sz="3200" strike="noStrike" u="none">
                <a:solidFill>
                  <a:srgbClr val="000000"/>
                </a:solidFill>
                <a:effectLst/>
                <a:uFillTx/>
                <a:latin typeface="Noto Sans Arabic"/>
                <a:cs typeface="Noto Sans Arabic"/>
              </a:rPr>
              <a:t>ما هي العوامل التي تؤثر على سلوك المستهلك</a:t>
            </a:r>
            <a:endParaRPr b="0" lang="en-GB" sz="3200" strike="noStrike" u="none">
              <a:solidFill>
                <a:srgbClr val="000000"/>
              </a:solidFill>
              <a:effectLst/>
              <a:uFillTx/>
              <a:latin typeface="Arial"/>
            </a:endParaRPr>
          </a:p>
        </p:txBody>
      </p:sp>
      <p:sp>
        <p:nvSpPr>
          <p:cNvPr id="486" name="PlaceHolder 5"/>
          <p:cNvSpPr>
            <a:spLocks noGrp="1"/>
          </p:cNvSpPr>
          <p:nvPr>
            <p:ph/>
          </p:nvPr>
        </p:nvSpPr>
        <p:spPr>
          <a:xfrm>
            <a:off x="6660000" y="4060800"/>
            <a:ext cx="2949480" cy="1329480"/>
          </a:xfrm>
          <a:prstGeom prst="rect">
            <a:avLst/>
          </a:prstGeom>
          <a:noFill/>
          <a:ln w="0">
            <a:noFill/>
          </a:ln>
        </p:spPr>
        <p:txBody>
          <a:bodyPr lIns="0" rIns="0" tIns="0" bIns="0" anchor="t" anchorCtr="1">
            <a:normAutofit fontScale="85000" lnSpcReduction="19999"/>
          </a:bodyPr>
          <a:p>
            <a:pPr marL="432000" indent="-324000" algn="r">
              <a:lnSpc>
                <a:spcPct val="100000"/>
              </a:lnSpc>
              <a:spcBef>
                <a:spcPts val="1417"/>
              </a:spcBef>
              <a:buClr>
                <a:srgbClr val="000000"/>
              </a:buClr>
              <a:buSzPct val="45000"/>
              <a:buFont typeface="Wingdings" charset="2"/>
              <a:buChar char=""/>
            </a:pPr>
            <a:r>
              <a:rPr b="0" lang="hi-IN" sz="3200" strike="noStrike" u="none">
                <a:solidFill>
                  <a:srgbClr val="000000"/>
                </a:solidFill>
                <a:effectLst/>
                <a:uFillTx/>
                <a:latin typeface="Noto Sans Arabic"/>
                <a:cs typeface="Noto Sans Arabic"/>
              </a:rPr>
              <a:t>كيف يؤثر الاستهلاك على طلب وعرض السلعة</a:t>
            </a:r>
            <a:endParaRPr b="0" lang="en-GB"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ubTitle"/>
          </p:nvPr>
        </p:nvSpPr>
        <p:spPr>
          <a:xfrm>
            <a:off x="4320000" y="2160000"/>
            <a:ext cx="4317480" cy="1502640"/>
          </a:xfrm>
          <a:prstGeom prst="rect">
            <a:avLst/>
          </a:prstGeom>
          <a:noFill/>
          <a:ln w="0">
            <a:noFill/>
          </a:ln>
        </p:spPr>
        <p:txBody>
          <a:bodyPr lIns="0" rIns="0" tIns="0" bIns="0" anchor="t" anchorCtr="1">
            <a:spAutoFit/>
          </a:bodyPr>
          <a:p>
            <a:pPr algn="r">
              <a:lnSpc>
                <a:spcPct val="100000"/>
              </a:lnSpc>
            </a:pPr>
            <a:r>
              <a:rPr b="1" lang="hi-IN" sz="3200" strike="noStrike" u="none">
                <a:solidFill>
                  <a:srgbClr val="000000"/>
                </a:solidFill>
                <a:effectLst/>
                <a:uFillTx/>
                <a:latin typeface="Noto Sans Arabic"/>
                <a:cs typeface="Noto Sans Arabic"/>
              </a:rPr>
              <a:t>مذا يقصد بالاستهلاك؟ و ما هو مفهوم المنفعة الاقتصادية؟</a:t>
            </a:r>
            <a:endParaRPr b="0" lang="en-GB" sz="3200" strike="noStrike" u="none">
              <a:solidFill>
                <a:srgbClr val="000000"/>
              </a:solidFill>
              <a:effectLst/>
              <a:uFillTx/>
              <a:latin typeface="Arial"/>
            </a:endParaRPr>
          </a:p>
        </p:txBody>
      </p:sp>
      <p:sp>
        <p:nvSpPr>
          <p:cNvPr id="488" name="PlaceHolder 2"/>
          <p:cNvSpPr>
            <a:spLocks noGrp="1"/>
          </p:cNvSpPr>
          <p:nvPr>
            <p:ph type="title"/>
          </p:nvPr>
        </p:nvSpPr>
        <p:spPr>
          <a:xfrm>
            <a:off x="2474280" y="1686240"/>
            <a:ext cx="2099880" cy="2245680"/>
          </a:xfrm>
          <a:prstGeom prst="rect">
            <a:avLst/>
          </a:prstGeom>
          <a:noFill/>
          <a:ln w="0">
            <a:noFill/>
          </a:ln>
        </p:spPr>
        <p:txBody>
          <a:bodyPr lIns="0" rIns="0" tIns="0" bIns="0" anchor="ctr">
            <a:normAutofit/>
          </a:bodyPr>
          <a:p>
            <a:pPr indent="0">
              <a:lnSpc>
                <a:spcPct val="100000"/>
              </a:lnSpc>
              <a:buNone/>
              <a:tabLst>
                <a:tab algn="l" pos="0"/>
              </a:tabLst>
            </a:pPr>
            <a:r>
              <a:rPr b="0" lang="en-GB" sz="13000" strike="noStrike" u="none">
                <a:solidFill>
                  <a:srgbClr val="000000"/>
                </a:solidFill>
                <a:effectLst/>
                <a:uFillTx/>
                <a:latin typeface="Noto Sans"/>
              </a:rPr>
              <a:t>01</a:t>
            </a:r>
            <a:endParaRPr b="0" lang="en-GB" sz="13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nSpc>
                <a:spcPct val="100000"/>
              </a:lnSpc>
              <a:buNone/>
              <a:tabLst>
                <a:tab algn="l" pos="0"/>
              </a:tabLst>
            </a:pPr>
            <a:r>
              <a:rPr b="1" lang="hi-IN" sz="2400" strike="noStrike" u="none">
                <a:solidFill>
                  <a:srgbClr val="000000"/>
                </a:solidFill>
                <a:effectLst/>
                <a:uFillTx/>
                <a:latin typeface="Noto Sans Arabic"/>
                <a:cs typeface="Noto Sans Arabic"/>
              </a:rPr>
              <a:t>مذا يقصد بالاستهلاك ؟</a:t>
            </a:r>
            <a:endParaRPr b="0" lang="en-GB" sz="2400" strike="noStrike" u="none">
              <a:solidFill>
                <a:srgbClr val="000000"/>
              </a:solidFill>
              <a:effectLst/>
              <a:uFillTx/>
              <a:latin typeface="Arial"/>
            </a:endParaRPr>
          </a:p>
        </p:txBody>
      </p:sp>
      <p:sp>
        <p:nvSpPr>
          <p:cNvPr id="490" name="PlaceHolder 2"/>
          <p:cNvSpPr>
            <a:spLocks noGrp="1"/>
          </p:cNvSpPr>
          <p:nvPr>
            <p:ph type="subTitle"/>
          </p:nvPr>
        </p:nvSpPr>
        <p:spPr>
          <a:xfrm>
            <a:off x="2088720" y="9684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1.1</a:t>
            </a:r>
            <a:endParaRPr b="0" lang="en-GB" sz="3600" strike="noStrike" u="none">
              <a:solidFill>
                <a:srgbClr val="000000"/>
              </a:solidFill>
              <a:effectLst/>
              <a:uFillTx/>
              <a:latin typeface="Arial"/>
            </a:endParaRPr>
          </a:p>
        </p:txBody>
      </p:sp>
      <p:sp>
        <p:nvSpPr>
          <p:cNvPr id="491"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a:bodyPr>
          <a:p>
            <a:pPr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لغة</a:t>
            </a:r>
            <a:r>
              <a:rPr b="0" lang="en-GB" sz="3200" strike="noStrike" u="none">
                <a:solidFill>
                  <a:srgbClr val="000000"/>
                </a:solidFill>
                <a:effectLst/>
                <a:uFillTx/>
                <a:latin typeface="Noto Sans Arabic"/>
              </a:rPr>
              <a:t> : من الفعل "هَلَكَ" و يعني إنفاق أو استعمال الشيء حتى فنائه أو نقصه</a:t>
            </a:r>
            <a:endParaRPr b="0" lang="en-GB" sz="3200" strike="noStrike" u="none">
              <a:solidFill>
                <a:srgbClr val="000000"/>
              </a:solidFill>
              <a:effectLst/>
              <a:uFillTx/>
              <a:latin typeface="Arial"/>
            </a:endParaRPr>
          </a:p>
          <a:p>
            <a:pPr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اصطلاحا</a:t>
            </a:r>
            <a:r>
              <a:rPr b="0" lang="en-GB" sz="3200" strike="noStrike" u="none">
                <a:solidFill>
                  <a:srgbClr val="000000"/>
                </a:solidFill>
                <a:effectLst/>
                <a:uFillTx/>
                <a:latin typeface="Noto Sans Arabic"/>
              </a:rPr>
              <a:t> : الاستهلاك هو استخدام السلع والخدمات لإشباع الحاجات والرغبات الإنسانية، سواء كان ذلك فور  إنتاجها أو بعد فترة من الزمن حسب تعريف بول سامويلسون</a:t>
            </a:r>
            <a:endParaRPr b="0" lang="en-GB" sz="3200" strike="noStrike" u="none">
              <a:solidFill>
                <a:srgbClr val="000000"/>
              </a:solidFill>
              <a:effectLst/>
              <a:uFillTx/>
              <a:latin typeface="Arial"/>
            </a:endParaRPr>
          </a:p>
        </p:txBody>
      </p:sp>
      <p:sp>
        <p:nvSpPr>
          <p:cNvPr id="492" name="PlaceHolder 8"/>
          <p:cNvSpPr/>
          <p:nvPr/>
        </p:nvSpPr>
        <p:spPr>
          <a:xfrm>
            <a:off x="540000" y="10836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pPr>
            <a:r>
              <a:rPr b="0" lang="hi-IN" sz="2800" strike="noStrike" u="none">
                <a:solidFill>
                  <a:srgbClr val="000000"/>
                </a:solidFill>
                <a:effectLst/>
                <a:uFillTx/>
                <a:latin typeface="Noto Sans Arabic"/>
                <a:cs typeface="Noto Sans Arabic"/>
              </a:rPr>
              <a:t>الاستهلاك</a:t>
            </a:r>
            <a:endParaRPr b="0" lang="en-GB"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576000"/>
            <a:ext cx="9069480" cy="943920"/>
          </a:xfrm>
          <a:prstGeom prst="rect">
            <a:avLst/>
          </a:prstGeom>
          <a:noFill/>
          <a:ln w="0">
            <a:noFill/>
          </a:ln>
        </p:spPr>
        <p:txBody>
          <a:bodyPr lIns="0" rIns="0" tIns="0" bIns="0" anchor="ctr">
            <a:normAutofit/>
          </a:bodyPr>
          <a:p>
            <a:pPr indent="0">
              <a:lnSpc>
                <a:spcPct val="100000"/>
              </a:lnSpc>
              <a:buNone/>
              <a:tabLst>
                <a:tab algn="l" pos="0"/>
              </a:tabLst>
            </a:pPr>
            <a:r>
              <a:rPr b="0" lang="hi-IN" sz="3200" strike="noStrike" u="none">
                <a:solidFill>
                  <a:srgbClr val="000000"/>
                </a:solidFill>
                <a:effectLst/>
                <a:uFillTx/>
                <a:latin typeface="Noto Sans Arabic"/>
                <a:cs typeface="Noto Sans Arabic"/>
              </a:rPr>
              <a:t>ما مفهوم المنفعة الاقتصادية ؟</a:t>
            </a:r>
            <a:endParaRPr b="0" lang="en-GB" sz="3200" strike="noStrike" u="none">
              <a:solidFill>
                <a:srgbClr val="000000"/>
              </a:solidFill>
              <a:effectLst/>
              <a:uFillTx/>
              <a:latin typeface="Arial"/>
            </a:endParaRPr>
          </a:p>
        </p:txBody>
      </p:sp>
      <p:sp>
        <p:nvSpPr>
          <p:cNvPr id="494" name="PlaceHolder 2"/>
          <p:cNvSpPr>
            <a:spLocks noGrp="1"/>
          </p:cNvSpPr>
          <p:nvPr>
            <p:ph type="subTitle"/>
          </p:nvPr>
        </p:nvSpPr>
        <p:spPr>
          <a:xfrm>
            <a:off x="2160000" y="108360"/>
            <a:ext cx="3309480" cy="479880"/>
          </a:xfrm>
          <a:prstGeom prst="rect">
            <a:avLst/>
          </a:prstGeom>
          <a:noFill/>
          <a:ln w="0">
            <a:noFill/>
          </a:ln>
        </p:spPr>
        <p:txBody>
          <a:bodyPr lIns="0" rIns="0" tIns="0" bIns="0" anchor="ctr" anchorCtr="1">
            <a:normAutofit fontScale="92500" lnSpcReduction="9999"/>
          </a:bodyPr>
          <a:p>
            <a:pPr indent="0" algn="r">
              <a:lnSpc>
                <a:spcPct val="100000"/>
              </a:lnSpc>
              <a:buNone/>
              <a:tabLst>
                <a:tab algn="l" pos="0"/>
              </a:tabLst>
            </a:pPr>
            <a:r>
              <a:rPr b="0" lang="en-GB" sz="3600" strike="noStrike" u="none">
                <a:solidFill>
                  <a:srgbClr val="000000"/>
                </a:solidFill>
                <a:effectLst/>
                <a:uFillTx/>
                <a:latin typeface="Noto Sans Arabic"/>
              </a:rPr>
              <a:t>2.1</a:t>
            </a:r>
            <a:endParaRPr b="0" lang="en-GB" sz="3600" strike="noStrike" u="none">
              <a:solidFill>
                <a:srgbClr val="000000"/>
              </a:solidFill>
              <a:effectLst/>
              <a:uFillTx/>
              <a:latin typeface="Arial"/>
            </a:endParaRPr>
          </a:p>
        </p:txBody>
      </p:sp>
      <p:sp>
        <p:nvSpPr>
          <p:cNvPr id="495" name="PlaceHolder 3"/>
          <p:cNvSpPr>
            <a:spLocks noGrp="1"/>
          </p:cNvSpPr>
          <p:nvPr>
            <p:ph/>
          </p:nvPr>
        </p:nvSpPr>
        <p:spPr>
          <a:xfrm>
            <a:off x="504000" y="1656000"/>
            <a:ext cx="9069480" cy="3561480"/>
          </a:xfrm>
          <a:prstGeom prst="rect">
            <a:avLst/>
          </a:prstGeom>
          <a:noFill/>
          <a:ln w="0">
            <a:noFill/>
          </a:ln>
        </p:spPr>
        <p:txBody>
          <a:bodyPr lIns="0" rIns="0" tIns="0" bIns="0" anchor="t" anchorCtr="1">
            <a:normAutofit lnSpcReduction="9999"/>
          </a:bodyPr>
          <a:p>
            <a:pPr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لغة</a:t>
            </a:r>
            <a:r>
              <a:rPr b="0" lang="en-GB" sz="3200" strike="noStrike" u="none">
                <a:solidFill>
                  <a:srgbClr val="000000"/>
                </a:solidFill>
                <a:effectLst/>
                <a:uFillTx/>
                <a:latin typeface="Noto Sans Arabic"/>
              </a:rPr>
              <a:t> : المنفعة في اللغة تعني الفائدة أو ما يُنتفع به، ويقال نَفَعَ الشيء اي أفاد واستُفيد منه</a:t>
            </a:r>
            <a:r>
              <a:rPr b="0" lang="en-GB" sz="3200" strike="noStrike" u="none">
                <a:solidFill>
                  <a:srgbClr val="000000"/>
                </a:solidFill>
                <a:effectLst/>
                <a:uFillTx/>
                <a:latin typeface="Noto Sans Arabic"/>
              </a:rPr>
              <a:t> </a:t>
            </a:r>
            <a:endParaRPr b="0" lang="en-GB" sz="3200" strike="noStrike" u="none">
              <a:solidFill>
                <a:srgbClr val="000000"/>
              </a:solidFill>
              <a:effectLst/>
              <a:uFillTx/>
              <a:latin typeface="Arial"/>
            </a:endParaRPr>
          </a:p>
          <a:p>
            <a:pPr indent="0" algn="r">
              <a:lnSpc>
                <a:spcPct val="100000"/>
              </a:lnSpc>
              <a:spcBef>
                <a:spcPts val="1191"/>
              </a:spcBef>
              <a:spcAft>
                <a:spcPts val="992"/>
              </a:spcAft>
              <a:buNone/>
              <a:tabLst>
                <a:tab algn="l" pos="0"/>
              </a:tabLst>
            </a:pPr>
            <a:r>
              <a:rPr b="1" lang="hi-IN" sz="3200" strike="noStrike" u="none">
                <a:solidFill>
                  <a:srgbClr val="000000"/>
                </a:solidFill>
                <a:effectLst/>
                <a:uFillTx/>
                <a:latin typeface="Noto Sans Arabic"/>
                <a:cs typeface="Noto Sans Arabic"/>
              </a:rPr>
              <a:t>اصطلاحا</a:t>
            </a:r>
            <a:r>
              <a:rPr b="0" lang="en-GB" sz="3200" strike="noStrike" u="none">
                <a:solidFill>
                  <a:srgbClr val="000000"/>
                </a:solidFill>
                <a:effectLst/>
                <a:uFillTx/>
                <a:latin typeface="Noto Sans Arabic"/>
              </a:rPr>
              <a:t> : المنفعة هي درجة الإشباع أو احساس الرضا و السعادة الذي يحصل عليه الفرد نتيجة استهلاكه لسلعة أو خدمة معينة  و يقول ألفرد مارشال ان المنفعة هي القدرة التي تمتلكها السلعة على إشباع حاجة الإنسان أو رغبة لديه، سواء بطريقة مباشرة أو غير مباشرة</a:t>
            </a:r>
            <a:r>
              <a:rPr b="0" lang="en-GB" sz="3200" strike="noStrike" u="none">
                <a:solidFill>
                  <a:srgbClr val="000000"/>
                </a:solidFill>
                <a:effectLst/>
                <a:uFillTx/>
                <a:latin typeface="Noto Sans Arabic"/>
              </a:rPr>
              <a:t> </a:t>
            </a:r>
            <a:endParaRPr b="0" lang="en-GB" sz="3200" strike="noStrike" u="none">
              <a:solidFill>
                <a:srgbClr val="000000"/>
              </a:solidFill>
              <a:effectLst/>
              <a:uFillTx/>
              <a:latin typeface="Arial"/>
            </a:endParaRPr>
          </a:p>
        </p:txBody>
      </p:sp>
      <p:sp>
        <p:nvSpPr>
          <p:cNvPr id="496" name="PlaceHolder 12"/>
          <p:cNvSpPr/>
          <p:nvPr/>
        </p:nvSpPr>
        <p:spPr>
          <a:xfrm>
            <a:off x="468720" y="108360"/>
            <a:ext cx="3309480" cy="479880"/>
          </a:xfrm>
          <a:prstGeom prst="rect">
            <a:avLst/>
          </a:prstGeom>
          <a:noFill/>
          <a:ln w="0">
            <a:noFill/>
          </a:ln>
        </p:spPr>
        <p:style>
          <a:lnRef idx="0"/>
          <a:fillRef idx="0"/>
          <a:effectRef idx="0"/>
          <a:fontRef idx="minor"/>
        </p:style>
        <p:txBody>
          <a:bodyPr lIns="0" rIns="0" tIns="0" bIns="0" anchor="ctr" anchorCtr="1">
            <a:normAutofit/>
          </a:bodyPr>
          <a:p>
            <a:pPr algn="r">
              <a:lnSpc>
                <a:spcPct val="100000"/>
              </a:lnSpc>
            </a:pPr>
            <a:r>
              <a:rPr b="0" lang="hi-IN" sz="2800" strike="noStrike" u="none">
                <a:solidFill>
                  <a:srgbClr val="000000"/>
                </a:solidFill>
                <a:effectLst/>
                <a:uFillTx/>
                <a:latin typeface="Noto Sans Arabic"/>
                <a:cs typeface="Noto Sans Arabic"/>
              </a:rPr>
              <a:t>المنفعة الاقتصادية</a:t>
            </a:r>
            <a:endParaRPr b="0" lang="en-GB"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ubTitle"/>
          </p:nvPr>
        </p:nvSpPr>
        <p:spPr>
          <a:xfrm>
            <a:off x="4320000" y="2160000"/>
            <a:ext cx="4317480" cy="1648080"/>
          </a:xfrm>
          <a:prstGeom prst="rect">
            <a:avLst/>
          </a:prstGeom>
          <a:noFill/>
          <a:ln w="0">
            <a:noFill/>
          </a:ln>
        </p:spPr>
        <p:txBody>
          <a:bodyPr lIns="0" rIns="0" tIns="0" bIns="0" anchor="t" anchorCtr="1">
            <a:spAutoFit/>
          </a:bodyPr>
          <a:p>
            <a:pPr marL="432000" indent="-324000" algn="r">
              <a:lnSpc>
                <a:spcPct val="100000"/>
              </a:lnSpc>
              <a:spcBef>
                <a:spcPts val="1417"/>
              </a:spcBef>
              <a:buClr>
                <a:srgbClr val="000000"/>
              </a:buClr>
              <a:buSzPct val="45000"/>
              <a:buFont typeface="Wingdings" charset="2"/>
              <a:buChar char=""/>
            </a:pPr>
            <a:r>
              <a:rPr b="1" lang="hi-IN" sz="3600" strike="noStrike" u="none">
                <a:solidFill>
                  <a:srgbClr val="000000"/>
                </a:solidFill>
                <a:effectLst/>
                <a:uFillTx/>
                <a:latin typeface="Noto Sans Arabic"/>
                <a:cs typeface="Noto Sans Arabic"/>
              </a:rPr>
              <a:t>كيف يمكن قياس المنفعة الاقتصادية ؟</a:t>
            </a:r>
            <a:endParaRPr b="0" lang="en-GB" sz="3600" strike="noStrike" u="none">
              <a:solidFill>
                <a:srgbClr val="000000"/>
              </a:solidFill>
              <a:effectLst/>
              <a:uFillTx/>
              <a:latin typeface="Arial"/>
            </a:endParaRPr>
          </a:p>
        </p:txBody>
      </p:sp>
      <p:sp>
        <p:nvSpPr>
          <p:cNvPr id="498" name="PlaceHolder 2"/>
          <p:cNvSpPr>
            <a:spLocks noGrp="1"/>
          </p:cNvSpPr>
          <p:nvPr>
            <p:ph type="title"/>
          </p:nvPr>
        </p:nvSpPr>
        <p:spPr>
          <a:xfrm>
            <a:off x="2474280" y="1686240"/>
            <a:ext cx="2099880" cy="2245680"/>
          </a:xfrm>
          <a:prstGeom prst="rect">
            <a:avLst/>
          </a:prstGeom>
          <a:noFill/>
          <a:ln w="0">
            <a:noFill/>
          </a:ln>
        </p:spPr>
        <p:txBody>
          <a:bodyPr lIns="0" rIns="0" tIns="0" bIns="0" anchor="ctr">
            <a:normAutofit/>
          </a:bodyPr>
          <a:p>
            <a:pPr indent="0">
              <a:lnSpc>
                <a:spcPct val="100000"/>
              </a:lnSpc>
              <a:buNone/>
              <a:tabLst>
                <a:tab algn="l" pos="0"/>
              </a:tabLst>
            </a:pPr>
            <a:r>
              <a:rPr b="0" lang="en-GB" sz="13000" strike="noStrike" u="none">
                <a:solidFill>
                  <a:srgbClr val="000000"/>
                </a:solidFill>
                <a:effectLst/>
                <a:uFillTx/>
                <a:latin typeface="Noto Sans"/>
              </a:rPr>
              <a:t>02</a:t>
            </a:r>
            <a:endParaRPr b="0" lang="en-GB" sz="13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ubTitle"/>
          </p:nvPr>
        </p:nvSpPr>
        <p:spPr>
          <a:xfrm>
            <a:off x="3600000" y="108000"/>
            <a:ext cx="3309480" cy="479880"/>
          </a:xfrm>
          <a:prstGeom prst="rect">
            <a:avLst/>
          </a:prstGeom>
          <a:noFill/>
          <a:ln w="0">
            <a:noFill/>
          </a:ln>
        </p:spPr>
        <p:txBody>
          <a:bodyPr lIns="0" rIns="0" tIns="0" bIns="0" anchor="ctr">
            <a:normAutofit lnSpcReduction="9999"/>
          </a:bodyPr>
          <a:p>
            <a:pPr>
              <a:lnSpc>
                <a:spcPct val="100000"/>
              </a:lnSpc>
            </a:pPr>
            <a:r>
              <a:rPr b="0" lang="en-GB" sz="3200" strike="noStrike" u="none">
                <a:solidFill>
                  <a:srgbClr val="000000"/>
                </a:solidFill>
                <a:effectLst/>
                <a:uFillTx/>
                <a:latin typeface="Noto Sans Arabic"/>
              </a:rPr>
              <a:t>2</a:t>
            </a:r>
            <a:endParaRPr b="0" lang="en-GB" sz="3200" strike="noStrike" u="none">
              <a:solidFill>
                <a:srgbClr val="000000"/>
              </a:solidFill>
              <a:effectLst/>
              <a:uFillTx/>
              <a:latin typeface="Arial"/>
            </a:endParaRPr>
          </a:p>
        </p:txBody>
      </p:sp>
      <p:sp>
        <p:nvSpPr>
          <p:cNvPr id="500" name="PlaceHolder 2"/>
          <p:cNvSpPr>
            <a:spLocks noGrp="1"/>
          </p:cNvSpPr>
          <p:nvPr>
            <p:ph/>
          </p:nvPr>
        </p:nvSpPr>
        <p:spPr>
          <a:xfrm>
            <a:off x="720000" y="1511280"/>
            <a:ext cx="8493480" cy="3597480"/>
          </a:xfrm>
          <a:prstGeom prst="rect">
            <a:avLst/>
          </a:prstGeom>
          <a:noFill/>
          <a:ln w="0">
            <a:noFill/>
          </a:ln>
        </p:spPr>
        <p:txBody>
          <a:bodyPr lIns="0" rIns="0" tIns="0" bIns="0" anchor="t" anchorCtr="1">
            <a:normAutofit lnSpcReduction="9999"/>
          </a:bodyPr>
          <a:p>
            <a:pPr indent="0" algn="r">
              <a:lnSpc>
                <a:spcPct val="100000"/>
              </a:lnSpc>
              <a:buNone/>
              <a:tabLst>
                <a:tab algn="l" pos="0"/>
              </a:tabLst>
            </a:pPr>
            <a:r>
              <a:rPr b="0" lang="hi-IN" sz="3600" strike="noStrike" u="none">
                <a:solidFill>
                  <a:srgbClr val="000000"/>
                </a:solidFill>
                <a:effectLst/>
                <a:uFillTx/>
                <a:latin typeface="Noto Sans Arabic"/>
                <a:cs typeface="Noto Sans Arabic"/>
              </a:rPr>
              <a:t>المنفعة الاقتصادية ليست حتمية او دقيقة تقاس بعلاقة رياضية ثابتة بل هناك عدة فرضيات و نظريات لقياسها نظرا لاختلاف العلماء حولها و اهمها</a:t>
            </a:r>
            <a:endParaRPr b="0" lang="en-GB" sz="3600" strike="noStrike" u="none">
              <a:solidFill>
                <a:srgbClr val="000000"/>
              </a:solidFill>
              <a:effectLst/>
              <a:uFillTx/>
              <a:latin typeface="Arial"/>
            </a:endParaRPr>
          </a:p>
          <a:p>
            <a:pPr indent="0" algn="r">
              <a:lnSpc>
                <a:spcPct val="100000"/>
              </a:lnSpc>
              <a:buNone/>
              <a:tabLst>
                <a:tab algn="l" pos="0"/>
              </a:tabLst>
            </a:pPr>
            <a:endParaRPr b="0" lang="en-GB" sz="2800" strike="noStrike" u="none">
              <a:solidFill>
                <a:srgbClr val="000000"/>
              </a:solidFill>
              <a:effectLst/>
              <a:uFillTx/>
              <a:latin typeface="Arial"/>
            </a:endParaRPr>
          </a:p>
          <a:p>
            <a:pPr indent="0" algn="r">
              <a:lnSpc>
                <a:spcPct val="100000"/>
              </a:lnSpc>
              <a:buNone/>
              <a:tabLst>
                <a:tab algn="l" pos="0"/>
              </a:tabLst>
            </a:pPr>
            <a:r>
              <a:rPr b="1" lang="hi-IN" sz="3600" strike="noStrike" u="none">
                <a:solidFill>
                  <a:srgbClr val="000000"/>
                </a:solidFill>
                <a:effectLst/>
                <a:uFillTx/>
                <a:latin typeface="Noto Sans Arabic"/>
                <a:cs typeface="Noto Sans Arabic"/>
              </a:rPr>
              <a:t>الاولى </a:t>
            </a:r>
            <a:r>
              <a:rPr b="0" lang="hi-IN" sz="3600" strike="noStrike" u="none">
                <a:solidFill>
                  <a:srgbClr val="000000"/>
                </a:solidFill>
                <a:effectLst/>
                <a:uFillTx/>
                <a:latin typeface="Noto Sans Arabic"/>
                <a:cs typeface="Noto Sans Arabic"/>
              </a:rPr>
              <a:t>منفعة الكمية (العددية و المقاسة )</a:t>
            </a:r>
            <a:endParaRPr b="0" lang="en-GB" sz="3600" strike="noStrike" u="none">
              <a:solidFill>
                <a:srgbClr val="000000"/>
              </a:solidFill>
              <a:effectLst/>
              <a:uFillTx/>
              <a:latin typeface="Arial"/>
            </a:endParaRPr>
          </a:p>
          <a:p>
            <a:pPr indent="0" algn="r">
              <a:lnSpc>
                <a:spcPct val="100000"/>
              </a:lnSpc>
              <a:buNone/>
              <a:tabLst>
                <a:tab algn="l" pos="0"/>
              </a:tabLst>
            </a:pPr>
            <a:r>
              <a:rPr b="1" lang="hi-IN" sz="3600" strike="noStrike" u="none">
                <a:solidFill>
                  <a:srgbClr val="000000"/>
                </a:solidFill>
                <a:effectLst/>
                <a:uFillTx/>
                <a:latin typeface="Noto Sans Arabic"/>
                <a:cs typeface="Noto Sans Arabic"/>
              </a:rPr>
              <a:t>و الثانية</a:t>
            </a:r>
            <a:r>
              <a:rPr b="0" lang="en-GB" sz="3600" strike="noStrike" u="none">
                <a:solidFill>
                  <a:srgbClr val="000000"/>
                </a:solidFill>
                <a:effectLst/>
                <a:uFillTx/>
                <a:latin typeface="Noto Sans Arabic"/>
              </a:rPr>
              <a:t> المنفعة الترتيبية</a:t>
            </a:r>
            <a:endParaRPr b="0" lang="en-GB" sz="3600" strike="noStrike" u="none">
              <a:solidFill>
                <a:srgbClr val="000000"/>
              </a:solidFill>
              <a:effectLst/>
              <a:uFillTx/>
              <a:latin typeface="Arial"/>
            </a:endParaRPr>
          </a:p>
        </p:txBody>
      </p:sp>
      <p:sp>
        <p:nvSpPr>
          <p:cNvPr id="501" name="PlaceHolder 22"/>
          <p:cNvSpPr/>
          <p:nvPr/>
        </p:nvSpPr>
        <p:spPr>
          <a:xfrm>
            <a:off x="504000" y="576360"/>
            <a:ext cx="9069480" cy="943920"/>
          </a:xfrm>
          <a:prstGeom prst="rect">
            <a:avLst/>
          </a:prstGeom>
          <a:noFill/>
          <a:ln w="0">
            <a:noFill/>
          </a:ln>
        </p:spPr>
        <p:style>
          <a:lnRef idx="0"/>
          <a:fillRef idx="0"/>
          <a:effectRef idx="0"/>
          <a:fontRef idx="minor"/>
        </p:style>
        <p:txBody>
          <a:bodyPr lIns="0" rIns="0" tIns="0" bIns="0" anchor="ctr">
            <a:normAutofit/>
          </a:bodyPr>
          <a:p>
            <a:pPr algn="ctr">
              <a:lnSpc>
                <a:spcPct val="100000"/>
              </a:lnSpc>
            </a:pPr>
            <a:r>
              <a:rPr b="1" lang="hi-IN" sz="4400" strike="noStrike" u="wavy">
                <a:solidFill>
                  <a:srgbClr val="000000"/>
                </a:solidFill>
                <a:effectLst/>
                <a:uFillTx/>
                <a:latin typeface="Noto Sans Arabic"/>
                <a:cs typeface="Noto Sans Arabic"/>
              </a:rPr>
              <a:t>طرق قياس المنفعة الاقتصادية</a:t>
            </a:r>
            <a:endParaRPr b="0" lang="en-GB" sz="4400" strike="noStrike" u="none">
              <a:solidFill>
                <a:srgbClr val="000000"/>
              </a:solidFill>
              <a:effectLst/>
              <a:uFillTx/>
              <a:latin typeface="Arial"/>
            </a:endParaRPr>
          </a:p>
        </p:txBody>
      </p:sp>
      <p:sp>
        <p:nvSpPr>
          <p:cNvPr id="502" name="PlaceHolder 23"/>
          <p:cNvSpPr/>
          <p:nvPr/>
        </p:nvSpPr>
        <p:spPr>
          <a:xfrm>
            <a:off x="900000" y="49680"/>
            <a:ext cx="3238200" cy="538200"/>
          </a:xfrm>
          <a:prstGeom prst="rect">
            <a:avLst/>
          </a:prstGeom>
          <a:noFill/>
          <a:ln w="0">
            <a:noFill/>
          </a:ln>
        </p:spPr>
        <p:style>
          <a:lnRef idx="0"/>
          <a:fillRef idx="0"/>
          <a:effectRef idx="0"/>
          <a:fontRef idx="minor"/>
        </p:style>
        <p:txBody>
          <a:bodyPr lIns="0" rIns="0" tIns="0" bIns="0" anchor="ctr">
            <a:normAutofit/>
          </a:bodyPr>
          <a:p>
            <a:pPr>
              <a:lnSpc>
                <a:spcPct val="100000"/>
              </a:lnSpc>
            </a:pPr>
            <a:r>
              <a:rPr b="0" lang="hi-IN" sz="1800" strike="noStrike" u="none">
                <a:solidFill>
                  <a:srgbClr val="000000"/>
                </a:solidFill>
                <a:effectLst/>
                <a:uFillTx/>
                <a:latin typeface="Noto Sans Arabic"/>
                <a:cs typeface="Noto Sans Arabic"/>
              </a:rPr>
              <a:t>قياس المنفعة</a:t>
            </a:r>
            <a:endParaRPr b="0" lang="en-GB"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TotalTime>
  <Application>LibreOffice/25.8.2.2$Windows_X86_64 LibreOffice_project/d401f2107ccab8f924a8e2df40f573aab7605b6f</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2025-10-20T17:42:54Z</dcterms:created>
  <dc:creator/>
  <dc:description>
               Yellow Idea - LibreOffice Impress Template
                    by Dwi Alita @ealita.id
This template is made as an answer to Indonesian LibreOffice Community and
Gimpscape ID's call-to-arms to contribute to the 10th anniversary of
LibreOffice celebration.
Credits:
This work is licensed under the Creative Commons Attribution-ShareAlike 4.0
International License by Dwi Alita @ealita.id.
To view a copy of this license, visit https://creativecommons.org/licenses/by-sa/4.0/legalcode
or send a letter to Creative Commons, PO Box 1866, Mountain View, CA 94042, USA.
    </dc:description>
  <dc:language>en-GB</dc:language>
  <cp:lastModifiedBy/>
  <cp:lastPrinted>2025-10-25T11:04:32Z</cp:lastPrinted>
  <dcterms:modified xsi:type="dcterms:W3CDTF">2025-10-25T13:32:28Z</dcterms:modified>
  <cp:revision>46</cp:revision>
  <dc:subject/>
  <dc:title>Yellow Idea</dc:title>
</cp:coreProperties>
</file>

<file path=docProps/custom.xml><?xml version="1.0" encoding="utf-8"?>
<Properties xmlns="http://schemas.openxmlformats.org/officeDocument/2006/custom-properties" xmlns:vt="http://schemas.openxmlformats.org/officeDocument/2006/docPropsVTypes"/>
</file>