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51" d="100"/>
          <a:sy n="51" d="100"/>
        </p:scale>
        <p:origin x="-96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Dikdörtgen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Yuvarlatılmış Dikdörtgen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6 Dikdörtgen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Dikdörtgen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Yuvarlatılmış Dikdörtgen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6 Dikdörtgen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10 İçerik Yer Tutucusu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ikdörtgen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Yuvarlatılmış Dikdörtgen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10 Dikdörtgen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ikdörtgen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dörtgen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Yuvarlatılmış Dikdörtgen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08000" y="3886199"/>
            <a:ext cx="11277600" cy="1926771"/>
          </a:xfrm>
        </p:spPr>
        <p:txBody>
          <a:bodyPr>
            <a:normAutofit/>
          </a:bodyPr>
          <a:lstStyle/>
          <a:p>
            <a:pPr algn="ctr"/>
            <a:r>
              <a:rPr lang="tr-TR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“HASTANE PERFORMANS İYİLEŞTİRME”</a:t>
            </a:r>
          </a:p>
          <a:p>
            <a:pPr algn="ctr"/>
            <a:r>
              <a:rPr lang="tr-TR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BAHADIR KALAÇAY</a:t>
            </a:r>
          </a:p>
          <a:p>
            <a:pPr algn="ctr"/>
            <a:r>
              <a:rPr lang="tr-TR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2016469028</a:t>
            </a:r>
            <a:endParaRPr lang="tr-TR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50566" y="1058091"/>
            <a:ext cx="9208725" cy="2960912"/>
          </a:xfrm>
        </p:spPr>
        <p:txBody>
          <a:bodyPr>
            <a:normAutofit/>
          </a:bodyPr>
          <a:lstStyle/>
          <a:p>
            <a:r>
              <a:rPr lang="tr-TR" sz="4400" dirty="0" smtClean="0"/>
              <a:t>KARAR DESTEK SİSTEMLERİ</a:t>
            </a:r>
            <a:br>
              <a:rPr lang="tr-TR" sz="4400" dirty="0" smtClean="0"/>
            </a:br>
            <a:r>
              <a:rPr lang="tr-TR" sz="4400" dirty="0" smtClean="0"/>
              <a:t>SUNUCU TABANLI PROGRAMLAMA</a:t>
            </a:r>
            <a:br>
              <a:rPr lang="tr-TR" sz="4400" dirty="0" smtClean="0"/>
            </a:b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xmlns="" val="7003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39901" y="0"/>
            <a:ext cx="10364451" cy="1596177"/>
          </a:xfrm>
        </p:spPr>
        <p:txBody>
          <a:bodyPr/>
          <a:lstStyle/>
          <a:p>
            <a:pPr algn="l"/>
            <a:r>
              <a:rPr lang="tr-TR" dirty="0" smtClean="0">
                <a:latin typeface="Arial" pitchFamily="34" charset="0"/>
                <a:cs typeface="Arial" pitchFamily="34" charset="0"/>
              </a:rPr>
              <a:t>PATRON KİM?</a:t>
            </a:r>
            <a:endParaRPr lang="tr-T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913774" y="1698172"/>
            <a:ext cx="10363826" cy="4093028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1026" name="Picture 2" descr="C:\Users\BAHADIR\Desktop\Adsı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8172" y="1970624"/>
            <a:ext cx="8959125" cy="33459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u="sng" dirty="0" smtClean="0">
                <a:solidFill>
                  <a:srgbClr val="FF0000"/>
                </a:solidFill>
              </a:rPr>
              <a:t>Başhekim Yardımcısı</a:t>
            </a:r>
            <a:endParaRPr lang="tr-TR" b="1" i="1" u="sng" dirty="0">
              <a:solidFill>
                <a:srgbClr val="FF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1049383" y="899160"/>
            <a:ext cx="10363200" cy="4572000"/>
          </a:xfrm>
        </p:spPr>
        <p:txBody>
          <a:bodyPr/>
          <a:lstStyle/>
          <a:p>
            <a:pPr>
              <a:buNone/>
            </a:pPr>
            <a:r>
              <a:rPr lang="tr-TR" dirty="0" smtClean="0"/>
              <a:t>   	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Görev Tanımı: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Başhekim yardımcısı; toplam kalite felsefesi ve müşterinin tam memnuniyeti çerçevesinde hastanenin tedavi ve hizmetlerinin mümkün olan en mükemmel şekilde yapılmasına imkan ve ortam sağlamakla görevlidir. Bu doğrultuda sağlık hizmetlerinin organizasyonunu sağlar. </a:t>
            </a:r>
            <a:endParaRPr lang="tr-T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6" name="Picture 2" descr="C:\Users\BAHADIR\Desktop\sd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6182502" cy="3526971"/>
          </a:xfrm>
          <a:prstGeom prst="rect">
            <a:avLst/>
          </a:prstGeom>
          <a:noFill/>
        </p:spPr>
      </p:pic>
      <p:pic>
        <p:nvPicPr>
          <p:cNvPr id="1027" name="Picture 3" descr="C:\Users\BAHADIR\Desktop\Adsdsı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8806" y="3285509"/>
            <a:ext cx="6373194" cy="3572491"/>
          </a:xfrm>
          <a:prstGeom prst="rect">
            <a:avLst/>
          </a:prstGeom>
          <a:noFill/>
        </p:spPr>
      </p:pic>
      <p:pic>
        <p:nvPicPr>
          <p:cNvPr id="5" name="Picture 3" descr="C:\Users\BAHADIR\Desktop\Avvdsız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320363"/>
            <a:ext cx="5959849" cy="3537637"/>
          </a:xfrm>
          <a:prstGeom prst="rect">
            <a:avLst/>
          </a:prstGeom>
          <a:noFill/>
        </p:spPr>
      </p:pic>
      <p:pic>
        <p:nvPicPr>
          <p:cNvPr id="4" name="Picture 2" descr="C:\Users\BAHADIR\Desktop\Aasdasdasdsız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8832" y="0"/>
            <a:ext cx="5903167" cy="36109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sse Senedi">
  <a:themeElements>
    <a:clrScheme name="Hisse Senedi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isse Senedi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isse Senedi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42</TotalTime>
  <Words>17</Words>
  <Application>Microsoft Office PowerPoint</Application>
  <PresentationFormat>Özel</PresentationFormat>
  <Paragraphs>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5" baseType="lpstr">
      <vt:lpstr>Hisse Senedi</vt:lpstr>
      <vt:lpstr>KARAR DESTEK SİSTEMLERİ SUNUCU TABANLI PROGRAMLAMA </vt:lpstr>
      <vt:lpstr>PATRON KİM?</vt:lpstr>
      <vt:lpstr>Başhekim Yardımcısı</vt:lpstr>
      <vt:lpstr>Slayt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BAHADIR</cp:lastModifiedBy>
  <cp:revision>8</cp:revision>
  <dcterms:created xsi:type="dcterms:W3CDTF">2013-08-01T11:12:58Z</dcterms:created>
  <dcterms:modified xsi:type="dcterms:W3CDTF">2019-05-28T07:40:24Z</dcterms:modified>
</cp:coreProperties>
</file>