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382" r:id="rId3"/>
    <p:sldId id="383" r:id="rId4"/>
    <p:sldId id="384" r:id="rId5"/>
    <p:sldId id="385" r:id="rId6"/>
    <p:sldId id="386" r:id="rId7"/>
    <p:sldId id="38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F635C-957D-7C4D-D9E0-9B7E8F8EF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7E1-8C79-B676-031C-2F7DD9F3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What is a Module?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C1FC8-D07D-7F9D-8860-85B59379A916}"/>
              </a:ext>
            </a:extLst>
          </p:cNvPr>
          <p:cNvSpPr txBox="1"/>
          <p:nvPr/>
        </p:nvSpPr>
        <p:spPr>
          <a:xfrm>
            <a:off x="524707" y="1866974"/>
            <a:ext cx="57317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 module in Python is just a 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.</a:t>
            </a:r>
            <a:r>
              <a:rPr lang="en-US" sz="2400" dirty="0" err="1">
                <a:solidFill>
                  <a:schemeClr val="bg1"/>
                </a:solidFill>
                <a:highlight>
                  <a:srgbClr val="C0C0C0"/>
                </a:highlight>
              </a:rPr>
              <a:t>py</a:t>
            </a:r>
            <a:r>
              <a:rPr lang="en-US" sz="32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file that contains functions, variables, or classes you can import and use in other Python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72A1A-5232-FCAA-EA85-B0A9E51B5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4"/>
          <a:stretch>
            <a:fillRect/>
          </a:stretch>
        </p:blipFill>
        <p:spPr>
          <a:xfrm>
            <a:off x="1486651" y="4445548"/>
            <a:ext cx="5125904" cy="1977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4476F-96B5-5148-AA72-03D7C57B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15555" r="10206" b="2901"/>
          <a:stretch>
            <a:fillRect/>
          </a:stretch>
        </p:blipFill>
        <p:spPr>
          <a:xfrm>
            <a:off x="7555832" y="2367815"/>
            <a:ext cx="3272589" cy="2512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525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B5C0D-CB23-B4A0-BF6B-4698858F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00F-7476-0C00-C0D2-52AA2AF5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Step 1: Create a Python File (Module)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6618D8-4F1F-26B9-AA4B-5571A0CDF993}"/>
              </a:ext>
            </a:extLst>
          </p:cNvPr>
          <p:cNvSpPr txBox="1"/>
          <p:nvPr/>
        </p:nvSpPr>
        <p:spPr>
          <a:xfrm>
            <a:off x="524706" y="1866974"/>
            <a:ext cx="65787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create a module named mymath.py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# mymath.py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def add(a, b):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   return a + b</a:t>
            </a:r>
          </a:p>
          <a:p>
            <a:pPr algn="just"/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def subtract(a, b):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   return a - b</a:t>
            </a:r>
          </a:p>
          <a:p>
            <a:pPr algn="just"/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PI = 3.14159</a:t>
            </a:r>
          </a:p>
          <a:p>
            <a:pPr algn="just"/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This file (</a:t>
            </a:r>
            <a:r>
              <a:rPr lang="en-US" sz="1600" dirty="0">
                <a:solidFill>
                  <a:schemeClr val="bg1"/>
                </a:solidFill>
              </a:rPr>
              <a:t>mymath.py</a:t>
            </a:r>
            <a:r>
              <a:rPr lang="en-US" sz="2400" dirty="0">
                <a:solidFill>
                  <a:schemeClr val="bg1"/>
                </a:solidFill>
              </a:rPr>
              <a:t>) is your </a:t>
            </a:r>
            <a:r>
              <a:rPr lang="en-US" sz="2400" b="1" dirty="0">
                <a:solidFill>
                  <a:schemeClr val="bg1"/>
                </a:solidFill>
              </a:rPr>
              <a:t>user-defined module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77283-5EA6-2EFB-D908-8932EC20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8710"/>
            <a:ext cx="5322871" cy="2661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86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80CE8-B316-5C98-CEE3-CA046BD59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4D5C-4B34-5B82-DA78-4A0DDC05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3"/>
                </a:solidFill>
                <a:effectLst/>
              </a:rPr>
              <a:t>Step 2: Use (Import) the Module in Another File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B1106-93CD-08BE-7EF7-925051ED9347}"/>
              </a:ext>
            </a:extLst>
          </p:cNvPr>
          <p:cNvSpPr txBox="1"/>
          <p:nvPr/>
        </p:nvSpPr>
        <p:spPr>
          <a:xfrm>
            <a:off x="524706" y="1866974"/>
            <a:ext cx="65787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Now create another Python file 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— for example, </a:t>
            </a:r>
            <a:r>
              <a:rPr lang="en-US" sz="2800" b="1" dirty="0">
                <a:solidFill>
                  <a:schemeClr val="bg1"/>
                </a:solidFill>
                <a:highlight>
                  <a:srgbClr val="C0C0C0"/>
                </a:highlight>
              </a:rPr>
              <a:t>main.py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# main.py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import </a:t>
            </a:r>
            <a:r>
              <a:rPr lang="en-US" sz="2800" dirty="0" err="1">
                <a:solidFill>
                  <a:schemeClr val="bg1"/>
                </a:solidFill>
                <a:highlight>
                  <a:srgbClr val="C0C0C0"/>
                </a:highlight>
              </a:rPr>
              <a:t>mymath</a:t>
            </a:r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result = </a:t>
            </a:r>
            <a:r>
              <a:rPr lang="en-US" sz="2800" dirty="0" err="1">
                <a:solidFill>
                  <a:schemeClr val="bg1"/>
                </a:solidFill>
                <a:highlight>
                  <a:srgbClr val="C0C0C0"/>
                </a:highlight>
              </a:rPr>
              <a:t>mymath.add</a:t>
            </a: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(10, 5)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print("Addition:", result)</a:t>
            </a:r>
          </a:p>
          <a:p>
            <a:pPr algn="just"/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print("Pi value:", </a:t>
            </a:r>
            <a:r>
              <a:rPr lang="en-US" sz="2800" dirty="0" err="1">
                <a:solidFill>
                  <a:schemeClr val="bg1"/>
                </a:solidFill>
                <a:highlight>
                  <a:srgbClr val="C0C0C0"/>
                </a:highlight>
              </a:rPr>
              <a:t>mymath.PI</a:t>
            </a: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)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26F08-ADDB-B275-4CFE-E2393655E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7"/>
          <a:stretch>
            <a:fillRect/>
          </a:stretch>
        </p:blipFill>
        <p:spPr>
          <a:xfrm>
            <a:off x="5485397" y="2686651"/>
            <a:ext cx="5927702" cy="2732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05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55673-AB72-44F8-0B27-A175C9C1D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E62-741D-6186-C4E7-5527BBFAD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Step 3: Import Specific Functions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7F121D-746F-2027-7E9D-510C3BB0CE93}"/>
              </a:ext>
            </a:extLst>
          </p:cNvPr>
          <p:cNvSpPr txBox="1"/>
          <p:nvPr/>
        </p:nvSpPr>
        <p:spPr>
          <a:xfrm>
            <a:off x="409203" y="1722595"/>
            <a:ext cx="6578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</a:rPr>
              <a:t>If you don’t want to import everything: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from </a:t>
            </a:r>
            <a:r>
              <a:rPr lang="en-US" sz="2800" dirty="0" err="1">
                <a:solidFill>
                  <a:schemeClr val="bg1"/>
                </a:solidFill>
                <a:highlight>
                  <a:srgbClr val="C0C0C0"/>
                </a:highlight>
              </a:rPr>
              <a:t>mymath</a:t>
            </a: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 import add</a:t>
            </a:r>
          </a:p>
          <a:p>
            <a:pPr algn="just"/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print(add(3, 4))  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# You can directly use add() without prefix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Or rename while importing: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import </a:t>
            </a:r>
            <a:r>
              <a:rPr lang="en-US" sz="2800" dirty="0" err="1">
                <a:solidFill>
                  <a:schemeClr val="bg1"/>
                </a:solidFill>
                <a:highlight>
                  <a:srgbClr val="C0C0C0"/>
                </a:highlight>
              </a:rPr>
              <a:t>mymath</a:t>
            </a: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 as m</a:t>
            </a:r>
          </a:p>
          <a:p>
            <a:pPr algn="just"/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sz="2800" dirty="0" err="1">
                <a:solidFill>
                  <a:schemeClr val="bg1"/>
                </a:solidFill>
                <a:highlight>
                  <a:srgbClr val="C0C0C0"/>
                </a:highlight>
              </a:rPr>
              <a:t>m.subtract</a:t>
            </a: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(10, 5))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375C1-C2F1-71AD-0E4A-D1DD7E354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r="14088"/>
          <a:stretch>
            <a:fillRect/>
          </a:stretch>
        </p:blipFill>
        <p:spPr>
          <a:xfrm>
            <a:off x="7536580" y="2942515"/>
            <a:ext cx="3965609" cy="18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DF343-DF8C-E51B-6CC1-2FAF508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931E-2ABA-E64F-949F-7B7E77A63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The csv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18A4B-4BB3-6387-B9CA-EDB2C79DCA97}"/>
              </a:ext>
            </a:extLst>
          </p:cNvPr>
          <p:cNvSpPr txBox="1"/>
          <p:nvPr/>
        </p:nvSpPr>
        <p:spPr>
          <a:xfrm>
            <a:off x="409203" y="1722595"/>
            <a:ext cx="6578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Used for reading and writing .csv files.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Common methods:</a:t>
            </a:r>
          </a:p>
          <a:p>
            <a:pPr lvl="2"/>
            <a:r>
              <a:rPr lang="en-US" sz="2800" dirty="0" err="1">
                <a:solidFill>
                  <a:schemeClr val="bg1"/>
                </a:solidFill>
              </a:rPr>
              <a:t>csv.reader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sz="2800" dirty="0" err="1">
                <a:solidFill>
                  <a:schemeClr val="bg1"/>
                </a:solidFill>
              </a:rPr>
              <a:t>csv.writer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4E9BD-11F0-B0EB-F2EC-A2E3A574C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r="14088"/>
          <a:stretch>
            <a:fillRect/>
          </a:stretch>
        </p:blipFill>
        <p:spPr>
          <a:xfrm>
            <a:off x="7536580" y="2942515"/>
            <a:ext cx="3965609" cy="1880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115F2-0EC4-2DF7-B719-7B06E9F68240}"/>
              </a:ext>
            </a:extLst>
          </p:cNvPr>
          <p:cNvSpPr txBox="1"/>
          <p:nvPr/>
        </p:nvSpPr>
        <p:spPr>
          <a:xfrm>
            <a:off x="293699" y="4138864"/>
            <a:ext cx="66942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import csv</a:t>
            </a:r>
          </a:p>
          <a:p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with open('students.csv') as f: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   reader = </a:t>
            </a:r>
            <a:r>
              <a:rPr lang="en-US" sz="2400" dirty="0" err="1">
                <a:solidFill>
                  <a:schemeClr val="bg1"/>
                </a:solidFill>
                <a:highlight>
                  <a:srgbClr val="C0C0C0"/>
                </a:highlight>
              </a:rPr>
              <a:t>csv.reader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(f)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   for row in reader: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       print(row)</a:t>
            </a:r>
          </a:p>
          <a:p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667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52E88-097D-624F-4882-BE597F7E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75FB-2E1E-5D34-12D3-A2E6E190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Conti…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DDE2FD-F9EA-E734-1F5B-D28C0C915763}"/>
              </a:ext>
            </a:extLst>
          </p:cNvPr>
          <p:cNvSpPr txBox="1"/>
          <p:nvPr/>
        </p:nvSpPr>
        <p:spPr>
          <a:xfrm>
            <a:off x="409203" y="1722595"/>
            <a:ext cx="7666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Working with dictionaries: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csv.DictReader</a:t>
            </a:r>
            <a:r>
              <a:rPr lang="en-US" sz="2800" dirty="0">
                <a:solidFill>
                  <a:schemeClr val="bg1"/>
                </a:solidFill>
              </a:rPr>
              <a:t>() → returns each row as a dictionary.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csv.DictWriter</a:t>
            </a:r>
            <a:r>
              <a:rPr lang="en-US" sz="2800" dirty="0">
                <a:solidFill>
                  <a:schemeClr val="bg1"/>
                </a:solidFill>
              </a:rPr>
              <a:t>() → writes dictionary rows.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816FB-98E8-4D0C-A1B3-07F4D1CFB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r="14088"/>
          <a:stretch>
            <a:fillRect/>
          </a:stretch>
        </p:blipFill>
        <p:spPr>
          <a:xfrm>
            <a:off x="7536580" y="2942515"/>
            <a:ext cx="3965609" cy="1880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81BB1-C061-E17D-C3D2-EAA114D03F9F}"/>
              </a:ext>
            </a:extLst>
          </p:cNvPr>
          <p:cNvSpPr txBox="1"/>
          <p:nvPr/>
        </p:nvSpPr>
        <p:spPr>
          <a:xfrm>
            <a:off x="312949" y="3268736"/>
            <a:ext cx="66942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Custom delimiter: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csv.reader</a:t>
            </a:r>
            <a:r>
              <a:rPr lang="en-US" sz="2400" dirty="0">
                <a:solidFill>
                  <a:schemeClr val="bg1"/>
                </a:solidFill>
              </a:rPr>
              <a:t>(file, delimiter=';’)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with open('data.csv') as file: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   reader = </a:t>
            </a:r>
            <a:r>
              <a:rPr lang="en-US" sz="2400" dirty="0" err="1">
                <a:solidFill>
                  <a:schemeClr val="bg1"/>
                </a:solidFill>
                <a:highlight>
                  <a:srgbClr val="C0C0C0"/>
                </a:highlight>
              </a:rPr>
              <a:t>csv.DictReader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(file)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   for row in reader: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       print(row['Name'], row['Age'])</a:t>
            </a:r>
          </a:p>
          <a:p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504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1517</TotalTime>
  <Words>345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Goudy Old Style</vt:lpstr>
      <vt:lpstr>Wingdings 2</vt:lpstr>
      <vt:lpstr>SlateVTI</vt:lpstr>
      <vt:lpstr>Advance Python Course</vt:lpstr>
      <vt:lpstr>What is a Module?</vt:lpstr>
      <vt:lpstr>Step 1: Create a Python File (Module)</vt:lpstr>
      <vt:lpstr>Step 2: Use (Import) the Module in Another File</vt:lpstr>
      <vt:lpstr>Step 3: Import Specific Functions</vt:lpstr>
      <vt:lpstr>The csv Module</vt:lpstr>
      <vt:lpstr>Conti…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Fawad Muhammad Fawad</dc:creator>
  <cp:lastModifiedBy>Muhammad Fawad Muhammad Fawad</cp:lastModifiedBy>
  <cp:revision>95</cp:revision>
  <dcterms:created xsi:type="dcterms:W3CDTF">2025-05-18T04:39:12Z</dcterms:created>
  <dcterms:modified xsi:type="dcterms:W3CDTF">2025-10-09T07:43:29Z</dcterms:modified>
</cp:coreProperties>
</file>