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61" r:id="rId3"/>
    <p:sldId id="362" r:id="rId4"/>
    <p:sldId id="363" r:id="rId5"/>
    <p:sldId id="360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Substrings (Slicing)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85525" y="5871411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Note:</a:t>
            </a:r>
            <a:r>
              <a:rPr lang="en-US" sz="2800" dirty="0">
                <a:solidFill>
                  <a:schemeClr val="bg1"/>
                </a:solidFill>
              </a:rPr>
              <a:t> End index is </a:t>
            </a:r>
            <a:r>
              <a:rPr lang="en-US" sz="2800" b="1" dirty="0">
                <a:solidFill>
                  <a:schemeClr val="bg1"/>
                </a:solidFill>
              </a:rPr>
              <a:t>exclusive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</a:t>
            </a:r>
            <a:r>
              <a:rPr lang="en-US" sz="2800" dirty="0" err="1">
                <a:solidFill>
                  <a:schemeClr val="bg1"/>
                </a:solidFill>
              </a:rPr>
              <a:t>start:end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'Python'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text[1:4]  # '</a:t>
            </a:r>
            <a:r>
              <a:rPr lang="en-US" sz="2800" dirty="0" err="1">
                <a:solidFill>
                  <a:schemeClr val="bg1"/>
                </a:solidFill>
              </a:rPr>
              <a:t>yth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text[:3]   # '</a:t>
            </a:r>
            <a:r>
              <a:rPr lang="en-US" sz="2800" dirty="0" err="1">
                <a:solidFill>
                  <a:schemeClr val="bg1"/>
                </a:solidFill>
              </a:rPr>
              <a:t>Pyt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text[3:]   # 'hon'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C8D0D-E6C0-6938-0BBD-CA7048DD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54" y="2536683"/>
            <a:ext cx="4982127" cy="2799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48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index()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498910" y="5557822"/>
            <a:ext cx="50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Difference from find():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index()</a:t>
            </a:r>
            <a:r>
              <a:rPr lang="en-US" sz="2400" dirty="0">
                <a:solidFill>
                  <a:schemeClr val="bg1"/>
                </a:solidFill>
              </a:rPr>
              <a:t> raises an error if not found.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find() </a:t>
            </a:r>
            <a:r>
              <a:rPr lang="en-US" sz="2400" dirty="0">
                <a:solidFill>
                  <a:schemeClr val="bg1"/>
                </a:solidFill>
              </a:rPr>
              <a:t>returns -1.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Returns the first index of a substring, raises error if not found.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string.index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hello'.index</a:t>
            </a:r>
            <a:r>
              <a:rPr lang="en-US" sz="2800" dirty="0">
                <a:solidFill>
                  <a:schemeClr val="bg1"/>
                </a:solidFill>
              </a:rPr>
              <a:t>('e')  # Output: 1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42E3D-D46D-9567-7A4A-92AA2609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8"/>
          <a:stretch>
            <a:fillRect/>
          </a:stretch>
        </p:blipFill>
        <p:spPr>
          <a:xfrm>
            <a:off x="6096000" y="2916722"/>
            <a:ext cx="5112920" cy="23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Negative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Access characters from the end of a 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string[-n]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'hello'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text[-1]  # 'o'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text[-2]  # 'l'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1767-4347-C7B6-95B7-2452DF6A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83" y="2798527"/>
            <a:ext cx="4739941" cy="2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5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Real-World Applications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681790" y="1957974"/>
            <a:ext cx="6498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Input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Natural Language Processing (NLP)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 File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Building Command-Line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0BFA7-392A-60CF-C90C-FB37FEEA9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0" y="1302683"/>
            <a:ext cx="1408698" cy="1118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AD0F-F21C-4C97-F6DC-42198DCD7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33" y="2518158"/>
            <a:ext cx="286702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C440D-835A-98CB-2AC5-6241C923D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08" y="4812367"/>
            <a:ext cx="3067050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33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Summary Table of All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4909A-D719-49FD-AF5F-02C0FC118075}"/>
              </a:ext>
            </a:extLst>
          </p:cNvPr>
          <p:cNvGraphicFramePr>
            <a:graphicFrameLocks noGrp="1"/>
          </p:cNvGraphicFramePr>
          <p:nvPr/>
        </p:nvGraphicFramePr>
        <p:xfrm>
          <a:off x="1960346" y="1330960"/>
          <a:ext cx="8127999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0132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3736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579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7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'hi'.upper()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9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'HI'.isupper()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'HI'.lower()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0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'hi'.islower()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57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 substring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'aaa'.count('a') →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leading/trailing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 hi '.strip()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8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replace()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substrings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'abc'.replace('a', 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10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Join strings with separator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'-'.join(['a', 'b'])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Split string into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'a-b'.split('-')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7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index of substring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'abc'.index('b') →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[-1]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Negative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'[-1] → 'c'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56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53185" y="1568592"/>
            <a:ext cx="6112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methods in Python that allow querying or transforming string data.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Strings are </a:t>
            </a:r>
            <a:r>
              <a:rPr lang="en-US" sz="2800" b="1" dirty="0">
                <a:solidFill>
                  <a:schemeClr val="bg1"/>
                </a:solidFill>
              </a:rPr>
              <a:t>immutable</a:t>
            </a:r>
            <a:r>
              <a:rPr lang="en-US" sz="2800" dirty="0">
                <a:solidFill>
                  <a:schemeClr val="bg1"/>
                </a:solidFill>
              </a:rPr>
              <a:t> in Python — all mutations return </a:t>
            </a:r>
            <a:r>
              <a:rPr lang="en-US" sz="2800" b="1" dirty="0">
                <a:solidFill>
                  <a:schemeClr val="bg1"/>
                </a:solidFill>
              </a:rPr>
              <a:t>new strings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Examples of Uses: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Formatting user input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Searching and cleaning data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Data transformation for NLP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7760-D35D-9D66-A95E-24E50F22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11936"/>
          <a:stretch>
            <a:fillRect/>
          </a:stretch>
        </p:blipFill>
        <p:spPr>
          <a:xfrm>
            <a:off x="7199698" y="2352099"/>
            <a:ext cx="3683216" cy="2961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80971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 dirty="0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Converts all characters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'hello'.upper()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Checks if all characters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isupper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3031958" y="5601903"/>
            <a:ext cx="656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Normalizing text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3765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90576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r>
                        <a:rPr lang="en-US" sz="2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Converts all characters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'HELLO'.lower()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Checks if all characters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islower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</p:spTree>
    <p:extLst>
      <p:ext uri="{BB962C8B-B14F-4D97-AF65-F5344CB8AC3E}">
        <p14:creationId xmlns:p14="http://schemas.microsoft.com/office/powerpoint/2010/main" val="2505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Counts occurrences of a substring.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string.count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banana'.count</a:t>
            </a:r>
            <a:r>
              <a:rPr lang="en-US" sz="2800" dirty="0">
                <a:solidFill>
                  <a:schemeClr val="bg1"/>
                </a:solidFill>
              </a:rPr>
              <a:t>('a')  # Output: 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5DF17-1306-E17C-1409-3995AE78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60" y="2759724"/>
            <a:ext cx="4088732" cy="15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Strip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Variants: </a:t>
            </a:r>
            <a:r>
              <a:rPr lang="en-US" sz="2800" dirty="0" err="1">
                <a:solidFill>
                  <a:schemeClr val="bg1"/>
                </a:solidFill>
              </a:rPr>
              <a:t>lstrip</a:t>
            </a:r>
            <a:r>
              <a:rPr lang="en-US" sz="2800" dirty="0">
                <a:solidFill>
                  <a:schemeClr val="bg1"/>
                </a:solidFill>
              </a:rPr>
              <a:t>(), </a:t>
            </a:r>
            <a:r>
              <a:rPr lang="en-US" sz="2800" dirty="0" err="1">
                <a:solidFill>
                  <a:schemeClr val="bg1"/>
                </a:solidFill>
              </a:rPr>
              <a:t>rstrip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Removes leading and trailing whitespace (or specified characters).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string.strip</a:t>
            </a:r>
            <a:r>
              <a:rPr lang="en-US" sz="2800" dirty="0">
                <a:solidFill>
                  <a:schemeClr val="bg1"/>
                </a:solidFill>
              </a:rPr>
              <a:t>([chars])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  hello  '.strip()  # Output: 'hello'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29DB9-719D-29AC-49A4-86F56C52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2427175"/>
            <a:ext cx="4553251" cy="2394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73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replace()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Data cleaning, text normalization.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Replaces all occurrences of a substring with another.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string.replace</a:t>
            </a:r>
            <a:r>
              <a:rPr lang="en-US" sz="2800" dirty="0">
                <a:solidFill>
                  <a:schemeClr val="bg1"/>
                </a:solidFill>
              </a:rPr>
              <a:t>(old, new[, count])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'hello </a:t>
            </a:r>
            <a:r>
              <a:rPr lang="en-US" sz="2800" dirty="0" err="1">
                <a:solidFill>
                  <a:schemeClr val="bg1"/>
                </a:solidFill>
              </a:rPr>
              <a:t>world'.replace</a:t>
            </a:r>
            <a:r>
              <a:rPr lang="en-US" sz="2800" dirty="0">
                <a:solidFill>
                  <a:schemeClr val="bg1"/>
                </a:solidFill>
              </a:rPr>
              <a:t>('l', '*')  # Output: 'he**o </a:t>
            </a:r>
            <a:r>
              <a:rPr lang="en-US" sz="2800" dirty="0" err="1">
                <a:solidFill>
                  <a:schemeClr val="bg1"/>
                </a:solidFill>
              </a:rPr>
              <a:t>wor</a:t>
            </a:r>
            <a:r>
              <a:rPr lang="en-US" sz="2800" dirty="0">
                <a:solidFill>
                  <a:schemeClr val="bg1"/>
                </a:solidFill>
              </a:rPr>
              <a:t>*d'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EB9D0-81BF-AF6F-DA93-C2F57CA4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2" r="17349"/>
          <a:stretch>
            <a:fillRect/>
          </a:stretch>
        </p:blipFill>
        <p:spPr>
          <a:xfrm>
            <a:off x="8547233" y="2497738"/>
            <a:ext cx="2945331" cy="25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join()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Creating CSV lines, structured data formats.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Joins a list of strings into one string, using a separator.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separator.join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iterable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'-'.join(['a', 'b', 'c'])  # Output: 'a-b-c'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9B590-133C-4380-077E-D86A8554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r="19563"/>
          <a:stretch>
            <a:fillRect/>
          </a:stretch>
        </p:blipFill>
        <p:spPr>
          <a:xfrm>
            <a:off x="8699634" y="2353124"/>
            <a:ext cx="2993456" cy="27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3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split()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Tokenization, parsing files.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Splits a string into a list using a delimiter.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string.split</a:t>
            </a:r>
            <a:r>
              <a:rPr lang="en-US" sz="2800" dirty="0">
                <a:solidFill>
                  <a:schemeClr val="bg1"/>
                </a:solidFill>
              </a:rPr>
              <a:t>([separator])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'a-b-</a:t>
            </a:r>
            <a:r>
              <a:rPr lang="en-US" sz="2800" dirty="0" err="1">
                <a:solidFill>
                  <a:schemeClr val="bg1"/>
                </a:solidFill>
              </a:rPr>
              <a:t>c'.split</a:t>
            </a:r>
            <a:r>
              <a:rPr lang="en-US" sz="2800" dirty="0">
                <a:solidFill>
                  <a:schemeClr val="bg1"/>
                </a:solidFill>
              </a:rPr>
              <a:t>('-')  # Output: ['a', 'b', 'c']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1994-7D52-784A-B0B5-2526C372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1" y="2804179"/>
            <a:ext cx="4861259" cy="2556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63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705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Goudy Old Style</vt:lpstr>
      <vt:lpstr>Wingdings 2</vt:lpstr>
      <vt:lpstr>SlateVTI</vt:lpstr>
      <vt:lpstr>Advance Python Course</vt:lpstr>
      <vt:lpstr>What Are String Methods?</vt:lpstr>
      <vt:lpstr>What Are String Methods?</vt:lpstr>
      <vt:lpstr>Conti…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2025-09-24T05:55:35Z</dcterms:modified>
</cp:coreProperties>
</file>