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191DB-B69D-48C7-9D95-3DD6B650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57050"/>
            <a:ext cx="7766936" cy="1646302"/>
          </a:xfrm>
        </p:spPr>
        <p:txBody>
          <a:bodyPr/>
          <a:lstStyle/>
          <a:p>
            <a:r>
              <a:rPr lang="fr-FR" dirty="0"/>
              <a:t>ATELIER 1 : calcul Scientifique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C4FF0D-CBD3-4843-88F0-5B849F95C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828" y="4891492"/>
            <a:ext cx="7766936" cy="1096899"/>
          </a:xfrm>
        </p:spPr>
        <p:txBody>
          <a:bodyPr/>
          <a:lstStyle/>
          <a:p>
            <a:r>
              <a:rPr lang="fr-FR" dirty="0"/>
              <a:t>Nom et prenom : Bahaeddine Aouanet</a:t>
            </a:r>
          </a:p>
          <a:p>
            <a:r>
              <a:rPr lang="fr-FR" dirty="0" err="1"/>
              <a:t>Filiere</a:t>
            </a:r>
            <a:r>
              <a:rPr lang="fr-FR" dirty="0"/>
              <a:t> : 1GI</a:t>
            </a:r>
          </a:p>
        </p:txBody>
      </p:sp>
    </p:spTree>
    <p:extLst>
      <p:ext uri="{BB962C8B-B14F-4D97-AF65-F5344CB8AC3E}">
        <p14:creationId xmlns:p14="http://schemas.microsoft.com/office/powerpoint/2010/main" val="50275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237DBC8-F97B-4125-BB75-9443BC906DD7}"/>
              </a:ext>
            </a:extLst>
          </p:cNvPr>
          <p:cNvSpPr txBox="1"/>
          <p:nvPr/>
        </p:nvSpPr>
        <p:spPr>
          <a:xfrm>
            <a:off x="501444" y="161610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 1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E143CD-6EC3-4E92-AA0B-8EC3F128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40" y="530942"/>
            <a:ext cx="7437977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6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C7240D2-FF02-4E0A-92EB-21AA52DF6F2B}"/>
              </a:ext>
            </a:extLst>
          </p:cNvPr>
          <p:cNvSpPr txBox="1"/>
          <p:nvPr/>
        </p:nvSpPr>
        <p:spPr>
          <a:xfrm>
            <a:off x="501445" y="530942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 2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CB4A06-7B68-4EDC-957B-88C5628C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83" y="761628"/>
            <a:ext cx="5315692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8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EA84BC1-B194-487F-95D9-F16F3472957D}"/>
              </a:ext>
            </a:extLst>
          </p:cNvPr>
          <p:cNvSpPr txBox="1"/>
          <p:nvPr/>
        </p:nvSpPr>
        <p:spPr>
          <a:xfrm>
            <a:off x="501445" y="530942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 3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846EF6-4FAB-4115-B7DB-9A186E4A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96" y="715608"/>
            <a:ext cx="616353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3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B4C0487-DD79-4E4D-B6F7-FF16AEA1D467}"/>
              </a:ext>
            </a:extLst>
          </p:cNvPr>
          <p:cNvSpPr txBox="1"/>
          <p:nvPr/>
        </p:nvSpPr>
        <p:spPr>
          <a:xfrm>
            <a:off x="501445" y="530942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 4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8A418D-EF0E-496E-9C66-01B9E1E0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09" y="937865"/>
            <a:ext cx="779503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0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31BC515-0608-4119-B97F-959653C36D38}"/>
              </a:ext>
            </a:extLst>
          </p:cNvPr>
          <p:cNvSpPr txBox="1"/>
          <p:nvPr/>
        </p:nvSpPr>
        <p:spPr>
          <a:xfrm>
            <a:off x="501445" y="530942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 5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BDB704-2399-4E1C-9FE5-BAACC7ED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65" y="828312"/>
            <a:ext cx="637311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7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94E0668-2A78-4751-8DD8-48CD58F2B3B7}"/>
              </a:ext>
            </a:extLst>
          </p:cNvPr>
          <p:cNvSpPr txBox="1"/>
          <p:nvPr/>
        </p:nvSpPr>
        <p:spPr>
          <a:xfrm>
            <a:off x="501445" y="530942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 6 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01FB15-BB33-4EAC-969E-1BC8A1C3E0BF}"/>
              </a:ext>
            </a:extLst>
          </p:cNvPr>
          <p:cNvSpPr/>
          <p:nvPr/>
        </p:nvSpPr>
        <p:spPr>
          <a:xfrm>
            <a:off x="2016779" y="3059668"/>
            <a:ext cx="585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l'utilisation de trois points ca donne </a:t>
            </a:r>
            <a:r>
              <a:rPr lang="fr-FR" dirty="0" err="1"/>
              <a:t>moin</a:t>
            </a:r>
            <a:r>
              <a:rPr lang="fr-FR" dirty="0"/>
              <a:t> de </a:t>
            </a:r>
            <a:r>
              <a:rPr lang="fr-FR" dirty="0" err="1"/>
              <a:t>precision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91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4221A9B-878A-4E19-94D1-616B5917E260}"/>
              </a:ext>
            </a:extLst>
          </p:cNvPr>
          <p:cNvSpPr txBox="1"/>
          <p:nvPr/>
        </p:nvSpPr>
        <p:spPr>
          <a:xfrm>
            <a:off x="501445" y="530942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 7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155C41-88D0-49C2-9949-925CE424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76" y="809259"/>
            <a:ext cx="7201905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6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8565487-E8C2-463E-AF5B-1683C492280E}"/>
              </a:ext>
            </a:extLst>
          </p:cNvPr>
          <p:cNvSpPr txBox="1"/>
          <p:nvPr/>
        </p:nvSpPr>
        <p:spPr>
          <a:xfrm>
            <a:off x="366458" y="147484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 8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33A55E-0191-4F36-9481-97788A75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7" y="516816"/>
            <a:ext cx="8735550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47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47</Words>
  <Application>Microsoft Office PowerPoint</Application>
  <PresentationFormat>Grand écran</PresentationFormat>
  <Paragraphs>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ATELIER 1 : calcul Scientifique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1 : calcul Scientifique</dc:title>
  <dc:creator>bahae aouanet</dc:creator>
  <cp:lastModifiedBy>bahae aouanet</cp:lastModifiedBy>
  <cp:revision>1</cp:revision>
  <dcterms:created xsi:type="dcterms:W3CDTF">2024-02-15T16:03:55Z</dcterms:created>
  <dcterms:modified xsi:type="dcterms:W3CDTF">2024-02-15T16:09:41Z</dcterms:modified>
</cp:coreProperties>
</file>