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4"/>
    <p:sldMasterId id="2147484088" r:id="rId5"/>
  </p:sldMasterIdLst>
  <p:notesMasterIdLst>
    <p:notesMasterId r:id="rId18"/>
  </p:notesMasterIdLst>
  <p:handoutMasterIdLst>
    <p:handoutMasterId r:id="rId19"/>
  </p:handoutMasterIdLst>
  <p:sldIdLst>
    <p:sldId id="312" r:id="rId6"/>
    <p:sldId id="367" r:id="rId7"/>
    <p:sldId id="370" r:id="rId8"/>
    <p:sldId id="396" r:id="rId9"/>
    <p:sldId id="409" r:id="rId10"/>
    <p:sldId id="400" r:id="rId11"/>
    <p:sldId id="401" r:id="rId12"/>
    <p:sldId id="402" r:id="rId13"/>
    <p:sldId id="420" r:id="rId14"/>
    <p:sldId id="419" r:id="rId15"/>
    <p:sldId id="434" r:id="rId16"/>
    <p:sldId id="433" r:id="rId17"/>
  </p:sldIdLst>
  <p:sldSz cx="9144000" cy="5143500" type="screen16x9"/>
  <p:notesSz cx="6985000" cy="928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5pPr>
    <a:lvl6pPr marL="17145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6pPr>
    <a:lvl7pPr marL="20574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7pPr>
    <a:lvl8pPr marL="24003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8pPr>
    <a:lvl9pPr marL="27432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31" userDrawn="1">
          <p15:clr>
            <a:srgbClr val="A4A3A4"/>
          </p15:clr>
        </p15:guide>
        <p15:guide id="2" orient="horz" pos="76" userDrawn="1">
          <p15:clr>
            <a:srgbClr val="A4A3A4"/>
          </p15:clr>
        </p15:guide>
        <p15:guide id="3" orient="horz" pos="5475" userDrawn="1">
          <p15:clr>
            <a:srgbClr val="A4A3A4"/>
          </p15:clr>
        </p15:guide>
        <p15:guide id="4" orient="horz" pos="5794" userDrawn="1">
          <p15:clr>
            <a:srgbClr val="A4A3A4"/>
          </p15:clr>
        </p15:guide>
        <p15:guide id="5" orient="horz" pos="5517" userDrawn="1">
          <p15:clr>
            <a:srgbClr val="A4A3A4"/>
          </p15:clr>
        </p15:guide>
        <p15:guide id="6" pos="244" userDrawn="1">
          <p15:clr>
            <a:srgbClr val="A4A3A4"/>
          </p15:clr>
        </p15:guide>
        <p15:guide id="7" pos="4340" userDrawn="1">
          <p15:clr>
            <a:srgbClr val="A4A3A4"/>
          </p15:clr>
        </p15:guide>
        <p15:guide id="8" orient="horz" pos="63">
          <p15:clr>
            <a:srgbClr val="A4A3A4"/>
          </p15:clr>
        </p15:guide>
        <p15:guide id="9" orient="horz" pos="5727">
          <p15:clr>
            <a:srgbClr val="A4A3A4"/>
          </p15:clr>
        </p15:guide>
        <p15:guide id="10" pos="6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DELOUR" initials="MD" lastIdx="1" clrIdx="0">
    <p:extLst>
      <p:ext uri="{19B8F6BF-5375-455C-9EA6-DF929625EA0E}">
        <p15:presenceInfo xmlns:p15="http://schemas.microsoft.com/office/powerpoint/2012/main" userId="S::marie.delour@CELADODC-RSWL.COM::07ea31d2-1e77-4c04-adcc-35dd36d7c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4D5"/>
    <a:srgbClr val="66CCFF"/>
    <a:srgbClr val="FFD96D"/>
    <a:srgbClr val="FF9999"/>
    <a:srgbClr val="43B02A"/>
    <a:srgbClr val="CCFFCC"/>
    <a:srgbClr val="CCCCFF"/>
    <a:srgbClr val="FF8200"/>
    <a:srgbClr val="007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napToGrid="0" showGuides="1">
      <p:cViewPr varScale="1">
        <p:scale>
          <a:sx n="114" d="100"/>
          <a:sy n="114" d="100"/>
        </p:scale>
        <p:origin x="59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2052" y="1080"/>
      </p:cViewPr>
      <p:guideLst>
        <p:guide orient="horz" pos="331"/>
        <p:guide orient="horz" pos="76"/>
        <p:guide orient="horz" pos="5475"/>
        <p:guide orient="horz" pos="5794"/>
        <p:guide orient="horz" pos="5517"/>
        <p:guide pos="244"/>
        <p:guide pos="4340"/>
        <p:guide orient="horz" pos="63"/>
        <p:guide orient="horz" pos="5727"/>
        <p:guide pos="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space réservé du texte 7"/>
          <p:cNvSpPr txBox="1">
            <a:spLocks/>
          </p:cNvSpPr>
          <p:nvPr/>
        </p:nvSpPr>
        <p:spPr>
          <a:xfrm>
            <a:off x="470647" y="767621"/>
            <a:ext cx="6021593" cy="336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cap="all" dirty="0"/>
              <a:t>Click to </a:t>
            </a:r>
            <a:r>
              <a:rPr lang="fr-FR" cap="all" dirty="0" err="1"/>
              <a:t>edit</a:t>
            </a:r>
            <a:r>
              <a:rPr lang="fr-FR" cap="all" dirty="0"/>
              <a:t> master </a:t>
            </a:r>
            <a:r>
              <a:rPr lang="fr-FR" cap="all" dirty="0" err="1"/>
              <a:t>text</a:t>
            </a:r>
            <a:r>
              <a:rPr lang="fr-FR" cap="all" dirty="0"/>
              <a:t> styles</a:t>
            </a:r>
          </a:p>
        </p:txBody>
      </p:sp>
      <p:grpSp>
        <p:nvGrpSpPr>
          <p:cNvPr id="49" name="Groupe 48"/>
          <p:cNvGrpSpPr>
            <a:grpSpLocks noChangeAspect="1"/>
          </p:cNvGrpSpPr>
          <p:nvPr/>
        </p:nvGrpSpPr>
        <p:grpSpPr>
          <a:xfrm>
            <a:off x="350278" y="349757"/>
            <a:ext cx="1485195" cy="155315"/>
            <a:chOff x="7712075" y="4803775"/>
            <a:chExt cx="1214438" cy="127001"/>
          </a:xfrm>
        </p:grpSpPr>
        <p:sp>
          <p:nvSpPr>
            <p:cNvPr id="50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79578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3047" y="1193848"/>
            <a:ext cx="4146550" cy="2333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0647" y="3724508"/>
            <a:ext cx="6021594" cy="50885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dirty="0"/>
          </a:p>
        </p:txBody>
      </p:sp>
      <p:sp>
        <p:nvSpPr>
          <p:cNvPr id="19" name="Espace réservé du texte 7"/>
          <p:cNvSpPr txBox="1">
            <a:spLocks/>
          </p:cNvSpPr>
          <p:nvPr/>
        </p:nvSpPr>
        <p:spPr>
          <a:xfrm>
            <a:off x="470647" y="767621"/>
            <a:ext cx="6021593" cy="336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cap="all" dirty="0"/>
              <a:t>Click to </a:t>
            </a:r>
            <a:r>
              <a:rPr lang="fr-FR" cap="all" dirty="0" err="1"/>
              <a:t>edit</a:t>
            </a:r>
            <a:r>
              <a:rPr lang="fr-FR" cap="all" dirty="0"/>
              <a:t> master </a:t>
            </a:r>
            <a:r>
              <a:rPr lang="fr-FR" cap="all" dirty="0" err="1"/>
              <a:t>text</a:t>
            </a:r>
            <a:r>
              <a:rPr lang="fr-FR" cap="all" dirty="0"/>
              <a:t> styles</a:t>
            </a:r>
          </a:p>
        </p:txBody>
      </p:sp>
      <p:grpSp>
        <p:nvGrpSpPr>
          <p:cNvPr id="20" name="Groupe 19"/>
          <p:cNvGrpSpPr>
            <a:grpSpLocks noChangeAspect="1"/>
          </p:cNvGrpSpPr>
          <p:nvPr/>
        </p:nvGrpSpPr>
        <p:grpSpPr>
          <a:xfrm>
            <a:off x="350278" y="349757"/>
            <a:ext cx="1485195" cy="155315"/>
            <a:chOff x="7712075" y="4803775"/>
            <a:chExt cx="1214438" cy="127001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354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defRPr sz="1000" kern="1200">
        <a:solidFill>
          <a:schemeClr val="tx1"/>
        </a:solidFill>
        <a:latin typeface="Arial" pitchFamily="-28" charset="0"/>
        <a:ea typeface="MS PGothic" pitchFamily="34" charset="-128"/>
        <a:cs typeface="ＭＳ Ｐゴシック" pitchFamily="-28" charset="-128"/>
      </a:defRPr>
    </a:lvl1pPr>
    <a:lvl2pPr marL="557213" indent="-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2pPr>
    <a:lvl3pPr marL="8572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3pPr>
    <a:lvl4pPr marL="12001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4pPr>
    <a:lvl5pPr marL="15430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182" y="179388"/>
            <a:ext cx="8783637" cy="4254669"/>
          </a:xfrm>
          <a:prstGeom prst="rect">
            <a:avLst/>
          </a:prstGeom>
        </p:spPr>
      </p:pic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1175785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  <p:grpSp>
        <p:nvGrpSpPr>
          <p:cNvPr id="25" name="Groupe 24"/>
          <p:cNvGrpSpPr/>
          <p:nvPr userDrawn="1"/>
        </p:nvGrpSpPr>
        <p:grpSpPr>
          <a:xfrm>
            <a:off x="6264000" y="4455451"/>
            <a:ext cx="2880000" cy="688049"/>
            <a:chOff x="6264000" y="4455451"/>
            <a:chExt cx="2880000" cy="688049"/>
          </a:xfrm>
        </p:grpSpPr>
        <p:sp>
          <p:nvSpPr>
            <p:cNvPr id="26" name="Rectangle 25"/>
            <p:cNvSpPr/>
            <p:nvPr userDrawn="1"/>
          </p:nvSpPr>
          <p:spPr>
            <a:xfrm>
              <a:off x="6264000" y="4455451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28" name="Groupe 27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29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1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3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4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5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6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grpSp>
        <p:nvGrpSpPr>
          <p:cNvPr id="43" name="Groupe 42"/>
          <p:cNvGrpSpPr/>
          <p:nvPr userDrawn="1"/>
        </p:nvGrpSpPr>
        <p:grpSpPr>
          <a:xfrm>
            <a:off x="0" y="4457700"/>
            <a:ext cx="2880000" cy="688049"/>
            <a:chOff x="0" y="4457700"/>
            <a:chExt cx="2880000" cy="688049"/>
          </a:xfrm>
        </p:grpSpPr>
        <p:sp>
          <p:nvSpPr>
            <p:cNvPr id="44" name="Rectangle 43"/>
            <p:cNvSpPr/>
            <p:nvPr userDrawn="1"/>
          </p:nvSpPr>
          <p:spPr>
            <a:xfrm>
              <a:off x="0" y="4457700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45" name="Groupe 44"/>
            <p:cNvGrpSpPr>
              <a:grpSpLocks noChangeAspect="1"/>
            </p:cNvGrpSpPr>
            <p:nvPr userDrawn="1"/>
          </p:nvGrpSpPr>
          <p:grpSpPr>
            <a:xfrm>
              <a:off x="180182" y="4729931"/>
              <a:ext cx="925715" cy="108000"/>
              <a:chOff x="0" y="2038350"/>
              <a:chExt cx="9144001" cy="1066800"/>
            </a:xfrm>
          </p:grpSpPr>
          <p:sp>
            <p:nvSpPr>
              <p:cNvPr id="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038350"/>
                <a:ext cx="9144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6327775" y="2058988"/>
                <a:ext cx="1304925" cy="1025525"/>
              </a:xfrm>
              <a:custGeom>
                <a:avLst/>
                <a:gdLst>
                  <a:gd name="T0" fmla="*/ 1951 w 2464"/>
                  <a:gd name="T1" fmla="*/ 0 h 1940"/>
                  <a:gd name="T2" fmla="*/ 1469 w 2464"/>
                  <a:gd name="T3" fmla="*/ 0 h 1940"/>
                  <a:gd name="T4" fmla="*/ 1041 w 2464"/>
                  <a:gd name="T5" fmla="*/ 1620 h 1940"/>
                  <a:gd name="T6" fmla="*/ 391 w 2464"/>
                  <a:gd name="T7" fmla="*/ 1620 h 1940"/>
                  <a:gd name="T8" fmla="*/ 391 w 2464"/>
                  <a:gd name="T9" fmla="*/ 0 h 1940"/>
                  <a:gd name="T10" fmla="*/ 0 w 2464"/>
                  <a:gd name="T11" fmla="*/ 0 h 1940"/>
                  <a:gd name="T12" fmla="*/ 0 w 2464"/>
                  <a:gd name="T13" fmla="*/ 1940 h 1940"/>
                  <a:gd name="T14" fmla="*/ 1364 w 2464"/>
                  <a:gd name="T15" fmla="*/ 1940 h 1940"/>
                  <a:gd name="T16" fmla="*/ 1452 w 2464"/>
                  <a:gd name="T17" fmla="*/ 1529 h 1940"/>
                  <a:gd name="T18" fmla="*/ 1968 w 2464"/>
                  <a:gd name="T19" fmla="*/ 1529 h 1940"/>
                  <a:gd name="T20" fmla="*/ 2058 w 2464"/>
                  <a:gd name="T21" fmla="*/ 1940 h 1940"/>
                  <a:gd name="T22" fmla="*/ 2464 w 2464"/>
                  <a:gd name="T23" fmla="*/ 1940 h 1940"/>
                  <a:gd name="T24" fmla="*/ 1951 w 2464"/>
                  <a:gd name="T25" fmla="*/ 0 h 1940"/>
                  <a:gd name="T26" fmla="*/ 1521 w 2464"/>
                  <a:gd name="T27" fmla="*/ 1209 h 1940"/>
                  <a:gd name="T28" fmla="*/ 1707 w 2464"/>
                  <a:gd name="T29" fmla="*/ 337 h 1940"/>
                  <a:gd name="T30" fmla="*/ 1713 w 2464"/>
                  <a:gd name="T31" fmla="*/ 337 h 1940"/>
                  <a:gd name="T32" fmla="*/ 1900 w 2464"/>
                  <a:gd name="T33" fmla="*/ 1209 h 1940"/>
                  <a:gd name="T34" fmla="*/ 1521 w 2464"/>
                  <a:gd name="T35" fmla="*/ 1209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4" h="1940">
                    <a:moveTo>
                      <a:pt x="1951" y="0"/>
                    </a:moveTo>
                    <a:lnTo>
                      <a:pt x="1469" y="0"/>
                    </a:lnTo>
                    <a:lnTo>
                      <a:pt x="1041" y="1620"/>
                    </a:lnTo>
                    <a:lnTo>
                      <a:pt x="391" y="1620"/>
                    </a:lnTo>
                    <a:lnTo>
                      <a:pt x="391" y="0"/>
                    </a:lnTo>
                    <a:lnTo>
                      <a:pt x="0" y="0"/>
                    </a:lnTo>
                    <a:lnTo>
                      <a:pt x="0" y="1940"/>
                    </a:lnTo>
                    <a:lnTo>
                      <a:pt x="1364" y="1940"/>
                    </a:lnTo>
                    <a:lnTo>
                      <a:pt x="1452" y="1529"/>
                    </a:lnTo>
                    <a:lnTo>
                      <a:pt x="1968" y="1529"/>
                    </a:lnTo>
                    <a:lnTo>
                      <a:pt x="2058" y="1940"/>
                    </a:lnTo>
                    <a:lnTo>
                      <a:pt x="2464" y="1940"/>
                    </a:lnTo>
                    <a:lnTo>
                      <a:pt x="1951" y="0"/>
                    </a:lnTo>
                    <a:close/>
                    <a:moveTo>
                      <a:pt x="1521" y="1209"/>
                    </a:moveTo>
                    <a:lnTo>
                      <a:pt x="1707" y="337"/>
                    </a:lnTo>
                    <a:lnTo>
                      <a:pt x="1713" y="337"/>
                    </a:lnTo>
                    <a:lnTo>
                      <a:pt x="1900" y="1209"/>
                    </a:lnTo>
                    <a:lnTo>
                      <a:pt x="1521" y="1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8462963" y="2038350"/>
                <a:ext cx="681038" cy="1066800"/>
              </a:xfrm>
              <a:custGeom>
                <a:avLst/>
                <a:gdLst>
                  <a:gd name="T0" fmla="*/ 562 w 1288"/>
                  <a:gd name="T1" fmla="*/ 750 h 2016"/>
                  <a:gd name="T2" fmla="*/ 468 w 1288"/>
                  <a:gd name="T3" fmla="*/ 679 h 2016"/>
                  <a:gd name="T4" fmla="*/ 425 w 1288"/>
                  <a:gd name="T5" fmla="*/ 596 h 2016"/>
                  <a:gd name="T6" fmla="*/ 417 w 1288"/>
                  <a:gd name="T7" fmla="*/ 514 h 2016"/>
                  <a:gd name="T8" fmla="*/ 434 w 1288"/>
                  <a:gd name="T9" fmla="*/ 411 h 2016"/>
                  <a:gd name="T10" fmla="*/ 492 w 1288"/>
                  <a:gd name="T11" fmla="*/ 330 h 2016"/>
                  <a:gd name="T12" fmla="*/ 608 w 1288"/>
                  <a:gd name="T13" fmla="*/ 290 h 2016"/>
                  <a:gd name="T14" fmla="*/ 715 w 1288"/>
                  <a:gd name="T15" fmla="*/ 299 h 2016"/>
                  <a:gd name="T16" fmla="*/ 764 w 1288"/>
                  <a:gd name="T17" fmla="*/ 324 h 2016"/>
                  <a:gd name="T18" fmla="*/ 824 w 1288"/>
                  <a:gd name="T19" fmla="*/ 405 h 2016"/>
                  <a:gd name="T20" fmla="*/ 851 w 1288"/>
                  <a:gd name="T21" fmla="*/ 542 h 2016"/>
                  <a:gd name="T22" fmla="*/ 1225 w 1288"/>
                  <a:gd name="T23" fmla="*/ 488 h 2016"/>
                  <a:gd name="T24" fmla="*/ 1200 w 1288"/>
                  <a:gd name="T25" fmla="*/ 336 h 2016"/>
                  <a:gd name="T26" fmla="*/ 1142 w 1288"/>
                  <a:gd name="T27" fmla="*/ 214 h 2016"/>
                  <a:gd name="T28" fmla="*/ 1056 w 1288"/>
                  <a:gd name="T29" fmla="*/ 121 h 2016"/>
                  <a:gd name="T30" fmla="*/ 944 w 1288"/>
                  <a:gd name="T31" fmla="*/ 56 h 2016"/>
                  <a:gd name="T32" fmla="*/ 811 w 1288"/>
                  <a:gd name="T33" fmla="*/ 17 h 2016"/>
                  <a:gd name="T34" fmla="*/ 659 w 1288"/>
                  <a:gd name="T35" fmla="*/ 1 h 2016"/>
                  <a:gd name="T36" fmla="*/ 526 w 1288"/>
                  <a:gd name="T37" fmla="*/ 5 h 2016"/>
                  <a:gd name="T38" fmla="*/ 377 w 1288"/>
                  <a:gd name="T39" fmla="*/ 37 h 2016"/>
                  <a:gd name="T40" fmla="*/ 251 w 1288"/>
                  <a:gd name="T41" fmla="*/ 95 h 2016"/>
                  <a:gd name="T42" fmla="*/ 152 w 1288"/>
                  <a:gd name="T43" fmla="*/ 182 h 2016"/>
                  <a:gd name="T44" fmla="*/ 79 w 1288"/>
                  <a:gd name="T45" fmla="*/ 297 h 2016"/>
                  <a:gd name="T46" fmla="*/ 38 w 1288"/>
                  <a:gd name="T47" fmla="*/ 438 h 2016"/>
                  <a:gd name="T48" fmla="*/ 27 w 1288"/>
                  <a:gd name="T49" fmla="*/ 571 h 2016"/>
                  <a:gd name="T50" fmla="*/ 39 w 1288"/>
                  <a:gd name="T51" fmla="*/ 710 h 2016"/>
                  <a:gd name="T52" fmla="*/ 75 w 1288"/>
                  <a:gd name="T53" fmla="*/ 826 h 2016"/>
                  <a:gd name="T54" fmla="*/ 135 w 1288"/>
                  <a:gd name="T55" fmla="*/ 923 h 2016"/>
                  <a:gd name="T56" fmla="*/ 220 w 1288"/>
                  <a:gd name="T57" fmla="*/ 1004 h 2016"/>
                  <a:gd name="T58" fmla="*/ 333 w 1288"/>
                  <a:gd name="T59" fmla="*/ 1074 h 2016"/>
                  <a:gd name="T60" fmla="*/ 534 w 1288"/>
                  <a:gd name="T61" fmla="*/ 1157 h 2016"/>
                  <a:gd name="T62" fmla="*/ 729 w 1288"/>
                  <a:gd name="T63" fmla="*/ 1239 h 2016"/>
                  <a:gd name="T64" fmla="*/ 824 w 1288"/>
                  <a:gd name="T65" fmla="*/ 1310 h 2016"/>
                  <a:gd name="T66" fmla="*/ 858 w 1288"/>
                  <a:gd name="T67" fmla="*/ 1363 h 2016"/>
                  <a:gd name="T68" fmla="*/ 880 w 1288"/>
                  <a:gd name="T69" fmla="*/ 1457 h 2016"/>
                  <a:gd name="T70" fmla="*/ 870 w 1288"/>
                  <a:gd name="T71" fmla="*/ 1571 h 2016"/>
                  <a:gd name="T72" fmla="*/ 809 w 1288"/>
                  <a:gd name="T73" fmla="*/ 1670 h 2016"/>
                  <a:gd name="T74" fmla="*/ 713 w 1288"/>
                  <a:gd name="T75" fmla="*/ 1719 h 2016"/>
                  <a:gd name="T76" fmla="*/ 611 w 1288"/>
                  <a:gd name="T77" fmla="*/ 1726 h 2016"/>
                  <a:gd name="T78" fmla="*/ 533 w 1288"/>
                  <a:gd name="T79" fmla="*/ 1711 h 2016"/>
                  <a:gd name="T80" fmla="*/ 476 w 1288"/>
                  <a:gd name="T81" fmla="*/ 1681 h 2016"/>
                  <a:gd name="T82" fmla="*/ 435 w 1288"/>
                  <a:gd name="T83" fmla="*/ 1636 h 2016"/>
                  <a:gd name="T84" fmla="*/ 402 w 1288"/>
                  <a:gd name="T85" fmla="*/ 1552 h 2016"/>
                  <a:gd name="T86" fmla="*/ 390 w 1288"/>
                  <a:gd name="T87" fmla="*/ 1372 h 2016"/>
                  <a:gd name="T88" fmla="*/ 1 w 1288"/>
                  <a:gd name="T89" fmla="*/ 1516 h 2016"/>
                  <a:gd name="T90" fmla="*/ 26 w 1288"/>
                  <a:gd name="T91" fmla="*/ 1664 h 2016"/>
                  <a:gd name="T92" fmla="*/ 78 w 1288"/>
                  <a:gd name="T93" fmla="*/ 1787 h 2016"/>
                  <a:gd name="T94" fmla="*/ 161 w 1288"/>
                  <a:gd name="T95" fmla="*/ 1885 h 2016"/>
                  <a:gd name="T96" fmla="*/ 276 w 1288"/>
                  <a:gd name="T97" fmla="*/ 1957 h 2016"/>
                  <a:gd name="T98" fmla="*/ 428 w 1288"/>
                  <a:gd name="T99" fmla="*/ 2001 h 2016"/>
                  <a:gd name="T100" fmla="*/ 615 w 1288"/>
                  <a:gd name="T101" fmla="*/ 2016 h 2016"/>
                  <a:gd name="T102" fmla="*/ 765 w 1288"/>
                  <a:gd name="T103" fmla="*/ 2007 h 2016"/>
                  <a:gd name="T104" fmla="*/ 929 w 1288"/>
                  <a:gd name="T105" fmla="*/ 1971 h 2016"/>
                  <a:gd name="T106" fmla="*/ 1065 w 1288"/>
                  <a:gd name="T107" fmla="*/ 1906 h 2016"/>
                  <a:gd name="T108" fmla="*/ 1170 w 1288"/>
                  <a:gd name="T109" fmla="*/ 1812 h 2016"/>
                  <a:gd name="T110" fmla="*/ 1243 w 1288"/>
                  <a:gd name="T111" fmla="*/ 1687 h 2016"/>
                  <a:gd name="T112" fmla="*/ 1281 w 1288"/>
                  <a:gd name="T113" fmla="*/ 1531 h 2016"/>
                  <a:gd name="T114" fmla="*/ 1287 w 1288"/>
                  <a:gd name="T115" fmla="*/ 1378 h 2016"/>
                  <a:gd name="T116" fmla="*/ 1262 w 1288"/>
                  <a:gd name="T117" fmla="*/ 1222 h 2016"/>
                  <a:gd name="T118" fmla="*/ 1223 w 1288"/>
                  <a:gd name="T119" fmla="*/ 1139 h 2016"/>
                  <a:gd name="T120" fmla="*/ 1165 w 1288"/>
                  <a:gd name="T121" fmla="*/ 1063 h 2016"/>
                  <a:gd name="T122" fmla="*/ 1082 w 1288"/>
                  <a:gd name="T123" fmla="*/ 996 h 2016"/>
                  <a:gd name="T124" fmla="*/ 920 w 1288"/>
                  <a:gd name="T125" fmla="*/ 90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920" y="908"/>
                    </a:moveTo>
                    <a:lnTo>
                      <a:pt x="619" y="777"/>
                    </a:lnTo>
                    <a:lnTo>
                      <a:pt x="619" y="777"/>
                    </a:lnTo>
                    <a:lnTo>
                      <a:pt x="589" y="764"/>
                    </a:lnTo>
                    <a:lnTo>
                      <a:pt x="562" y="750"/>
                    </a:lnTo>
                    <a:lnTo>
                      <a:pt x="538" y="737"/>
                    </a:lnTo>
                    <a:lnTo>
                      <a:pt x="517" y="723"/>
                    </a:lnTo>
                    <a:lnTo>
                      <a:pt x="498" y="708"/>
                    </a:lnTo>
                    <a:lnTo>
                      <a:pt x="482" y="694"/>
                    </a:lnTo>
                    <a:lnTo>
                      <a:pt x="468" y="679"/>
                    </a:lnTo>
                    <a:lnTo>
                      <a:pt x="456" y="663"/>
                    </a:lnTo>
                    <a:lnTo>
                      <a:pt x="446" y="648"/>
                    </a:lnTo>
                    <a:lnTo>
                      <a:pt x="437" y="631"/>
                    </a:lnTo>
                    <a:lnTo>
                      <a:pt x="430" y="613"/>
                    </a:lnTo>
                    <a:lnTo>
                      <a:pt x="425" y="596"/>
                    </a:lnTo>
                    <a:lnTo>
                      <a:pt x="422" y="577"/>
                    </a:lnTo>
                    <a:lnTo>
                      <a:pt x="419" y="557"/>
                    </a:lnTo>
                    <a:lnTo>
                      <a:pt x="418" y="535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8" y="492"/>
                    </a:lnTo>
                    <a:lnTo>
                      <a:pt x="419" y="471"/>
                    </a:lnTo>
                    <a:lnTo>
                      <a:pt x="423" y="451"/>
                    </a:lnTo>
                    <a:lnTo>
                      <a:pt x="428" y="431"/>
                    </a:lnTo>
                    <a:lnTo>
                      <a:pt x="434" y="411"/>
                    </a:lnTo>
                    <a:lnTo>
                      <a:pt x="441" y="392"/>
                    </a:lnTo>
                    <a:lnTo>
                      <a:pt x="450" y="375"/>
                    </a:lnTo>
                    <a:lnTo>
                      <a:pt x="462" y="358"/>
                    </a:lnTo>
                    <a:lnTo>
                      <a:pt x="476" y="343"/>
                    </a:lnTo>
                    <a:lnTo>
                      <a:pt x="492" y="330"/>
                    </a:lnTo>
                    <a:lnTo>
                      <a:pt x="510" y="318"/>
                    </a:lnTo>
                    <a:lnTo>
                      <a:pt x="531" y="307"/>
                    </a:lnTo>
                    <a:lnTo>
                      <a:pt x="553" y="299"/>
                    </a:lnTo>
                    <a:lnTo>
                      <a:pt x="579" y="293"/>
                    </a:lnTo>
                    <a:lnTo>
                      <a:pt x="608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67" y="290"/>
                    </a:lnTo>
                    <a:lnTo>
                      <a:pt x="692" y="293"/>
                    </a:lnTo>
                    <a:lnTo>
                      <a:pt x="715" y="299"/>
                    </a:lnTo>
                    <a:lnTo>
                      <a:pt x="725" y="303"/>
                    </a:lnTo>
                    <a:lnTo>
                      <a:pt x="736" y="307"/>
                    </a:lnTo>
                    <a:lnTo>
                      <a:pt x="745" y="312"/>
                    </a:lnTo>
                    <a:lnTo>
                      <a:pt x="755" y="318"/>
                    </a:lnTo>
                    <a:lnTo>
                      <a:pt x="764" y="324"/>
                    </a:lnTo>
                    <a:lnTo>
                      <a:pt x="773" y="331"/>
                    </a:lnTo>
                    <a:lnTo>
                      <a:pt x="788" y="346"/>
                    </a:lnTo>
                    <a:lnTo>
                      <a:pt x="801" y="364"/>
                    </a:lnTo>
                    <a:lnTo>
                      <a:pt x="813" y="383"/>
                    </a:lnTo>
                    <a:lnTo>
                      <a:pt x="824" y="405"/>
                    </a:lnTo>
                    <a:lnTo>
                      <a:pt x="832" y="428"/>
                    </a:lnTo>
                    <a:lnTo>
                      <a:pt x="839" y="454"/>
                    </a:lnTo>
                    <a:lnTo>
                      <a:pt x="845" y="482"/>
                    </a:lnTo>
                    <a:lnTo>
                      <a:pt x="848" y="511"/>
                    </a:lnTo>
                    <a:lnTo>
                      <a:pt x="851" y="542"/>
                    </a:lnTo>
                    <a:lnTo>
                      <a:pt x="851" y="575"/>
                    </a:lnTo>
                    <a:lnTo>
                      <a:pt x="1225" y="575"/>
                    </a:lnTo>
                    <a:lnTo>
                      <a:pt x="1225" y="522"/>
                    </a:lnTo>
                    <a:lnTo>
                      <a:pt x="1225" y="522"/>
                    </a:lnTo>
                    <a:lnTo>
                      <a:pt x="1225" y="488"/>
                    </a:lnTo>
                    <a:lnTo>
                      <a:pt x="1223" y="454"/>
                    </a:lnTo>
                    <a:lnTo>
                      <a:pt x="1219" y="422"/>
                    </a:lnTo>
                    <a:lnTo>
                      <a:pt x="1215" y="393"/>
                    </a:lnTo>
                    <a:lnTo>
                      <a:pt x="1207" y="363"/>
                    </a:lnTo>
                    <a:lnTo>
                      <a:pt x="1200" y="336"/>
                    </a:lnTo>
                    <a:lnTo>
                      <a:pt x="1191" y="309"/>
                    </a:lnTo>
                    <a:lnTo>
                      <a:pt x="1180" y="284"/>
                    </a:lnTo>
                    <a:lnTo>
                      <a:pt x="1170" y="259"/>
                    </a:lnTo>
                    <a:lnTo>
                      <a:pt x="1156" y="236"/>
                    </a:lnTo>
                    <a:lnTo>
                      <a:pt x="1142" y="214"/>
                    </a:lnTo>
                    <a:lnTo>
                      <a:pt x="1128" y="193"/>
                    </a:lnTo>
                    <a:lnTo>
                      <a:pt x="1111" y="173"/>
                    </a:lnTo>
                    <a:lnTo>
                      <a:pt x="1094" y="155"/>
                    </a:lnTo>
                    <a:lnTo>
                      <a:pt x="1076" y="138"/>
                    </a:lnTo>
                    <a:lnTo>
                      <a:pt x="1056" y="121"/>
                    </a:lnTo>
                    <a:lnTo>
                      <a:pt x="1036" y="107"/>
                    </a:lnTo>
                    <a:lnTo>
                      <a:pt x="1014" y="93"/>
                    </a:lnTo>
                    <a:lnTo>
                      <a:pt x="992" y="80"/>
                    </a:lnTo>
                    <a:lnTo>
                      <a:pt x="968" y="68"/>
                    </a:lnTo>
                    <a:lnTo>
                      <a:pt x="944" y="56"/>
                    </a:lnTo>
                    <a:lnTo>
                      <a:pt x="920" y="46"/>
                    </a:lnTo>
                    <a:lnTo>
                      <a:pt x="893" y="37"/>
                    </a:lnTo>
                    <a:lnTo>
                      <a:pt x="866" y="30"/>
                    </a:lnTo>
                    <a:lnTo>
                      <a:pt x="839" y="23"/>
                    </a:lnTo>
                    <a:lnTo>
                      <a:pt x="811" y="17"/>
                    </a:lnTo>
                    <a:lnTo>
                      <a:pt x="781" y="12"/>
                    </a:lnTo>
                    <a:lnTo>
                      <a:pt x="751" y="7"/>
                    </a:lnTo>
                    <a:lnTo>
                      <a:pt x="722" y="5"/>
                    </a:lnTo>
                    <a:lnTo>
                      <a:pt x="690" y="2"/>
                    </a:lnTo>
                    <a:lnTo>
                      <a:pt x="659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592" y="1"/>
                    </a:lnTo>
                    <a:lnTo>
                      <a:pt x="558" y="2"/>
                    </a:lnTo>
                    <a:lnTo>
                      <a:pt x="526" y="5"/>
                    </a:lnTo>
                    <a:lnTo>
                      <a:pt x="494" y="9"/>
                    </a:lnTo>
                    <a:lnTo>
                      <a:pt x="463" y="14"/>
                    </a:lnTo>
                    <a:lnTo>
                      <a:pt x="434" y="20"/>
                    </a:lnTo>
                    <a:lnTo>
                      <a:pt x="405" y="27"/>
                    </a:lnTo>
                    <a:lnTo>
                      <a:pt x="377" y="37"/>
                    </a:lnTo>
                    <a:lnTo>
                      <a:pt x="350" y="46"/>
                    </a:lnTo>
                    <a:lnTo>
                      <a:pt x="324" y="57"/>
                    </a:lnTo>
                    <a:lnTo>
                      <a:pt x="299" y="69"/>
                    </a:lnTo>
                    <a:lnTo>
                      <a:pt x="275" y="81"/>
                    </a:lnTo>
                    <a:lnTo>
                      <a:pt x="251" y="95"/>
                    </a:lnTo>
                    <a:lnTo>
                      <a:pt x="229" y="110"/>
                    </a:lnTo>
                    <a:lnTo>
                      <a:pt x="209" y="127"/>
                    </a:lnTo>
                    <a:lnTo>
                      <a:pt x="188" y="144"/>
                    </a:lnTo>
                    <a:lnTo>
                      <a:pt x="169" y="163"/>
                    </a:lnTo>
                    <a:lnTo>
                      <a:pt x="152" y="182"/>
                    </a:lnTo>
                    <a:lnTo>
                      <a:pt x="135" y="203"/>
                    </a:lnTo>
                    <a:lnTo>
                      <a:pt x="120" y="224"/>
                    </a:lnTo>
                    <a:lnTo>
                      <a:pt x="104" y="247"/>
                    </a:lnTo>
                    <a:lnTo>
                      <a:pt x="91" y="271"/>
                    </a:lnTo>
                    <a:lnTo>
                      <a:pt x="79" y="297"/>
                    </a:lnTo>
                    <a:lnTo>
                      <a:pt x="69" y="323"/>
                    </a:lnTo>
                    <a:lnTo>
                      <a:pt x="59" y="350"/>
                    </a:lnTo>
                    <a:lnTo>
                      <a:pt x="51" y="377"/>
                    </a:lnTo>
                    <a:lnTo>
                      <a:pt x="44" y="407"/>
                    </a:lnTo>
                    <a:lnTo>
                      <a:pt x="38" y="438"/>
                    </a:lnTo>
                    <a:lnTo>
                      <a:pt x="33" y="470"/>
                    </a:lnTo>
                    <a:lnTo>
                      <a:pt x="30" y="502"/>
                    </a:lnTo>
                    <a:lnTo>
                      <a:pt x="27" y="536"/>
                    </a:lnTo>
                    <a:lnTo>
                      <a:pt x="27" y="571"/>
                    </a:lnTo>
                    <a:lnTo>
                      <a:pt x="27" y="571"/>
                    </a:lnTo>
                    <a:lnTo>
                      <a:pt x="27" y="600"/>
                    </a:lnTo>
                    <a:lnTo>
                      <a:pt x="28" y="629"/>
                    </a:lnTo>
                    <a:lnTo>
                      <a:pt x="31" y="657"/>
                    </a:lnTo>
                    <a:lnTo>
                      <a:pt x="34" y="683"/>
                    </a:lnTo>
                    <a:lnTo>
                      <a:pt x="39" y="710"/>
                    </a:lnTo>
                    <a:lnTo>
                      <a:pt x="44" y="734"/>
                    </a:lnTo>
                    <a:lnTo>
                      <a:pt x="50" y="758"/>
                    </a:lnTo>
                    <a:lnTo>
                      <a:pt x="57" y="782"/>
                    </a:lnTo>
                    <a:lnTo>
                      <a:pt x="65" y="805"/>
                    </a:lnTo>
                    <a:lnTo>
                      <a:pt x="75" y="826"/>
                    </a:lnTo>
                    <a:lnTo>
                      <a:pt x="84" y="847"/>
                    </a:lnTo>
                    <a:lnTo>
                      <a:pt x="96" y="867"/>
                    </a:lnTo>
                    <a:lnTo>
                      <a:pt x="108" y="886"/>
                    </a:lnTo>
                    <a:lnTo>
                      <a:pt x="121" y="905"/>
                    </a:lnTo>
                    <a:lnTo>
                      <a:pt x="135" y="923"/>
                    </a:lnTo>
                    <a:lnTo>
                      <a:pt x="151" y="941"/>
                    </a:lnTo>
                    <a:lnTo>
                      <a:pt x="166" y="958"/>
                    </a:lnTo>
                    <a:lnTo>
                      <a:pt x="184" y="973"/>
                    </a:lnTo>
                    <a:lnTo>
                      <a:pt x="201" y="990"/>
                    </a:lnTo>
                    <a:lnTo>
                      <a:pt x="220" y="1004"/>
                    </a:lnTo>
                    <a:lnTo>
                      <a:pt x="242" y="1019"/>
                    </a:lnTo>
                    <a:lnTo>
                      <a:pt x="263" y="1034"/>
                    </a:lnTo>
                    <a:lnTo>
                      <a:pt x="284" y="1048"/>
                    </a:lnTo>
                    <a:lnTo>
                      <a:pt x="308" y="1061"/>
                    </a:lnTo>
                    <a:lnTo>
                      <a:pt x="333" y="1074"/>
                    </a:lnTo>
                    <a:lnTo>
                      <a:pt x="358" y="1087"/>
                    </a:lnTo>
                    <a:lnTo>
                      <a:pt x="412" y="1111"/>
                    </a:lnTo>
                    <a:lnTo>
                      <a:pt x="472" y="1134"/>
                    </a:lnTo>
                    <a:lnTo>
                      <a:pt x="534" y="1157"/>
                    </a:lnTo>
                    <a:lnTo>
                      <a:pt x="534" y="1157"/>
                    </a:lnTo>
                    <a:lnTo>
                      <a:pt x="581" y="1174"/>
                    </a:lnTo>
                    <a:lnTo>
                      <a:pt x="623" y="1190"/>
                    </a:lnTo>
                    <a:lnTo>
                      <a:pt x="661" y="1206"/>
                    </a:lnTo>
                    <a:lnTo>
                      <a:pt x="697" y="1222"/>
                    </a:lnTo>
                    <a:lnTo>
                      <a:pt x="729" y="1239"/>
                    </a:lnTo>
                    <a:lnTo>
                      <a:pt x="757" y="1255"/>
                    </a:lnTo>
                    <a:lnTo>
                      <a:pt x="782" y="1272"/>
                    </a:lnTo>
                    <a:lnTo>
                      <a:pt x="805" y="1290"/>
                    </a:lnTo>
                    <a:lnTo>
                      <a:pt x="814" y="1299"/>
                    </a:lnTo>
                    <a:lnTo>
                      <a:pt x="824" y="1310"/>
                    </a:lnTo>
                    <a:lnTo>
                      <a:pt x="832" y="1319"/>
                    </a:lnTo>
                    <a:lnTo>
                      <a:pt x="839" y="1330"/>
                    </a:lnTo>
                    <a:lnTo>
                      <a:pt x="846" y="1341"/>
                    </a:lnTo>
                    <a:lnTo>
                      <a:pt x="852" y="1352"/>
                    </a:lnTo>
                    <a:lnTo>
                      <a:pt x="858" y="1363"/>
                    </a:lnTo>
                    <a:lnTo>
                      <a:pt x="863" y="1375"/>
                    </a:lnTo>
                    <a:lnTo>
                      <a:pt x="867" y="1387"/>
                    </a:lnTo>
                    <a:lnTo>
                      <a:pt x="871" y="1400"/>
                    </a:lnTo>
                    <a:lnTo>
                      <a:pt x="877" y="1427"/>
                    </a:lnTo>
                    <a:lnTo>
                      <a:pt x="880" y="1457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518"/>
                    </a:lnTo>
                    <a:lnTo>
                      <a:pt x="876" y="1546"/>
                    </a:lnTo>
                    <a:lnTo>
                      <a:pt x="870" y="1571"/>
                    </a:lnTo>
                    <a:lnTo>
                      <a:pt x="861" y="1595"/>
                    </a:lnTo>
                    <a:lnTo>
                      <a:pt x="851" y="1616"/>
                    </a:lnTo>
                    <a:lnTo>
                      <a:pt x="839" y="1636"/>
                    </a:lnTo>
                    <a:lnTo>
                      <a:pt x="825" y="1654"/>
                    </a:lnTo>
                    <a:lnTo>
                      <a:pt x="809" y="1670"/>
                    </a:lnTo>
                    <a:lnTo>
                      <a:pt x="793" y="1683"/>
                    </a:lnTo>
                    <a:lnTo>
                      <a:pt x="774" y="1696"/>
                    </a:lnTo>
                    <a:lnTo>
                      <a:pt x="755" y="1705"/>
                    </a:lnTo>
                    <a:lnTo>
                      <a:pt x="735" y="1713"/>
                    </a:lnTo>
                    <a:lnTo>
                      <a:pt x="713" y="1719"/>
                    </a:lnTo>
                    <a:lnTo>
                      <a:pt x="692" y="1724"/>
                    </a:lnTo>
                    <a:lnTo>
                      <a:pt x="67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11" y="1726"/>
                    </a:lnTo>
                    <a:lnTo>
                      <a:pt x="594" y="1724"/>
                    </a:lnTo>
                    <a:lnTo>
                      <a:pt x="578" y="1722"/>
                    </a:lnTo>
                    <a:lnTo>
                      <a:pt x="562" y="1719"/>
                    </a:lnTo>
                    <a:lnTo>
                      <a:pt x="547" y="1716"/>
                    </a:lnTo>
                    <a:lnTo>
                      <a:pt x="533" y="1711"/>
                    </a:lnTo>
                    <a:lnTo>
                      <a:pt x="520" y="1706"/>
                    </a:lnTo>
                    <a:lnTo>
                      <a:pt x="508" y="1702"/>
                    </a:lnTo>
                    <a:lnTo>
                      <a:pt x="497" y="1696"/>
                    </a:lnTo>
                    <a:lnTo>
                      <a:pt x="486" y="1689"/>
                    </a:lnTo>
                    <a:lnTo>
                      <a:pt x="476" y="1681"/>
                    </a:lnTo>
                    <a:lnTo>
                      <a:pt x="467" y="1673"/>
                    </a:lnTo>
                    <a:lnTo>
                      <a:pt x="457" y="1665"/>
                    </a:lnTo>
                    <a:lnTo>
                      <a:pt x="449" y="1656"/>
                    </a:lnTo>
                    <a:lnTo>
                      <a:pt x="442" y="1647"/>
                    </a:lnTo>
                    <a:lnTo>
                      <a:pt x="435" y="1636"/>
                    </a:lnTo>
                    <a:lnTo>
                      <a:pt x="429" y="1626"/>
                    </a:lnTo>
                    <a:lnTo>
                      <a:pt x="423" y="1615"/>
                    </a:lnTo>
                    <a:lnTo>
                      <a:pt x="417" y="1603"/>
                    </a:lnTo>
                    <a:lnTo>
                      <a:pt x="409" y="1579"/>
                    </a:lnTo>
                    <a:lnTo>
                      <a:pt x="402" y="1552"/>
                    </a:lnTo>
                    <a:lnTo>
                      <a:pt x="397" y="1524"/>
                    </a:lnTo>
                    <a:lnTo>
                      <a:pt x="393" y="1494"/>
                    </a:lnTo>
                    <a:lnTo>
                      <a:pt x="391" y="1462"/>
                    </a:lnTo>
                    <a:lnTo>
                      <a:pt x="390" y="1429"/>
                    </a:lnTo>
                    <a:lnTo>
                      <a:pt x="390" y="1372"/>
                    </a:lnTo>
                    <a:lnTo>
                      <a:pt x="0" y="1372"/>
                    </a:lnTo>
                    <a:lnTo>
                      <a:pt x="0" y="1451"/>
                    </a:lnTo>
                    <a:lnTo>
                      <a:pt x="0" y="1451"/>
                    </a:lnTo>
                    <a:lnTo>
                      <a:pt x="0" y="1483"/>
                    </a:lnTo>
                    <a:lnTo>
                      <a:pt x="1" y="1516"/>
                    </a:lnTo>
                    <a:lnTo>
                      <a:pt x="5" y="1547"/>
                    </a:lnTo>
                    <a:lnTo>
                      <a:pt x="8" y="1578"/>
                    </a:lnTo>
                    <a:lnTo>
                      <a:pt x="13" y="1608"/>
                    </a:lnTo>
                    <a:lnTo>
                      <a:pt x="19" y="1636"/>
                    </a:lnTo>
                    <a:lnTo>
                      <a:pt x="26" y="1664"/>
                    </a:lnTo>
                    <a:lnTo>
                      <a:pt x="33" y="1690"/>
                    </a:lnTo>
                    <a:lnTo>
                      <a:pt x="43" y="1716"/>
                    </a:lnTo>
                    <a:lnTo>
                      <a:pt x="53" y="1741"/>
                    </a:lnTo>
                    <a:lnTo>
                      <a:pt x="65" y="1764"/>
                    </a:lnTo>
                    <a:lnTo>
                      <a:pt x="78" y="1787"/>
                    </a:lnTo>
                    <a:lnTo>
                      <a:pt x="92" y="1808"/>
                    </a:lnTo>
                    <a:lnTo>
                      <a:pt x="108" y="1830"/>
                    </a:lnTo>
                    <a:lnTo>
                      <a:pt x="124" y="1849"/>
                    </a:lnTo>
                    <a:lnTo>
                      <a:pt x="142" y="1868"/>
                    </a:lnTo>
                    <a:lnTo>
                      <a:pt x="161" y="1885"/>
                    </a:lnTo>
                    <a:lnTo>
                      <a:pt x="181" y="1902"/>
                    </a:lnTo>
                    <a:lnTo>
                      <a:pt x="203" y="1918"/>
                    </a:lnTo>
                    <a:lnTo>
                      <a:pt x="226" y="1932"/>
                    </a:lnTo>
                    <a:lnTo>
                      <a:pt x="251" y="1945"/>
                    </a:lnTo>
                    <a:lnTo>
                      <a:pt x="276" y="1957"/>
                    </a:lnTo>
                    <a:lnTo>
                      <a:pt x="305" y="1967"/>
                    </a:lnTo>
                    <a:lnTo>
                      <a:pt x="333" y="1978"/>
                    </a:lnTo>
                    <a:lnTo>
                      <a:pt x="363" y="1986"/>
                    </a:lnTo>
                    <a:lnTo>
                      <a:pt x="395" y="1995"/>
                    </a:lnTo>
                    <a:lnTo>
                      <a:pt x="428" y="2001"/>
                    </a:lnTo>
                    <a:lnTo>
                      <a:pt x="462" y="2007"/>
                    </a:lnTo>
                    <a:lnTo>
                      <a:pt x="498" y="2010"/>
                    </a:lnTo>
                    <a:lnTo>
                      <a:pt x="536" y="2014"/>
                    </a:lnTo>
                    <a:lnTo>
                      <a:pt x="575" y="2015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654" y="2015"/>
                    </a:lnTo>
                    <a:lnTo>
                      <a:pt x="693" y="2014"/>
                    </a:lnTo>
                    <a:lnTo>
                      <a:pt x="730" y="2011"/>
                    </a:lnTo>
                    <a:lnTo>
                      <a:pt x="765" y="2007"/>
                    </a:lnTo>
                    <a:lnTo>
                      <a:pt x="801" y="2002"/>
                    </a:lnTo>
                    <a:lnTo>
                      <a:pt x="834" y="1996"/>
                    </a:lnTo>
                    <a:lnTo>
                      <a:pt x="867" y="1989"/>
                    </a:lnTo>
                    <a:lnTo>
                      <a:pt x="899" y="1980"/>
                    </a:lnTo>
                    <a:lnTo>
                      <a:pt x="929" y="1971"/>
                    </a:lnTo>
                    <a:lnTo>
                      <a:pt x="959" y="1960"/>
                    </a:lnTo>
                    <a:lnTo>
                      <a:pt x="987" y="1948"/>
                    </a:lnTo>
                    <a:lnTo>
                      <a:pt x="1014" y="1935"/>
                    </a:lnTo>
                    <a:lnTo>
                      <a:pt x="1040" y="1921"/>
                    </a:lnTo>
                    <a:lnTo>
                      <a:pt x="1065" y="1906"/>
                    </a:lnTo>
                    <a:lnTo>
                      <a:pt x="1088" y="1890"/>
                    </a:lnTo>
                    <a:lnTo>
                      <a:pt x="1110" y="1872"/>
                    </a:lnTo>
                    <a:lnTo>
                      <a:pt x="1132" y="1853"/>
                    </a:lnTo>
                    <a:lnTo>
                      <a:pt x="1151" y="1833"/>
                    </a:lnTo>
                    <a:lnTo>
                      <a:pt x="1170" y="1812"/>
                    </a:lnTo>
                    <a:lnTo>
                      <a:pt x="1187" y="1789"/>
                    </a:lnTo>
                    <a:lnTo>
                      <a:pt x="1203" y="1766"/>
                    </a:lnTo>
                    <a:lnTo>
                      <a:pt x="1217" y="1741"/>
                    </a:lnTo>
                    <a:lnTo>
                      <a:pt x="1230" y="1715"/>
                    </a:lnTo>
                    <a:lnTo>
                      <a:pt x="1243" y="1687"/>
                    </a:lnTo>
                    <a:lnTo>
                      <a:pt x="1252" y="1658"/>
                    </a:lnTo>
                    <a:lnTo>
                      <a:pt x="1262" y="1628"/>
                    </a:lnTo>
                    <a:lnTo>
                      <a:pt x="1270" y="1597"/>
                    </a:lnTo>
                    <a:lnTo>
                      <a:pt x="1276" y="1564"/>
                    </a:lnTo>
                    <a:lnTo>
                      <a:pt x="1281" y="1531"/>
                    </a:lnTo>
                    <a:lnTo>
                      <a:pt x="1286" y="1495"/>
                    </a:lnTo>
                    <a:lnTo>
                      <a:pt x="1287" y="1458"/>
                    </a:lnTo>
                    <a:lnTo>
                      <a:pt x="1288" y="1420"/>
                    </a:lnTo>
                    <a:lnTo>
                      <a:pt x="1288" y="1420"/>
                    </a:lnTo>
                    <a:lnTo>
                      <a:pt x="1287" y="1378"/>
                    </a:lnTo>
                    <a:lnTo>
                      <a:pt x="1284" y="1336"/>
                    </a:lnTo>
                    <a:lnTo>
                      <a:pt x="1279" y="1297"/>
                    </a:lnTo>
                    <a:lnTo>
                      <a:pt x="1271" y="1259"/>
                    </a:lnTo>
                    <a:lnTo>
                      <a:pt x="1267" y="1240"/>
                    </a:lnTo>
                    <a:lnTo>
                      <a:pt x="1262" y="1222"/>
                    </a:lnTo>
                    <a:lnTo>
                      <a:pt x="1255" y="1206"/>
                    </a:lnTo>
                    <a:lnTo>
                      <a:pt x="1249" y="1188"/>
                    </a:lnTo>
                    <a:lnTo>
                      <a:pt x="1241" y="1171"/>
                    </a:lnTo>
                    <a:lnTo>
                      <a:pt x="1232" y="1155"/>
                    </a:lnTo>
                    <a:lnTo>
                      <a:pt x="1223" y="1139"/>
                    </a:lnTo>
                    <a:lnTo>
                      <a:pt x="1213" y="1124"/>
                    </a:lnTo>
                    <a:lnTo>
                      <a:pt x="1203" y="1108"/>
                    </a:lnTo>
                    <a:lnTo>
                      <a:pt x="1191" y="1093"/>
                    </a:lnTo>
                    <a:lnTo>
                      <a:pt x="1178" y="1079"/>
                    </a:lnTo>
                    <a:lnTo>
                      <a:pt x="1165" y="1063"/>
                    </a:lnTo>
                    <a:lnTo>
                      <a:pt x="1151" y="1049"/>
                    </a:lnTo>
                    <a:lnTo>
                      <a:pt x="1134" y="1036"/>
                    </a:lnTo>
                    <a:lnTo>
                      <a:pt x="1117" y="1022"/>
                    </a:lnTo>
                    <a:lnTo>
                      <a:pt x="1101" y="1009"/>
                    </a:lnTo>
                    <a:lnTo>
                      <a:pt x="1082" y="996"/>
                    </a:lnTo>
                    <a:lnTo>
                      <a:pt x="1062" y="982"/>
                    </a:lnTo>
                    <a:lnTo>
                      <a:pt x="1042" y="969"/>
                    </a:lnTo>
                    <a:lnTo>
                      <a:pt x="1019" y="956"/>
                    </a:lnTo>
                    <a:lnTo>
                      <a:pt x="972" y="931"/>
                    </a:lnTo>
                    <a:lnTo>
                      <a:pt x="920" y="908"/>
                    </a:lnTo>
                    <a:lnTo>
                      <a:pt x="920" y="9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691438" y="2301875"/>
                <a:ext cx="523875" cy="525463"/>
              </a:xfrm>
              <a:custGeom>
                <a:avLst/>
                <a:gdLst>
                  <a:gd name="T0" fmla="*/ 0 w 990"/>
                  <a:gd name="T1" fmla="*/ 344 h 993"/>
                  <a:gd name="T2" fmla="*/ 308 w 990"/>
                  <a:gd name="T3" fmla="*/ 499 h 993"/>
                  <a:gd name="T4" fmla="*/ 1 w 990"/>
                  <a:gd name="T5" fmla="*/ 649 h 993"/>
                  <a:gd name="T6" fmla="*/ 1 w 990"/>
                  <a:gd name="T7" fmla="*/ 993 h 993"/>
                  <a:gd name="T8" fmla="*/ 990 w 990"/>
                  <a:gd name="T9" fmla="*/ 497 h 993"/>
                  <a:gd name="T10" fmla="*/ 990 w 990"/>
                  <a:gd name="T11" fmla="*/ 497 h 993"/>
                  <a:gd name="T12" fmla="*/ 758 w 990"/>
                  <a:gd name="T13" fmla="*/ 380 h 993"/>
                  <a:gd name="T14" fmla="*/ 426 w 990"/>
                  <a:gd name="T15" fmla="*/ 214 h 993"/>
                  <a:gd name="T16" fmla="*/ 0 w 990"/>
                  <a:gd name="T17" fmla="*/ 0 h 993"/>
                  <a:gd name="T18" fmla="*/ 0 w 990"/>
                  <a:gd name="T19" fmla="*/ 344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3">
                    <a:moveTo>
                      <a:pt x="0" y="344"/>
                    </a:moveTo>
                    <a:lnTo>
                      <a:pt x="308" y="499"/>
                    </a:lnTo>
                    <a:lnTo>
                      <a:pt x="1" y="649"/>
                    </a:lnTo>
                    <a:lnTo>
                      <a:pt x="1" y="993"/>
                    </a:lnTo>
                    <a:lnTo>
                      <a:pt x="990" y="497"/>
                    </a:lnTo>
                    <a:lnTo>
                      <a:pt x="990" y="497"/>
                    </a:lnTo>
                    <a:lnTo>
                      <a:pt x="758" y="380"/>
                    </a:lnTo>
                    <a:lnTo>
                      <a:pt x="426" y="214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91438" y="2058988"/>
                <a:ext cx="649288" cy="471488"/>
              </a:xfrm>
              <a:custGeom>
                <a:avLst/>
                <a:gdLst>
                  <a:gd name="T0" fmla="*/ 1227 w 1227"/>
                  <a:gd name="T1" fmla="*/ 492 h 892"/>
                  <a:gd name="T2" fmla="*/ 1225 w 1227"/>
                  <a:gd name="T3" fmla="*/ 425 h 892"/>
                  <a:gd name="T4" fmla="*/ 1217 w 1227"/>
                  <a:gd name="T5" fmla="*/ 364 h 892"/>
                  <a:gd name="T6" fmla="*/ 1204 w 1227"/>
                  <a:gd name="T7" fmla="*/ 308 h 892"/>
                  <a:gd name="T8" fmla="*/ 1186 w 1227"/>
                  <a:gd name="T9" fmla="*/ 259 h 892"/>
                  <a:gd name="T10" fmla="*/ 1165 w 1227"/>
                  <a:gd name="T11" fmla="*/ 214 h 892"/>
                  <a:gd name="T12" fmla="*/ 1137 w 1227"/>
                  <a:gd name="T13" fmla="*/ 173 h 892"/>
                  <a:gd name="T14" fmla="*/ 1107 w 1227"/>
                  <a:gd name="T15" fmla="*/ 138 h 892"/>
                  <a:gd name="T16" fmla="*/ 1072 w 1227"/>
                  <a:gd name="T17" fmla="*/ 107 h 892"/>
                  <a:gd name="T18" fmla="*/ 1034 w 1227"/>
                  <a:gd name="T19" fmla="*/ 79 h 892"/>
                  <a:gd name="T20" fmla="*/ 992 w 1227"/>
                  <a:gd name="T21" fmla="*/ 58 h 892"/>
                  <a:gd name="T22" fmla="*/ 947 w 1227"/>
                  <a:gd name="T23" fmla="*/ 39 h 892"/>
                  <a:gd name="T24" fmla="*/ 898 w 1227"/>
                  <a:gd name="T25" fmla="*/ 25 h 892"/>
                  <a:gd name="T26" fmla="*/ 847 w 1227"/>
                  <a:gd name="T27" fmla="*/ 14 h 892"/>
                  <a:gd name="T28" fmla="*/ 793 w 1227"/>
                  <a:gd name="T29" fmla="*/ 6 h 892"/>
                  <a:gd name="T30" fmla="*/ 736 w 1227"/>
                  <a:gd name="T31" fmla="*/ 1 h 892"/>
                  <a:gd name="T32" fmla="*/ 676 w 1227"/>
                  <a:gd name="T33" fmla="*/ 0 h 892"/>
                  <a:gd name="T34" fmla="*/ 0 w 1227"/>
                  <a:gd name="T35" fmla="*/ 288 h 892"/>
                  <a:gd name="T36" fmla="*/ 554 w 1227"/>
                  <a:gd name="T37" fmla="*/ 288 h 892"/>
                  <a:gd name="T38" fmla="*/ 622 w 1227"/>
                  <a:gd name="T39" fmla="*/ 292 h 892"/>
                  <a:gd name="T40" fmla="*/ 680 w 1227"/>
                  <a:gd name="T41" fmla="*/ 301 h 892"/>
                  <a:gd name="T42" fmla="*/ 729 w 1227"/>
                  <a:gd name="T43" fmla="*/ 319 h 892"/>
                  <a:gd name="T44" fmla="*/ 750 w 1227"/>
                  <a:gd name="T45" fmla="*/ 331 h 892"/>
                  <a:gd name="T46" fmla="*/ 768 w 1227"/>
                  <a:gd name="T47" fmla="*/ 345 h 892"/>
                  <a:gd name="T48" fmla="*/ 784 w 1227"/>
                  <a:gd name="T49" fmla="*/ 362 h 892"/>
                  <a:gd name="T50" fmla="*/ 798 w 1227"/>
                  <a:gd name="T51" fmla="*/ 380 h 892"/>
                  <a:gd name="T52" fmla="*/ 810 w 1227"/>
                  <a:gd name="T53" fmla="*/ 400 h 892"/>
                  <a:gd name="T54" fmla="*/ 820 w 1227"/>
                  <a:gd name="T55" fmla="*/ 424 h 892"/>
                  <a:gd name="T56" fmla="*/ 833 w 1227"/>
                  <a:gd name="T57" fmla="*/ 477 h 892"/>
                  <a:gd name="T58" fmla="*/ 836 w 1227"/>
                  <a:gd name="T59" fmla="*/ 541 h 892"/>
                  <a:gd name="T60" fmla="*/ 836 w 1227"/>
                  <a:gd name="T61" fmla="*/ 558 h 892"/>
                  <a:gd name="T62" fmla="*/ 834 w 1227"/>
                  <a:gd name="T63" fmla="*/ 591 h 892"/>
                  <a:gd name="T64" fmla="*/ 828 w 1227"/>
                  <a:gd name="T65" fmla="*/ 619 h 892"/>
                  <a:gd name="T66" fmla="*/ 819 w 1227"/>
                  <a:gd name="T67" fmla="*/ 645 h 892"/>
                  <a:gd name="T68" fmla="*/ 808 w 1227"/>
                  <a:gd name="T69" fmla="*/ 670 h 892"/>
                  <a:gd name="T70" fmla="*/ 794 w 1227"/>
                  <a:gd name="T71" fmla="*/ 692 h 892"/>
                  <a:gd name="T72" fmla="*/ 777 w 1227"/>
                  <a:gd name="T73" fmla="*/ 711 h 892"/>
                  <a:gd name="T74" fmla="*/ 749 w 1227"/>
                  <a:gd name="T75" fmla="*/ 736 h 892"/>
                  <a:gd name="T76" fmla="*/ 1060 w 1227"/>
                  <a:gd name="T77" fmla="*/ 892 h 892"/>
                  <a:gd name="T78" fmla="*/ 1078 w 1227"/>
                  <a:gd name="T79" fmla="*/ 876 h 892"/>
                  <a:gd name="T80" fmla="*/ 1110 w 1227"/>
                  <a:gd name="T81" fmla="*/ 839 h 892"/>
                  <a:gd name="T82" fmla="*/ 1140 w 1227"/>
                  <a:gd name="T83" fmla="*/ 800 h 892"/>
                  <a:gd name="T84" fmla="*/ 1167 w 1227"/>
                  <a:gd name="T85" fmla="*/ 755 h 892"/>
                  <a:gd name="T86" fmla="*/ 1189 w 1227"/>
                  <a:gd name="T87" fmla="*/ 705 h 892"/>
                  <a:gd name="T88" fmla="*/ 1207 w 1227"/>
                  <a:gd name="T89" fmla="*/ 651 h 892"/>
                  <a:gd name="T90" fmla="*/ 1220 w 1227"/>
                  <a:gd name="T91" fmla="*/ 591 h 892"/>
                  <a:gd name="T92" fmla="*/ 1226 w 1227"/>
                  <a:gd name="T93" fmla="*/ 527 h 892"/>
                  <a:gd name="T94" fmla="*/ 1227 w 1227"/>
                  <a:gd name="T95" fmla="*/ 4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7" h="892">
                    <a:moveTo>
                      <a:pt x="1227" y="492"/>
                    </a:moveTo>
                    <a:lnTo>
                      <a:pt x="1227" y="492"/>
                    </a:lnTo>
                    <a:lnTo>
                      <a:pt x="1227" y="458"/>
                    </a:lnTo>
                    <a:lnTo>
                      <a:pt x="1225" y="425"/>
                    </a:lnTo>
                    <a:lnTo>
                      <a:pt x="1221" y="394"/>
                    </a:lnTo>
                    <a:lnTo>
                      <a:pt x="1217" y="364"/>
                    </a:lnTo>
                    <a:lnTo>
                      <a:pt x="1211" y="336"/>
                    </a:lnTo>
                    <a:lnTo>
                      <a:pt x="1204" y="308"/>
                    </a:lnTo>
                    <a:lnTo>
                      <a:pt x="1195" y="282"/>
                    </a:lnTo>
                    <a:lnTo>
                      <a:pt x="1186" y="259"/>
                    </a:lnTo>
                    <a:lnTo>
                      <a:pt x="1176" y="235"/>
                    </a:lnTo>
                    <a:lnTo>
                      <a:pt x="1165" y="214"/>
                    </a:lnTo>
                    <a:lnTo>
                      <a:pt x="1152" y="192"/>
                    </a:lnTo>
                    <a:lnTo>
                      <a:pt x="1137" y="173"/>
                    </a:lnTo>
                    <a:lnTo>
                      <a:pt x="1123" y="154"/>
                    </a:lnTo>
                    <a:lnTo>
                      <a:pt x="1107" y="138"/>
                    </a:lnTo>
                    <a:lnTo>
                      <a:pt x="1090" y="121"/>
                    </a:lnTo>
                    <a:lnTo>
                      <a:pt x="1072" y="107"/>
                    </a:lnTo>
                    <a:lnTo>
                      <a:pt x="1053" y="93"/>
                    </a:lnTo>
                    <a:lnTo>
                      <a:pt x="1034" y="79"/>
                    </a:lnTo>
                    <a:lnTo>
                      <a:pt x="1013" y="69"/>
                    </a:lnTo>
                    <a:lnTo>
                      <a:pt x="992" y="58"/>
                    </a:lnTo>
                    <a:lnTo>
                      <a:pt x="969" y="49"/>
                    </a:lnTo>
                    <a:lnTo>
                      <a:pt x="947" y="39"/>
                    </a:lnTo>
                    <a:lnTo>
                      <a:pt x="923" y="32"/>
                    </a:lnTo>
                    <a:lnTo>
                      <a:pt x="898" y="25"/>
                    </a:lnTo>
                    <a:lnTo>
                      <a:pt x="873" y="19"/>
                    </a:lnTo>
                    <a:lnTo>
                      <a:pt x="847" y="14"/>
                    </a:lnTo>
                    <a:lnTo>
                      <a:pt x="820" y="9"/>
                    </a:lnTo>
                    <a:lnTo>
                      <a:pt x="793" y="6"/>
                    </a:lnTo>
                    <a:lnTo>
                      <a:pt x="764" y="4"/>
                    </a:lnTo>
                    <a:lnTo>
                      <a:pt x="736" y="1"/>
                    </a:lnTo>
                    <a:lnTo>
                      <a:pt x="707" y="1"/>
                    </a:lnTo>
                    <a:lnTo>
                      <a:pt x="67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4" y="288"/>
                    </a:lnTo>
                    <a:lnTo>
                      <a:pt x="554" y="288"/>
                    </a:lnTo>
                    <a:lnTo>
                      <a:pt x="590" y="289"/>
                    </a:lnTo>
                    <a:lnTo>
                      <a:pt x="622" y="292"/>
                    </a:lnTo>
                    <a:lnTo>
                      <a:pt x="653" y="295"/>
                    </a:lnTo>
                    <a:lnTo>
                      <a:pt x="680" y="301"/>
                    </a:lnTo>
                    <a:lnTo>
                      <a:pt x="706" y="310"/>
                    </a:lnTo>
                    <a:lnTo>
                      <a:pt x="729" y="319"/>
                    </a:lnTo>
                    <a:lnTo>
                      <a:pt x="739" y="325"/>
                    </a:lnTo>
                    <a:lnTo>
                      <a:pt x="750" y="331"/>
                    </a:lnTo>
                    <a:lnTo>
                      <a:pt x="759" y="338"/>
                    </a:lnTo>
                    <a:lnTo>
                      <a:pt x="768" y="345"/>
                    </a:lnTo>
                    <a:lnTo>
                      <a:pt x="777" y="354"/>
                    </a:lnTo>
                    <a:lnTo>
                      <a:pt x="784" y="362"/>
                    </a:lnTo>
                    <a:lnTo>
                      <a:pt x="791" y="370"/>
                    </a:lnTo>
                    <a:lnTo>
                      <a:pt x="798" y="380"/>
                    </a:lnTo>
                    <a:lnTo>
                      <a:pt x="804" y="389"/>
                    </a:lnTo>
                    <a:lnTo>
                      <a:pt x="810" y="400"/>
                    </a:lnTo>
                    <a:lnTo>
                      <a:pt x="815" y="412"/>
                    </a:lnTo>
                    <a:lnTo>
                      <a:pt x="820" y="424"/>
                    </a:lnTo>
                    <a:lnTo>
                      <a:pt x="827" y="448"/>
                    </a:lnTo>
                    <a:lnTo>
                      <a:pt x="833" y="477"/>
                    </a:lnTo>
                    <a:lnTo>
                      <a:pt x="836" y="508"/>
                    </a:lnTo>
                    <a:lnTo>
                      <a:pt x="836" y="541"/>
                    </a:lnTo>
                    <a:lnTo>
                      <a:pt x="836" y="541"/>
                    </a:lnTo>
                    <a:lnTo>
                      <a:pt x="836" y="558"/>
                    </a:lnTo>
                    <a:lnTo>
                      <a:pt x="835" y="574"/>
                    </a:lnTo>
                    <a:lnTo>
                      <a:pt x="834" y="591"/>
                    </a:lnTo>
                    <a:lnTo>
                      <a:pt x="830" y="605"/>
                    </a:lnTo>
                    <a:lnTo>
                      <a:pt x="828" y="619"/>
                    </a:lnTo>
                    <a:lnTo>
                      <a:pt x="823" y="634"/>
                    </a:lnTo>
                    <a:lnTo>
                      <a:pt x="819" y="645"/>
                    </a:lnTo>
                    <a:lnTo>
                      <a:pt x="814" y="659"/>
                    </a:lnTo>
                    <a:lnTo>
                      <a:pt x="808" y="670"/>
                    </a:lnTo>
                    <a:lnTo>
                      <a:pt x="801" y="681"/>
                    </a:lnTo>
                    <a:lnTo>
                      <a:pt x="794" y="692"/>
                    </a:lnTo>
                    <a:lnTo>
                      <a:pt x="785" y="701"/>
                    </a:lnTo>
                    <a:lnTo>
                      <a:pt x="777" y="711"/>
                    </a:lnTo>
                    <a:lnTo>
                      <a:pt x="769" y="719"/>
                    </a:lnTo>
                    <a:lnTo>
                      <a:pt x="749" y="736"/>
                    </a:lnTo>
                    <a:lnTo>
                      <a:pt x="749" y="736"/>
                    </a:lnTo>
                    <a:lnTo>
                      <a:pt x="1060" y="892"/>
                    </a:lnTo>
                    <a:lnTo>
                      <a:pt x="1060" y="892"/>
                    </a:lnTo>
                    <a:lnTo>
                      <a:pt x="1078" y="876"/>
                    </a:lnTo>
                    <a:lnTo>
                      <a:pt x="1095" y="858"/>
                    </a:lnTo>
                    <a:lnTo>
                      <a:pt x="1110" y="839"/>
                    </a:lnTo>
                    <a:lnTo>
                      <a:pt x="1125" y="820"/>
                    </a:lnTo>
                    <a:lnTo>
                      <a:pt x="1140" y="800"/>
                    </a:lnTo>
                    <a:lnTo>
                      <a:pt x="1154" y="777"/>
                    </a:lnTo>
                    <a:lnTo>
                      <a:pt x="1167" y="755"/>
                    </a:lnTo>
                    <a:lnTo>
                      <a:pt x="1179" y="731"/>
                    </a:lnTo>
                    <a:lnTo>
                      <a:pt x="1189" y="705"/>
                    </a:lnTo>
                    <a:lnTo>
                      <a:pt x="1199" y="679"/>
                    </a:lnTo>
                    <a:lnTo>
                      <a:pt x="1207" y="651"/>
                    </a:lnTo>
                    <a:lnTo>
                      <a:pt x="1214" y="622"/>
                    </a:lnTo>
                    <a:lnTo>
                      <a:pt x="1220" y="591"/>
                    </a:lnTo>
                    <a:lnTo>
                      <a:pt x="1224" y="560"/>
                    </a:lnTo>
                    <a:lnTo>
                      <a:pt x="1226" y="527"/>
                    </a:lnTo>
                    <a:lnTo>
                      <a:pt x="1227" y="492"/>
                    </a:lnTo>
                    <a:lnTo>
                      <a:pt x="1227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691438" y="2593975"/>
                <a:ext cx="679450" cy="490538"/>
              </a:xfrm>
              <a:custGeom>
                <a:avLst/>
                <a:gdLst>
                  <a:gd name="T0" fmla="*/ 753 w 1283"/>
                  <a:gd name="T1" fmla="*/ 161 h 928"/>
                  <a:gd name="T2" fmla="*/ 777 w 1283"/>
                  <a:gd name="T3" fmla="*/ 173 h 928"/>
                  <a:gd name="T4" fmla="*/ 790 w 1283"/>
                  <a:gd name="T5" fmla="*/ 182 h 928"/>
                  <a:gd name="T6" fmla="*/ 814 w 1283"/>
                  <a:gd name="T7" fmla="*/ 199 h 928"/>
                  <a:gd name="T8" fmla="*/ 836 w 1283"/>
                  <a:gd name="T9" fmla="*/ 220 h 928"/>
                  <a:gd name="T10" fmla="*/ 854 w 1283"/>
                  <a:gd name="T11" fmla="*/ 242 h 928"/>
                  <a:gd name="T12" fmla="*/ 870 w 1283"/>
                  <a:gd name="T13" fmla="*/ 268 h 928"/>
                  <a:gd name="T14" fmla="*/ 880 w 1283"/>
                  <a:gd name="T15" fmla="*/ 297 h 928"/>
                  <a:gd name="T16" fmla="*/ 889 w 1283"/>
                  <a:gd name="T17" fmla="*/ 330 h 928"/>
                  <a:gd name="T18" fmla="*/ 892 w 1283"/>
                  <a:gd name="T19" fmla="*/ 367 h 928"/>
                  <a:gd name="T20" fmla="*/ 893 w 1283"/>
                  <a:gd name="T21" fmla="*/ 387 h 928"/>
                  <a:gd name="T22" fmla="*/ 889 w 1283"/>
                  <a:gd name="T23" fmla="*/ 451 h 928"/>
                  <a:gd name="T24" fmla="*/ 877 w 1283"/>
                  <a:gd name="T25" fmla="*/ 504 h 928"/>
                  <a:gd name="T26" fmla="*/ 866 w 1283"/>
                  <a:gd name="T27" fmla="*/ 527 h 928"/>
                  <a:gd name="T28" fmla="*/ 854 w 1283"/>
                  <a:gd name="T29" fmla="*/ 548 h 928"/>
                  <a:gd name="T30" fmla="*/ 841 w 1283"/>
                  <a:gd name="T31" fmla="*/ 566 h 928"/>
                  <a:gd name="T32" fmla="*/ 825 w 1283"/>
                  <a:gd name="T33" fmla="*/ 583 h 928"/>
                  <a:gd name="T34" fmla="*/ 806 w 1283"/>
                  <a:gd name="T35" fmla="*/ 597 h 928"/>
                  <a:gd name="T36" fmla="*/ 785 w 1283"/>
                  <a:gd name="T37" fmla="*/ 609 h 928"/>
                  <a:gd name="T38" fmla="*/ 737 w 1283"/>
                  <a:gd name="T39" fmla="*/ 627 h 928"/>
                  <a:gd name="T40" fmla="*/ 679 w 1283"/>
                  <a:gd name="T41" fmla="*/ 636 h 928"/>
                  <a:gd name="T42" fmla="*/ 611 w 1283"/>
                  <a:gd name="T43" fmla="*/ 640 h 928"/>
                  <a:gd name="T44" fmla="*/ 0 w 1283"/>
                  <a:gd name="T45" fmla="*/ 928 h 928"/>
                  <a:gd name="T46" fmla="*/ 733 w 1283"/>
                  <a:gd name="T47" fmla="*/ 928 h 928"/>
                  <a:gd name="T48" fmla="*/ 793 w 1283"/>
                  <a:gd name="T49" fmla="*/ 926 h 928"/>
                  <a:gd name="T50" fmla="*/ 848 w 1283"/>
                  <a:gd name="T51" fmla="*/ 922 h 928"/>
                  <a:gd name="T52" fmla="*/ 903 w 1283"/>
                  <a:gd name="T53" fmla="*/ 914 h 928"/>
                  <a:gd name="T54" fmla="*/ 954 w 1283"/>
                  <a:gd name="T55" fmla="*/ 903 h 928"/>
                  <a:gd name="T56" fmla="*/ 1002 w 1283"/>
                  <a:gd name="T57" fmla="*/ 889 h 928"/>
                  <a:gd name="T58" fmla="*/ 1048 w 1283"/>
                  <a:gd name="T59" fmla="*/ 870 h 928"/>
                  <a:gd name="T60" fmla="*/ 1090 w 1283"/>
                  <a:gd name="T61" fmla="*/ 847 h 928"/>
                  <a:gd name="T62" fmla="*/ 1128 w 1283"/>
                  <a:gd name="T63" fmla="*/ 821 h 928"/>
                  <a:gd name="T64" fmla="*/ 1163 w 1283"/>
                  <a:gd name="T65" fmla="*/ 790 h 928"/>
                  <a:gd name="T66" fmla="*/ 1194 w 1283"/>
                  <a:gd name="T67" fmla="*/ 755 h 928"/>
                  <a:gd name="T68" fmla="*/ 1220 w 1283"/>
                  <a:gd name="T69" fmla="*/ 714 h 928"/>
                  <a:gd name="T70" fmla="*/ 1243 w 1283"/>
                  <a:gd name="T71" fmla="*/ 669 h 928"/>
                  <a:gd name="T72" fmla="*/ 1261 w 1283"/>
                  <a:gd name="T73" fmla="*/ 620 h 928"/>
                  <a:gd name="T74" fmla="*/ 1274 w 1283"/>
                  <a:gd name="T75" fmla="*/ 564 h 928"/>
                  <a:gd name="T76" fmla="*/ 1281 w 1283"/>
                  <a:gd name="T77" fmla="*/ 503 h 928"/>
                  <a:gd name="T78" fmla="*/ 1283 w 1283"/>
                  <a:gd name="T79" fmla="*/ 436 h 928"/>
                  <a:gd name="T80" fmla="*/ 1283 w 1283"/>
                  <a:gd name="T81" fmla="*/ 396 h 928"/>
                  <a:gd name="T82" fmla="*/ 1274 w 1283"/>
                  <a:gd name="T83" fmla="*/ 323 h 928"/>
                  <a:gd name="T84" fmla="*/ 1257 w 1283"/>
                  <a:gd name="T85" fmla="*/ 256 h 928"/>
                  <a:gd name="T86" fmla="*/ 1234 w 1283"/>
                  <a:gd name="T87" fmla="*/ 196 h 928"/>
                  <a:gd name="T88" fmla="*/ 1206 w 1283"/>
                  <a:gd name="T89" fmla="*/ 143 h 928"/>
                  <a:gd name="T90" fmla="*/ 1172 w 1283"/>
                  <a:gd name="T91" fmla="*/ 95 h 928"/>
                  <a:gd name="T92" fmla="*/ 1135 w 1283"/>
                  <a:gd name="T93" fmla="*/ 54 h 928"/>
                  <a:gd name="T94" fmla="*/ 1095 w 1283"/>
                  <a:gd name="T95" fmla="*/ 17 h 928"/>
                  <a:gd name="T96" fmla="*/ 1075 w 1283"/>
                  <a:gd name="T9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3" h="928">
                    <a:moveTo>
                      <a:pt x="1075" y="0"/>
                    </a:moveTo>
                    <a:lnTo>
                      <a:pt x="753" y="161"/>
                    </a:lnTo>
                    <a:lnTo>
                      <a:pt x="753" y="161"/>
                    </a:lnTo>
                    <a:lnTo>
                      <a:pt x="777" y="173"/>
                    </a:lnTo>
                    <a:lnTo>
                      <a:pt x="777" y="173"/>
                    </a:lnTo>
                    <a:lnTo>
                      <a:pt x="790" y="182"/>
                    </a:lnTo>
                    <a:lnTo>
                      <a:pt x="802" y="190"/>
                    </a:lnTo>
                    <a:lnTo>
                      <a:pt x="814" y="199"/>
                    </a:lnTo>
                    <a:lnTo>
                      <a:pt x="826" y="209"/>
                    </a:lnTo>
                    <a:lnTo>
                      <a:pt x="836" y="220"/>
                    </a:lnTo>
                    <a:lnTo>
                      <a:pt x="846" y="230"/>
                    </a:lnTo>
                    <a:lnTo>
                      <a:pt x="854" y="242"/>
                    </a:lnTo>
                    <a:lnTo>
                      <a:pt x="862" y="255"/>
                    </a:lnTo>
                    <a:lnTo>
                      <a:pt x="870" y="268"/>
                    </a:lnTo>
                    <a:lnTo>
                      <a:pt x="875" y="283"/>
                    </a:lnTo>
                    <a:lnTo>
                      <a:pt x="880" y="297"/>
                    </a:lnTo>
                    <a:lnTo>
                      <a:pt x="885" y="313"/>
                    </a:lnTo>
                    <a:lnTo>
                      <a:pt x="889" y="330"/>
                    </a:lnTo>
                    <a:lnTo>
                      <a:pt x="891" y="348"/>
                    </a:lnTo>
                    <a:lnTo>
                      <a:pt x="892" y="367"/>
                    </a:lnTo>
                    <a:lnTo>
                      <a:pt x="893" y="387"/>
                    </a:lnTo>
                    <a:lnTo>
                      <a:pt x="893" y="387"/>
                    </a:lnTo>
                    <a:lnTo>
                      <a:pt x="892" y="420"/>
                    </a:lnTo>
                    <a:lnTo>
                      <a:pt x="889" y="451"/>
                    </a:lnTo>
                    <a:lnTo>
                      <a:pt x="884" y="480"/>
                    </a:lnTo>
                    <a:lnTo>
                      <a:pt x="877" y="504"/>
                    </a:lnTo>
                    <a:lnTo>
                      <a:pt x="872" y="516"/>
                    </a:lnTo>
                    <a:lnTo>
                      <a:pt x="866" y="527"/>
                    </a:lnTo>
                    <a:lnTo>
                      <a:pt x="861" y="538"/>
                    </a:lnTo>
                    <a:lnTo>
                      <a:pt x="854" y="548"/>
                    </a:lnTo>
                    <a:lnTo>
                      <a:pt x="848" y="558"/>
                    </a:lnTo>
                    <a:lnTo>
                      <a:pt x="841" y="566"/>
                    </a:lnTo>
                    <a:lnTo>
                      <a:pt x="833" y="574"/>
                    </a:lnTo>
                    <a:lnTo>
                      <a:pt x="825" y="583"/>
                    </a:lnTo>
                    <a:lnTo>
                      <a:pt x="815" y="590"/>
                    </a:lnTo>
                    <a:lnTo>
                      <a:pt x="806" y="597"/>
                    </a:lnTo>
                    <a:lnTo>
                      <a:pt x="796" y="603"/>
                    </a:lnTo>
                    <a:lnTo>
                      <a:pt x="785" y="609"/>
                    </a:lnTo>
                    <a:lnTo>
                      <a:pt x="762" y="618"/>
                    </a:lnTo>
                    <a:lnTo>
                      <a:pt x="737" y="627"/>
                    </a:lnTo>
                    <a:lnTo>
                      <a:pt x="708" y="633"/>
                    </a:lnTo>
                    <a:lnTo>
                      <a:pt x="679" y="636"/>
                    </a:lnTo>
                    <a:lnTo>
                      <a:pt x="646" y="639"/>
                    </a:lnTo>
                    <a:lnTo>
                      <a:pt x="611" y="640"/>
                    </a:lnTo>
                    <a:lnTo>
                      <a:pt x="0" y="640"/>
                    </a:lnTo>
                    <a:lnTo>
                      <a:pt x="0" y="928"/>
                    </a:lnTo>
                    <a:lnTo>
                      <a:pt x="733" y="928"/>
                    </a:lnTo>
                    <a:lnTo>
                      <a:pt x="733" y="928"/>
                    </a:lnTo>
                    <a:lnTo>
                      <a:pt x="763" y="927"/>
                    </a:lnTo>
                    <a:lnTo>
                      <a:pt x="793" y="926"/>
                    </a:lnTo>
                    <a:lnTo>
                      <a:pt x="821" y="924"/>
                    </a:lnTo>
                    <a:lnTo>
                      <a:pt x="848" y="922"/>
                    </a:lnTo>
                    <a:lnTo>
                      <a:pt x="875" y="919"/>
                    </a:lnTo>
                    <a:lnTo>
                      <a:pt x="903" y="914"/>
                    </a:lnTo>
                    <a:lnTo>
                      <a:pt x="929" y="909"/>
                    </a:lnTo>
                    <a:lnTo>
                      <a:pt x="954" y="903"/>
                    </a:lnTo>
                    <a:lnTo>
                      <a:pt x="979" y="896"/>
                    </a:lnTo>
                    <a:lnTo>
                      <a:pt x="1002" y="889"/>
                    </a:lnTo>
                    <a:lnTo>
                      <a:pt x="1026" y="879"/>
                    </a:lnTo>
                    <a:lnTo>
                      <a:pt x="1048" y="870"/>
                    </a:lnTo>
                    <a:lnTo>
                      <a:pt x="1070" y="859"/>
                    </a:lnTo>
                    <a:lnTo>
                      <a:pt x="1090" y="847"/>
                    </a:lnTo>
                    <a:lnTo>
                      <a:pt x="1110" y="835"/>
                    </a:lnTo>
                    <a:lnTo>
                      <a:pt x="1128" y="821"/>
                    </a:lnTo>
                    <a:lnTo>
                      <a:pt x="1147" y="807"/>
                    </a:lnTo>
                    <a:lnTo>
                      <a:pt x="1163" y="790"/>
                    </a:lnTo>
                    <a:lnTo>
                      <a:pt x="1179" y="774"/>
                    </a:lnTo>
                    <a:lnTo>
                      <a:pt x="1194" y="755"/>
                    </a:lnTo>
                    <a:lnTo>
                      <a:pt x="1207" y="736"/>
                    </a:lnTo>
                    <a:lnTo>
                      <a:pt x="1220" y="714"/>
                    </a:lnTo>
                    <a:lnTo>
                      <a:pt x="1232" y="693"/>
                    </a:lnTo>
                    <a:lnTo>
                      <a:pt x="1243" y="669"/>
                    </a:lnTo>
                    <a:lnTo>
                      <a:pt x="1252" y="646"/>
                    </a:lnTo>
                    <a:lnTo>
                      <a:pt x="1261" y="620"/>
                    </a:lnTo>
                    <a:lnTo>
                      <a:pt x="1268" y="592"/>
                    </a:lnTo>
                    <a:lnTo>
                      <a:pt x="1274" y="564"/>
                    </a:lnTo>
                    <a:lnTo>
                      <a:pt x="1277" y="534"/>
                    </a:lnTo>
                    <a:lnTo>
                      <a:pt x="1281" y="503"/>
                    </a:lnTo>
                    <a:lnTo>
                      <a:pt x="1283" y="470"/>
                    </a:lnTo>
                    <a:lnTo>
                      <a:pt x="1283" y="436"/>
                    </a:lnTo>
                    <a:lnTo>
                      <a:pt x="1283" y="436"/>
                    </a:lnTo>
                    <a:lnTo>
                      <a:pt x="1283" y="396"/>
                    </a:lnTo>
                    <a:lnTo>
                      <a:pt x="1280" y="358"/>
                    </a:lnTo>
                    <a:lnTo>
                      <a:pt x="1274" y="323"/>
                    </a:lnTo>
                    <a:lnTo>
                      <a:pt x="1266" y="288"/>
                    </a:lnTo>
                    <a:lnTo>
                      <a:pt x="1257" y="256"/>
                    </a:lnTo>
                    <a:lnTo>
                      <a:pt x="1246" y="226"/>
                    </a:lnTo>
                    <a:lnTo>
                      <a:pt x="1234" y="196"/>
                    </a:lnTo>
                    <a:lnTo>
                      <a:pt x="1220" y="169"/>
                    </a:lnTo>
                    <a:lnTo>
                      <a:pt x="1206" y="143"/>
                    </a:lnTo>
                    <a:lnTo>
                      <a:pt x="1189" y="119"/>
                    </a:lnTo>
                    <a:lnTo>
                      <a:pt x="1172" y="95"/>
                    </a:lnTo>
                    <a:lnTo>
                      <a:pt x="1154" y="74"/>
                    </a:lnTo>
                    <a:lnTo>
                      <a:pt x="1135" y="54"/>
                    </a:lnTo>
                    <a:lnTo>
                      <a:pt x="1115" y="35"/>
                    </a:lnTo>
                    <a:lnTo>
                      <a:pt x="1095" y="17"/>
                    </a:lnTo>
                    <a:lnTo>
                      <a:pt x="1075" y="0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0" y="2038350"/>
                <a:ext cx="681038" cy="1066800"/>
              </a:xfrm>
              <a:custGeom>
                <a:avLst/>
                <a:gdLst>
                  <a:gd name="T0" fmla="*/ 392 w 1288"/>
                  <a:gd name="T1" fmla="*/ 1494 h 2016"/>
                  <a:gd name="T2" fmla="*/ 423 w 1288"/>
                  <a:gd name="T3" fmla="*/ 1615 h 2016"/>
                  <a:gd name="T4" fmla="*/ 457 w 1288"/>
                  <a:gd name="T5" fmla="*/ 1665 h 2016"/>
                  <a:gd name="T6" fmla="*/ 508 w 1288"/>
                  <a:gd name="T7" fmla="*/ 1702 h 2016"/>
                  <a:gd name="T8" fmla="*/ 577 w 1288"/>
                  <a:gd name="T9" fmla="*/ 1723 h 2016"/>
                  <a:gd name="T10" fmla="*/ 671 w 1288"/>
                  <a:gd name="T11" fmla="*/ 1728 h 2016"/>
                  <a:gd name="T12" fmla="*/ 774 w 1288"/>
                  <a:gd name="T13" fmla="*/ 1696 h 2016"/>
                  <a:gd name="T14" fmla="*/ 851 w 1288"/>
                  <a:gd name="T15" fmla="*/ 1617 h 2016"/>
                  <a:gd name="T16" fmla="*/ 882 w 1288"/>
                  <a:gd name="T17" fmla="*/ 1489 h 2016"/>
                  <a:gd name="T18" fmla="*/ 867 w 1288"/>
                  <a:gd name="T19" fmla="*/ 1388 h 2016"/>
                  <a:gd name="T20" fmla="*/ 839 w 1288"/>
                  <a:gd name="T21" fmla="*/ 1330 h 2016"/>
                  <a:gd name="T22" fmla="*/ 782 w 1288"/>
                  <a:gd name="T23" fmla="*/ 1273 h 2016"/>
                  <a:gd name="T24" fmla="*/ 623 w 1288"/>
                  <a:gd name="T25" fmla="*/ 1190 h 2016"/>
                  <a:gd name="T26" fmla="*/ 412 w 1288"/>
                  <a:gd name="T27" fmla="*/ 1112 h 2016"/>
                  <a:gd name="T28" fmla="*/ 262 w 1288"/>
                  <a:gd name="T29" fmla="*/ 1034 h 2016"/>
                  <a:gd name="T30" fmla="*/ 166 w 1288"/>
                  <a:gd name="T31" fmla="*/ 958 h 2016"/>
                  <a:gd name="T32" fmla="*/ 96 w 1288"/>
                  <a:gd name="T33" fmla="*/ 867 h 2016"/>
                  <a:gd name="T34" fmla="*/ 50 w 1288"/>
                  <a:gd name="T35" fmla="*/ 759 h 2016"/>
                  <a:gd name="T36" fmla="*/ 28 w 1288"/>
                  <a:gd name="T37" fmla="*/ 630 h 2016"/>
                  <a:gd name="T38" fmla="*/ 30 w 1288"/>
                  <a:gd name="T39" fmla="*/ 502 h 2016"/>
                  <a:gd name="T40" fmla="*/ 59 w 1288"/>
                  <a:gd name="T41" fmla="*/ 350 h 2016"/>
                  <a:gd name="T42" fmla="*/ 118 w 1288"/>
                  <a:gd name="T43" fmla="*/ 224 h 2016"/>
                  <a:gd name="T44" fmla="*/ 209 w 1288"/>
                  <a:gd name="T45" fmla="*/ 127 h 2016"/>
                  <a:gd name="T46" fmla="*/ 323 w 1288"/>
                  <a:gd name="T47" fmla="*/ 57 h 2016"/>
                  <a:gd name="T48" fmla="*/ 463 w 1288"/>
                  <a:gd name="T49" fmla="*/ 14 h 2016"/>
                  <a:gd name="T50" fmla="*/ 626 w 1288"/>
                  <a:gd name="T51" fmla="*/ 0 h 2016"/>
                  <a:gd name="T52" fmla="*/ 751 w 1288"/>
                  <a:gd name="T53" fmla="*/ 7 h 2016"/>
                  <a:gd name="T54" fmla="*/ 893 w 1288"/>
                  <a:gd name="T55" fmla="*/ 38 h 2016"/>
                  <a:gd name="T56" fmla="*/ 1014 w 1288"/>
                  <a:gd name="T57" fmla="*/ 93 h 2016"/>
                  <a:gd name="T58" fmla="*/ 1111 w 1288"/>
                  <a:gd name="T59" fmla="*/ 174 h 2016"/>
                  <a:gd name="T60" fmla="*/ 1180 w 1288"/>
                  <a:gd name="T61" fmla="*/ 284 h 2016"/>
                  <a:gd name="T62" fmla="*/ 1219 w 1288"/>
                  <a:gd name="T63" fmla="*/ 424 h 2016"/>
                  <a:gd name="T64" fmla="*/ 851 w 1288"/>
                  <a:gd name="T65" fmla="*/ 577 h 2016"/>
                  <a:gd name="T66" fmla="*/ 839 w 1288"/>
                  <a:gd name="T67" fmla="*/ 454 h 2016"/>
                  <a:gd name="T68" fmla="*/ 788 w 1288"/>
                  <a:gd name="T69" fmla="*/ 346 h 2016"/>
                  <a:gd name="T70" fmla="*/ 736 w 1288"/>
                  <a:gd name="T71" fmla="*/ 307 h 2016"/>
                  <a:gd name="T72" fmla="*/ 640 w 1288"/>
                  <a:gd name="T73" fmla="*/ 288 h 2016"/>
                  <a:gd name="T74" fmla="*/ 531 w 1288"/>
                  <a:gd name="T75" fmla="*/ 307 h 2016"/>
                  <a:gd name="T76" fmla="*/ 450 w 1288"/>
                  <a:gd name="T77" fmla="*/ 375 h 2016"/>
                  <a:gd name="T78" fmla="*/ 419 w 1288"/>
                  <a:gd name="T79" fmla="*/ 471 h 2016"/>
                  <a:gd name="T80" fmla="*/ 419 w 1288"/>
                  <a:gd name="T81" fmla="*/ 557 h 2016"/>
                  <a:gd name="T82" fmla="*/ 446 w 1288"/>
                  <a:gd name="T83" fmla="*/ 648 h 2016"/>
                  <a:gd name="T84" fmla="*/ 517 w 1288"/>
                  <a:gd name="T85" fmla="*/ 724 h 2016"/>
                  <a:gd name="T86" fmla="*/ 919 w 1288"/>
                  <a:gd name="T87" fmla="*/ 908 h 2016"/>
                  <a:gd name="T88" fmla="*/ 1062 w 1288"/>
                  <a:gd name="T89" fmla="*/ 982 h 2016"/>
                  <a:gd name="T90" fmla="*/ 1149 w 1288"/>
                  <a:gd name="T91" fmla="*/ 1050 h 2016"/>
                  <a:gd name="T92" fmla="*/ 1213 w 1288"/>
                  <a:gd name="T93" fmla="*/ 1124 h 2016"/>
                  <a:gd name="T94" fmla="*/ 1255 w 1288"/>
                  <a:gd name="T95" fmla="*/ 1206 h 2016"/>
                  <a:gd name="T96" fmla="*/ 1284 w 1288"/>
                  <a:gd name="T97" fmla="*/ 1336 h 2016"/>
                  <a:gd name="T98" fmla="*/ 1284 w 1288"/>
                  <a:gd name="T99" fmla="*/ 1495 h 2016"/>
                  <a:gd name="T100" fmla="*/ 1252 w 1288"/>
                  <a:gd name="T101" fmla="*/ 1659 h 2016"/>
                  <a:gd name="T102" fmla="*/ 1186 w 1288"/>
                  <a:gd name="T103" fmla="*/ 1789 h 2016"/>
                  <a:gd name="T104" fmla="*/ 1088 w 1288"/>
                  <a:gd name="T105" fmla="*/ 1890 h 2016"/>
                  <a:gd name="T106" fmla="*/ 959 w 1288"/>
                  <a:gd name="T107" fmla="*/ 1960 h 2016"/>
                  <a:gd name="T108" fmla="*/ 801 w 1288"/>
                  <a:gd name="T109" fmla="*/ 2002 h 2016"/>
                  <a:gd name="T110" fmla="*/ 615 w 1288"/>
                  <a:gd name="T111" fmla="*/ 2016 h 2016"/>
                  <a:gd name="T112" fmla="*/ 462 w 1288"/>
                  <a:gd name="T113" fmla="*/ 2007 h 2016"/>
                  <a:gd name="T114" fmla="*/ 303 w 1288"/>
                  <a:gd name="T115" fmla="*/ 1969 h 2016"/>
                  <a:gd name="T116" fmla="*/ 181 w 1288"/>
                  <a:gd name="T117" fmla="*/ 1902 h 2016"/>
                  <a:gd name="T118" fmla="*/ 91 w 1288"/>
                  <a:gd name="T119" fmla="*/ 1810 h 2016"/>
                  <a:gd name="T120" fmla="*/ 33 w 1288"/>
                  <a:gd name="T121" fmla="*/ 1691 h 2016"/>
                  <a:gd name="T122" fmla="*/ 4 w 1288"/>
                  <a:gd name="T123" fmla="*/ 1547 h 2016"/>
                  <a:gd name="T124" fmla="*/ 390 w 1288"/>
                  <a:gd name="T125" fmla="*/ 1373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390" y="1373"/>
                    </a:moveTo>
                    <a:lnTo>
                      <a:pt x="390" y="1430"/>
                    </a:lnTo>
                    <a:lnTo>
                      <a:pt x="390" y="1430"/>
                    </a:lnTo>
                    <a:lnTo>
                      <a:pt x="391" y="1463"/>
                    </a:lnTo>
                    <a:lnTo>
                      <a:pt x="392" y="1494"/>
                    </a:lnTo>
                    <a:lnTo>
                      <a:pt x="396" y="1525"/>
                    </a:lnTo>
                    <a:lnTo>
                      <a:pt x="402" y="1553"/>
                    </a:lnTo>
                    <a:lnTo>
                      <a:pt x="409" y="1579"/>
                    </a:lnTo>
                    <a:lnTo>
                      <a:pt x="417" y="1604"/>
                    </a:lnTo>
                    <a:lnTo>
                      <a:pt x="423" y="1615"/>
                    </a:lnTo>
                    <a:lnTo>
                      <a:pt x="428" y="1627"/>
                    </a:lnTo>
                    <a:lnTo>
                      <a:pt x="435" y="1637"/>
                    </a:lnTo>
                    <a:lnTo>
                      <a:pt x="442" y="1647"/>
                    </a:lnTo>
                    <a:lnTo>
                      <a:pt x="449" y="1656"/>
                    </a:lnTo>
                    <a:lnTo>
                      <a:pt x="457" y="1665"/>
                    </a:lnTo>
                    <a:lnTo>
                      <a:pt x="466" y="1674"/>
                    </a:lnTo>
                    <a:lnTo>
                      <a:pt x="475" y="1681"/>
                    </a:lnTo>
                    <a:lnTo>
                      <a:pt x="486" y="1689"/>
                    </a:lnTo>
                    <a:lnTo>
                      <a:pt x="496" y="1696"/>
                    </a:lnTo>
                    <a:lnTo>
                      <a:pt x="508" y="1702"/>
                    </a:lnTo>
                    <a:lnTo>
                      <a:pt x="520" y="1707"/>
                    </a:lnTo>
                    <a:lnTo>
                      <a:pt x="533" y="1712"/>
                    </a:lnTo>
                    <a:lnTo>
                      <a:pt x="547" y="1716"/>
                    </a:lnTo>
                    <a:lnTo>
                      <a:pt x="562" y="1719"/>
                    </a:lnTo>
                    <a:lnTo>
                      <a:pt x="577" y="1723"/>
                    </a:lnTo>
                    <a:lnTo>
                      <a:pt x="594" y="1725"/>
                    </a:lnTo>
                    <a:lnTo>
                      <a:pt x="61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71" y="1728"/>
                    </a:lnTo>
                    <a:lnTo>
                      <a:pt x="692" y="1724"/>
                    </a:lnTo>
                    <a:lnTo>
                      <a:pt x="713" y="1721"/>
                    </a:lnTo>
                    <a:lnTo>
                      <a:pt x="735" y="1713"/>
                    </a:lnTo>
                    <a:lnTo>
                      <a:pt x="755" y="1705"/>
                    </a:lnTo>
                    <a:lnTo>
                      <a:pt x="774" y="1696"/>
                    </a:lnTo>
                    <a:lnTo>
                      <a:pt x="793" y="1684"/>
                    </a:lnTo>
                    <a:lnTo>
                      <a:pt x="809" y="1670"/>
                    </a:lnTo>
                    <a:lnTo>
                      <a:pt x="825" y="1654"/>
                    </a:lnTo>
                    <a:lnTo>
                      <a:pt x="839" y="1636"/>
                    </a:lnTo>
                    <a:lnTo>
                      <a:pt x="851" y="1617"/>
                    </a:lnTo>
                    <a:lnTo>
                      <a:pt x="861" y="1595"/>
                    </a:lnTo>
                    <a:lnTo>
                      <a:pt x="870" y="1572"/>
                    </a:lnTo>
                    <a:lnTo>
                      <a:pt x="876" y="1546"/>
                    </a:lnTo>
                    <a:lnTo>
                      <a:pt x="879" y="1519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457"/>
                    </a:lnTo>
                    <a:lnTo>
                      <a:pt x="877" y="1427"/>
                    </a:lnTo>
                    <a:lnTo>
                      <a:pt x="871" y="1400"/>
                    </a:lnTo>
                    <a:lnTo>
                      <a:pt x="867" y="1388"/>
                    </a:lnTo>
                    <a:lnTo>
                      <a:pt x="863" y="1375"/>
                    </a:lnTo>
                    <a:lnTo>
                      <a:pt x="858" y="1363"/>
                    </a:lnTo>
                    <a:lnTo>
                      <a:pt x="852" y="1352"/>
                    </a:lnTo>
                    <a:lnTo>
                      <a:pt x="846" y="1341"/>
                    </a:lnTo>
                    <a:lnTo>
                      <a:pt x="839" y="1330"/>
                    </a:lnTo>
                    <a:lnTo>
                      <a:pt x="832" y="1319"/>
                    </a:lnTo>
                    <a:lnTo>
                      <a:pt x="823" y="1310"/>
                    </a:lnTo>
                    <a:lnTo>
                      <a:pt x="814" y="1300"/>
                    </a:lnTo>
                    <a:lnTo>
                      <a:pt x="805" y="1291"/>
                    </a:lnTo>
                    <a:lnTo>
                      <a:pt x="782" y="1273"/>
                    </a:lnTo>
                    <a:lnTo>
                      <a:pt x="757" y="1255"/>
                    </a:lnTo>
                    <a:lnTo>
                      <a:pt x="729" y="1239"/>
                    </a:lnTo>
                    <a:lnTo>
                      <a:pt x="697" y="1222"/>
                    </a:lnTo>
                    <a:lnTo>
                      <a:pt x="661" y="1207"/>
                    </a:lnTo>
                    <a:lnTo>
                      <a:pt x="623" y="1190"/>
                    </a:lnTo>
                    <a:lnTo>
                      <a:pt x="581" y="1175"/>
                    </a:lnTo>
                    <a:lnTo>
                      <a:pt x="534" y="1158"/>
                    </a:lnTo>
                    <a:lnTo>
                      <a:pt x="534" y="1158"/>
                    </a:lnTo>
                    <a:lnTo>
                      <a:pt x="470" y="1134"/>
                    </a:lnTo>
                    <a:lnTo>
                      <a:pt x="412" y="1112"/>
                    </a:lnTo>
                    <a:lnTo>
                      <a:pt x="358" y="1087"/>
                    </a:lnTo>
                    <a:lnTo>
                      <a:pt x="333" y="1074"/>
                    </a:lnTo>
                    <a:lnTo>
                      <a:pt x="308" y="1061"/>
                    </a:lnTo>
                    <a:lnTo>
                      <a:pt x="284" y="1048"/>
                    </a:lnTo>
                    <a:lnTo>
                      <a:pt x="262" y="1034"/>
                    </a:lnTo>
                    <a:lnTo>
                      <a:pt x="241" y="1019"/>
                    </a:lnTo>
                    <a:lnTo>
                      <a:pt x="220" y="1005"/>
                    </a:lnTo>
                    <a:lnTo>
                      <a:pt x="201" y="990"/>
                    </a:lnTo>
                    <a:lnTo>
                      <a:pt x="184" y="974"/>
                    </a:lnTo>
                    <a:lnTo>
                      <a:pt x="166" y="958"/>
                    </a:lnTo>
                    <a:lnTo>
                      <a:pt x="150" y="941"/>
                    </a:lnTo>
                    <a:lnTo>
                      <a:pt x="135" y="923"/>
                    </a:lnTo>
                    <a:lnTo>
                      <a:pt x="121" y="905"/>
                    </a:lnTo>
                    <a:lnTo>
                      <a:pt x="108" y="886"/>
                    </a:lnTo>
                    <a:lnTo>
                      <a:pt x="96" y="867"/>
                    </a:lnTo>
                    <a:lnTo>
                      <a:pt x="84" y="847"/>
                    </a:lnTo>
                    <a:lnTo>
                      <a:pt x="75" y="826"/>
                    </a:lnTo>
                    <a:lnTo>
                      <a:pt x="65" y="805"/>
                    </a:lnTo>
                    <a:lnTo>
                      <a:pt x="57" y="782"/>
                    </a:lnTo>
                    <a:lnTo>
                      <a:pt x="50" y="759"/>
                    </a:lnTo>
                    <a:lnTo>
                      <a:pt x="44" y="734"/>
                    </a:lnTo>
                    <a:lnTo>
                      <a:pt x="38" y="710"/>
                    </a:lnTo>
                    <a:lnTo>
                      <a:pt x="34" y="685"/>
                    </a:lnTo>
                    <a:lnTo>
                      <a:pt x="31" y="657"/>
                    </a:lnTo>
                    <a:lnTo>
                      <a:pt x="28" y="630"/>
                    </a:lnTo>
                    <a:lnTo>
                      <a:pt x="27" y="600"/>
                    </a:lnTo>
                    <a:lnTo>
                      <a:pt x="26" y="571"/>
                    </a:lnTo>
                    <a:lnTo>
                      <a:pt x="26" y="571"/>
                    </a:lnTo>
                    <a:lnTo>
                      <a:pt x="27" y="536"/>
                    </a:lnTo>
                    <a:lnTo>
                      <a:pt x="30" y="502"/>
                    </a:lnTo>
                    <a:lnTo>
                      <a:pt x="33" y="470"/>
                    </a:lnTo>
                    <a:lnTo>
                      <a:pt x="37" y="438"/>
                    </a:lnTo>
                    <a:lnTo>
                      <a:pt x="43" y="407"/>
                    </a:lnTo>
                    <a:lnTo>
                      <a:pt x="50" y="379"/>
                    </a:lnTo>
                    <a:lnTo>
                      <a:pt x="59" y="350"/>
                    </a:lnTo>
                    <a:lnTo>
                      <a:pt x="69" y="323"/>
                    </a:lnTo>
                    <a:lnTo>
                      <a:pt x="79" y="297"/>
                    </a:lnTo>
                    <a:lnTo>
                      <a:pt x="91" y="272"/>
                    </a:lnTo>
                    <a:lnTo>
                      <a:pt x="104" y="247"/>
                    </a:lnTo>
                    <a:lnTo>
                      <a:pt x="118" y="224"/>
                    </a:lnTo>
                    <a:lnTo>
                      <a:pt x="135" y="203"/>
                    </a:lnTo>
                    <a:lnTo>
                      <a:pt x="152" y="183"/>
                    </a:lnTo>
                    <a:lnTo>
                      <a:pt x="169" y="163"/>
                    </a:lnTo>
                    <a:lnTo>
                      <a:pt x="188" y="144"/>
                    </a:lnTo>
                    <a:lnTo>
                      <a:pt x="209" y="127"/>
                    </a:lnTo>
                    <a:lnTo>
                      <a:pt x="229" y="110"/>
                    </a:lnTo>
                    <a:lnTo>
                      <a:pt x="251" y="95"/>
                    </a:lnTo>
                    <a:lnTo>
                      <a:pt x="274" y="82"/>
                    </a:lnTo>
                    <a:lnTo>
                      <a:pt x="299" y="69"/>
                    </a:lnTo>
                    <a:lnTo>
                      <a:pt x="323" y="57"/>
                    </a:lnTo>
                    <a:lnTo>
                      <a:pt x="350" y="46"/>
                    </a:lnTo>
                    <a:lnTo>
                      <a:pt x="377" y="37"/>
                    </a:lnTo>
                    <a:lnTo>
                      <a:pt x="405" y="28"/>
                    </a:lnTo>
                    <a:lnTo>
                      <a:pt x="434" y="21"/>
                    </a:lnTo>
                    <a:lnTo>
                      <a:pt x="463" y="14"/>
                    </a:lnTo>
                    <a:lnTo>
                      <a:pt x="494" y="9"/>
                    </a:lnTo>
                    <a:lnTo>
                      <a:pt x="526" y="6"/>
                    </a:lnTo>
                    <a:lnTo>
                      <a:pt x="558" y="2"/>
                    </a:lnTo>
                    <a:lnTo>
                      <a:pt x="592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59" y="1"/>
                    </a:lnTo>
                    <a:lnTo>
                      <a:pt x="690" y="2"/>
                    </a:lnTo>
                    <a:lnTo>
                      <a:pt x="722" y="5"/>
                    </a:lnTo>
                    <a:lnTo>
                      <a:pt x="751" y="7"/>
                    </a:lnTo>
                    <a:lnTo>
                      <a:pt x="781" y="12"/>
                    </a:lnTo>
                    <a:lnTo>
                      <a:pt x="810" y="17"/>
                    </a:lnTo>
                    <a:lnTo>
                      <a:pt x="839" y="23"/>
                    </a:lnTo>
                    <a:lnTo>
                      <a:pt x="866" y="30"/>
                    </a:lnTo>
                    <a:lnTo>
                      <a:pt x="893" y="38"/>
                    </a:lnTo>
                    <a:lnTo>
                      <a:pt x="919" y="46"/>
                    </a:lnTo>
                    <a:lnTo>
                      <a:pt x="944" y="57"/>
                    </a:lnTo>
                    <a:lnTo>
                      <a:pt x="968" y="68"/>
                    </a:lnTo>
                    <a:lnTo>
                      <a:pt x="992" y="80"/>
                    </a:lnTo>
                    <a:lnTo>
                      <a:pt x="1014" y="93"/>
                    </a:lnTo>
                    <a:lnTo>
                      <a:pt x="1036" y="107"/>
                    </a:lnTo>
                    <a:lnTo>
                      <a:pt x="1056" y="122"/>
                    </a:lnTo>
                    <a:lnTo>
                      <a:pt x="1076" y="138"/>
                    </a:lnTo>
                    <a:lnTo>
                      <a:pt x="1094" y="155"/>
                    </a:lnTo>
                    <a:lnTo>
                      <a:pt x="1111" y="174"/>
                    </a:lnTo>
                    <a:lnTo>
                      <a:pt x="1127" y="193"/>
                    </a:lnTo>
                    <a:lnTo>
                      <a:pt x="1142" y="215"/>
                    </a:lnTo>
                    <a:lnTo>
                      <a:pt x="1156" y="236"/>
                    </a:lnTo>
                    <a:lnTo>
                      <a:pt x="1169" y="260"/>
                    </a:lnTo>
                    <a:lnTo>
                      <a:pt x="1180" y="284"/>
                    </a:lnTo>
                    <a:lnTo>
                      <a:pt x="1191" y="309"/>
                    </a:lnTo>
                    <a:lnTo>
                      <a:pt x="1200" y="336"/>
                    </a:lnTo>
                    <a:lnTo>
                      <a:pt x="1207" y="363"/>
                    </a:lnTo>
                    <a:lnTo>
                      <a:pt x="1214" y="393"/>
                    </a:lnTo>
                    <a:lnTo>
                      <a:pt x="1219" y="424"/>
                    </a:lnTo>
                    <a:lnTo>
                      <a:pt x="1223" y="454"/>
                    </a:lnTo>
                    <a:lnTo>
                      <a:pt x="1225" y="488"/>
                    </a:lnTo>
                    <a:lnTo>
                      <a:pt x="1225" y="522"/>
                    </a:lnTo>
                    <a:lnTo>
                      <a:pt x="1225" y="577"/>
                    </a:lnTo>
                    <a:lnTo>
                      <a:pt x="851" y="577"/>
                    </a:lnTo>
                    <a:lnTo>
                      <a:pt x="851" y="577"/>
                    </a:lnTo>
                    <a:lnTo>
                      <a:pt x="851" y="543"/>
                    </a:lnTo>
                    <a:lnTo>
                      <a:pt x="848" y="511"/>
                    </a:lnTo>
                    <a:lnTo>
                      <a:pt x="845" y="482"/>
                    </a:lnTo>
                    <a:lnTo>
                      <a:pt x="839" y="454"/>
                    </a:lnTo>
                    <a:lnTo>
                      <a:pt x="832" y="430"/>
                    </a:lnTo>
                    <a:lnTo>
                      <a:pt x="823" y="406"/>
                    </a:lnTo>
                    <a:lnTo>
                      <a:pt x="813" y="383"/>
                    </a:lnTo>
                    <a:lnTo>
                      <a:pt x="801" y="364"/>
                    </a:lnTo>
                    <a:lnTo>
                      <a:pt x="788" y="346"/>
                    </a:lnTo>
                    <a:lnTo>
                      <a:pt x="773" y="331"/>
                    </a:lnTo>
                    <a:lnTo>
                      <a:pt x="764" y="325"/>
                    </a:lnTo>
                    <a:lnTo>
                      <a:pt x="755" y="318"/>
                    </a:lnTo>
                    <a:lnTo>
                      <a:pt x="745" y="313"/>
                    </a:lnTo>
                    <a:lnTo>
                      <a:pt x="736" y="307"/>
                    </a:lnTo>
                    <a:lnTo>
                      <a:pt x="725" y="304"/>
                    </a:lnTo>
                    <a:lnTo>
                      <a:pt x="714" y="299"/>
                    </a:lnTo>
                    <a:lnTo>
                      <a:pt x="692" y="293"/>
                    </a:lnTo>
                    <a:lnTo>
                      <a:pt x="667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08" y="290"/>
                    </a:lnTo>
                    <a:lnTo>
                      <a:pt x="579" y="293"/>
                    </a:lnTo>
                    <a:lnTo>
                      <a:pt x="553" y="299"/>
                    </a:lnTo>
                    <a:lnTo>
                      <a:pt x="531" y="307"/>
                    </a:lnTo>
                    <a:lnTo>
                      <a:pt x="509" y="318"/>
                    </a:lnTo>
                    <a:lnTo>
                      <a:pt x="492" y="330"/>
                    </a:lnTo>
                    <a:lnTo>
                      <a:pt x="476" y="343"/>
                    </a:lnTo>
                    <a:lnTo>
                      <a:pt x="462" y="358"/>
                    </a:lnTo>
                    <a:lnTo>
                      <a:pt x="450" y="375"/>
                    </a:lnTo>
                    <a:lnTo>
                      <a:pt x="441" y="393"/>
                    </a:lnTo>
                    <a:lnTo>
                      <a:pt x="434" y="411"/>
                    </a:lnTo>
                    <a:lnTo>
                      <a:pt x="428" y="431"/>
                    </a:lnTo>
                    <a:lnTo>
                      <a:pt x="423" y="451"/>
                    </a:lnTo>
                    <a:lnTo>
                      <a:pt x="419" y="471"/>
                    </a:lnTo>
                    <a:lnTo>
                      <a:pt x="418" y="492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7" y="536"/>
                    </a:lnTo>
                    <a:lnTo>
                      <a:pt x="419" y="557"/>
                    </a:lnTo>
                    <a:lnTo>
                      <a:pt x="422" y="577"/>
                    </a:lnTo>
                    <a:lnTo>
                      <a:pt x="425" y="596"/>
                    </a:lnTo>
                    <a:lnTo>
                      <a:pt x="430" y="613"/>
                    </a:lnTo>
                    <a:lnTo>
                      <a:pt x="437" y="631"/>
                    </a:lnTo>
                    <a:lnTo>
                      <a:pt x="446" y="648"/>
                    </a:lnTo>
                    <a:lnTo>
                      <a:pt x="455" y="664"/>
                    </a:lnTo>
                    <a:lnTo>
                      <a:pt x="468" y="680"/>
                    </a:lnTo>
                    <a:lnTo>
                      <a:pt x="482" y="694"/>
                    </a:lnTo>
                    <a:lnTo>
                      <a:pt x="498" y="710"/>
                    </a:lnTo>
                    <a:lnTo>
                      <a:pt x="517" y="724"/>
                    </a:lnTo>
                    <a:lnTo>
                      <a:pt x="538" y="737"/>
                    </a:lnTo>
                    <a:lnTo>
                      <a:pt x="562" y="751"/>
                    </a:lnTo>
                    <a:lnTo>
                      <a:pt x="589" y="764"/>
                    </a:lnTo>
                    <a:lnTo>
                      <a:pt x="617" y="777"/>
                    </a:lnTo>
                    <a:lnTo>
                      <a:pt x="919" y="908"/>
                    </a:lnTo>
                    <a:lnTo>
                      <a:pt x="919" y="908"/>
                    </a:lnTo>
                    <a:lnTo>
                      <a:pt x="972" y="931"/>
                    </a:lnTo>
                    <a:lnTo>
                      <a:pt x="1019" y="956"/>
                    </a:lnTo>
                    <a:lnTo>
                      <a:pt x="1041" y="969"/>
                    </a:lnTo>
                    <a:lnTo>
                      <a:pt x="1062" y="982"/>
                    </a:lnTo>
                    <a:lnTo>
                      <a:pt x="1082" y="996"/>
                    </a:lnTo>
                    <a:lnTo>
                      <a:pt x="1101" y="1009"/>
                    </a:lnTo>
                    <a:lnTo>
                      <a:pt x="1117" y="1022"/>
                    </a:lnTo>
                    <a:lnTo>
                      <a:pt x="1134" y="1036"/>
                    </a:lnTo>
                    <a:lnTo>
                      <a:pt x="1149" y="1050"/>
                    </a:lnTo>
                    <a:lnTo>
                      <a:pt x="1165" y="1064"/>
                    </a:lnTo>
                    <a:lnTo>
                      <a:pt x="1178" y="1079"/>
                    </a:lnTo>
                    <a:lnTo>
                      <a:pt x="1191" y="1093"/>
                    </a:lnTo>
                    <a:lnTo>
                      <a:pt x="1203" y="1108"/>
                    </a:lnTo>
                    <a:lnTo>
                      <a:pt x="1213" y="1124"/>
                    </a:lnTo>
                    <a:lnTo>
                      <a:pt x="1223" y="1139"/>
                    </a:lnTo>
                    <a:lnTo>
                      <a:pt x="1232" y="1156"/>
                    </a:lnTo>
                    <a:lnTo>
                      <a:pt x="1241" y="1172"/>
                    </a:lnTo>
                    <a:lnTo>
                      <a:pt x="1249" y="1189"/>
                    </a:lnTo>
                    <a:lnTo>
                      <a:pt x="1255" y="1206"/>
                    </a:lnTo>
                    <a:lnTo>
                      <a:pt x="1262" y="1223"/>
                    </a:lnTo>
                    <a:lnTo>
                      <a:pt x="1267" y="1241"/>
                    </a:lnTo>
                    <a:lnTo>
                      <a:pt x="1271" y="1259"/>
                    </a:lnTo>
                    <a:lnTo>
                      <a:pt x="1278" y="1297"/>
                    </a:lnTo>
                    <a:lnTo>
                      <a:pt x="1284" y="1336"/>
                    </a:lnTo>
                    <a:lnTo>
                      <a:pt x="1287" y="1378"/>
                    </a:lnTo>
                    <a:lnTo>
                      <a:pt x="1288" y="1422"/>
                    </a:lnTo>
                    <a:lnTo>
                      <a:pt x="1288" y="1422"/>
                    </a:lnTo>
                    <a:lnTo>
                      <a:pt x="1287" y="1459"/>
                    </a:lnTo>
                    <a:lnTo>
                      <a:pt x="1284" y="1495"/>
                    </a:lnTo>
                    <a:lnTo>
                      <a:pt x="1281" y="1531"/>
                    </a:lnTo>
                    <a:lnTo>
                      <a:pt x="1276" y="1564"/>
                    </a:lnTo>
                    <a:lnTo>
                      <a:pt x="1270" y="1597"/>
                    </a:lnTo>
                    <a:lnTo>
                      <a:pt x="1262" y="1628"/>
                    </a:lnTo>
                    <a:lnTo>
                      <a:pt x="1252" y="1659"/>
                    </a:lnTo>
                    <a:lnTo>
                      <a:pt x="1242" y="1687"/>
                    </a:lnTo>
                    <a:lnTo>
                      <a:pt x="1230" y="1715"/>
                    </a:lnTo>
                    <a:lnTo>
                      <a:pt x="1217" y="1741"/>
                    </a:lnTo>
                    <a:lnTo>
                      <a:pt x="1203" y="1766"/>
                    </a:lnTo>
                    <a:lnTo>
                      <a:pt x="1186" y="1789"/>
                    </a:lnTo>
                    <a:lnTo>
                      <a:pt x="1169" y="1812"/>
                    </a:lnTo>
                    <a:lnTo>
                      <a:pt x="1150" y="1833"/>
                    </a:lnTo>
                    <a:lnTo>
                      <a:pt x="1132" y="1853"/>
                    </a:lnTo>
                    <a:lnTo>
                      <a:pt x="1110" y="1872"/>
                    </a:lnTo>
                    <a:lnTo>
                      <a:pt x="1088" y="1890"/>
                    </a:lnTo>
                    <a:lnTo>
                      <a:pt x="1064" y="1907"/>
                    </a:lnTo>
                    <a:lnTo>
                      <a:pt x="1040" y="1922"/>
                    </a:lnTo>
                    <a:lnTo>
                      <a:pt x="1014" y="1936"/>
                    </a:lnTo>
                    <a:lnTo>
                      <a:pt x="987" y="1948"/>
                    </a:lnTo>
                    <a:lnTo>
                      <a:pt x="959" y="1960"/>
                    </a:lnTo>
                    <a:lnTo>
                      <a:pt x="929" y="1971"/>
                    </a:lnTo>
                    <a:lnTo>
                      <a:pt x="899" y="1980"/>
                    </a:lnTo>
                    <a:lnTo>
                      <a:pt x="867" y="1989"/>
                    </a:lnTo>
                    <a:lnTo>
                      <a:pt x="834" y="1996"/>
                    </a:lnTo>
                    <a:lnTo>
                      <a:pt x="801" y="2002"/>
                    </a:lnTo>
                    <a:lnTo>
                      <a:pt x="765" y="2008"/>
                    </a:lnTo>
                    <a:lnTo>
                      <a:pt x="730" y="2011"/>
                    </a:lnTo>
                    <a:lnTo>
                      <a:pt x="692" y="2014"/>
                    </a:lnTo>
                    <a:lnTo>
                      <a:pt x="654" y="2016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575" y="2016"/>
                    </a:lnTo>
                    <a:lnTo>
                      <a:pt x="536" y="2014"/>
                    </a:lnTo>
                    <a:lnTo>
                      <a:pt x="498" y="2010"/>
                    </a:lnTo>
                    <a:lnTo>
                      <a:pt x="462" y="2007"/>
                    </a:lnTo>
                    <a:lnTo>
                      <a:pt x="428" y="2001"/>
                    </a:lnTo>
                    <a:lnTo>
                      <a:pt x="395" y="1995"/>
                    </a:lnTo>
                    <a:lnTo>
                      <a:pt x="363" y="1988"/>
                    </a:lnTo>
                    <a:lnTo>
                      <a:pt x="333" y="1978"/>
                    </a:lnTo>
                    <a:lnTo>
                      <a:pt x="303" y="1969"/>
                    </a:lnTo>
                    <a:lnTo>
                      <a:pt x="276" y="1957"/>
                    </a:lnTo>
                    <a:lnTo>
                      <a:pt x="250" y="1945"/>
                    </a:lnTo>
                    <a:lnTo>
                      <a:pt x="226" y="1932"/>
                    </a:lnTo>
                    <a:lnTo>
                      <a:pt x="203" y="1918"/>
                    </a:lnTo>
                    <a:lnTo>
                      <a:pt x="181" y="1902"/>
                    </a:lnTo>
                    <a:lnTo>
                      <a:pt x="161" y="1885"/>
                    </a:lnTo>
                    <a:lnTo>
                      <a:pt x="141" y="1868"/>
                    </a:lnTo>
                    <a:lnTo>
                      <a:pt x="123" y="1850"/>
                    </a:lnTo>
                    <a:lnTo>
                      <a:pt x="107" y="1830"/>
                    </a:lnTo>
                    <a:lnTo>
                      <a:pt x="91" y="1810"/>
                    </a:lnTo>
                    <a:lnTo>
                      <a:pt x="78" y="1787"/>
                    </a:lnTo>
                    <a:lnTo>
                      <a:pt x="65" y="1764"/>
                    </a:lnTo>
                    <a:lnTo>
                      <a:pt x="53" y="1741"/>
                    </a:lnTo>
                    <a:lnTo>
                      <a:pt x="43" y="1716"/>
                    </a:lnTo>
                    <a:lnTo>
                      <a:pt x="33" y="1691"/>
                    </a:lnTo>
                    <a:lnTo>
                      <a:pt x="25" y="1664"/>
                    </a:lnTo>
                    <a:lnTo>
                      <a:pt x="19" y="1636"/>
                    </a:lnTo>
                    <a:lnTo>
                      <a:pt x="13" y="1608"/>
                    </a:lnTo>
                    <a:lnTo>
                      <a:pt x="8" y="1578"/>
                    </a:lnTo>
                    <a:lnTo>
                      <a:pt x="4" y="1547"/>
                    </a:lnTo>
                    <a:lnTo>
                      <a:pt x="1" y="1516"/>
                    </a:lnTo>
                    <a:lnTo>
                      <a:pt x="0" y="1484"/>
                    </a:lnTo>
                    <a:lnTo>
                      <a:pt x="0" y="1451"/>
                    </a:lnTo>
                    <a:lnTo>
                      <a:pt x="0" y="1373"/>
                    </a:lnTo>
                    <a:lnTo>
                      <a:pt x="390" y="1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763588" y="2038350"/>
                <a:ext cx="696913" cy="1066800"/>
              </a:xfrm>
              <a:custGeom>
                <a:avLst/>
                <a:gdLst>
                  <a:gd name="T0" fmla="*/ 811 w 1318"/>
                  <a:gd name="T1" fmla="*/ 12 h 2016"/>
                  <a:gd name="T2" fmla="*/ 956 w 1318"/>
                  <a:gd name="T3" fmla="*/ 50 h 2016"/>
                  <a:gd name="T4" fmla="*/ 1042 w 1318"/>
                  <a:gd name="T5" fmla="*/ 94 h 2016"/>
                  <a:gd name="T6" fmla="*/ 1113 w 1318"/>
                  <a:gd name="T7" fmla="*/ 151 h 2016"/>
                  <a:gd name="T8" fmla="*/ 1209 w 1318"/>
                  <a:gd name="T9" fmla="*/ 284 h 2016"/>
                  <a:gd name="T10" fmla="*/ 1274 w 1318"/>
                  <a:gd name="T11" fmla="*/ 471 h 2016"/>
                  <a:gd name="T12" fmla="*/ 1307 w 1318"/>
                  <a:gd name="T13" fmla="*/ 697 h 2016"/>
                  <a:gd name="T14" fmla="*/ 1318 w 1318"/>
                  <a:gd name="T15" fmla="*/ 1009 h 2016"/>
                  <a:gd name="T16" fmla="*/ 1311 w 1318"/>
                  <a:gd name="T17" fmla="*/ 1271 h 2016"/>
                  <a:gd name="T18" fmla="*/ 1283 w 1318"/>
                  <a:gd name="T19" fmla="*/ 1503 h 2016"/>
                  <a:gd name="T20" fmla="*/ 1224 w 1318"/>
                  <a:gd name="T21" fmla="*/ 1699 h 2016"/>
                  <a:gd name="T22" fmla="*/ 1125 w 1318"/>
                  <a:gd name="T23" fmla="*/ 1852 h 2016"/>
                  <a:gd name="T24" fmla="*/ 1057 w 1318"/>
                  <a:gd name="T25" fmla="*/ 1912 h 2016"/>
                  <a:gd name="T26" fmla="*/ 974 w 1318"/>
                  <a:gd name="T27" fmla="*/ 1959 h 2016"/>
                  <a:gd name="T28" fmla="*/ 856 w 1318"/>
                  <a:gd name="T29" fmla="*/ 1997 h 2016"/>
                  <a:gd name="T30" fmla="*/ 659 w 1318"/>
                  <a:gd name="T31" fmla="*/ 2016 h 2016"/>
                  <a:gd name="T32" fmla="*/ 420 w 1318"/>
                  <a:gd name="T33" fmla="*/ 1986 h 2016"/>
                  <a:gd name="T34" fmla="*/ 326 w 1318"/>
                  <a:gd name="T35" fmla="*/ 1951 h 2016"/>
                  <a:gd name="T36" fmla="*/ 247 w 1318"/>
                  <a:gd name="T37" fmla="*/ 1901 h 2016"/>
                  <a:gd name="T38" fmla="*/ 170 w 1318"/>
                  <a:gd name="T39" fmla="*/ 1825 h 2016"/>
                  <a:gd name="T40" fmla="*/ 78 w 1318"/>
                  <a:gd name="T41" fmla="*/ 1662 h 2016"/>
                  <a:gd name="T42" fmla="*/ 27 w 1318"/>
                  <a:gd name="T43" fmla="*/ 1459 h 2016"/>
                  <a:gd name="T44" fmla="*/ 4 w 1318"/>
                  <a:gd name="T45" fmla="*/ 1221 h 2016"/>
                  <a:gd name="T46" fmla="*/ 0 w 1318"/>
                  <a:gd name="T47" fmla="*/ 899 h 2016"/>
                  <a:gd name="T48" fmla="*/ 14 w 1318"/>
                  <a:gd name="T49" fmla="*/ 649 h 2016"/>
                  <a:gd name="T50" fmla="*/ 53 w 1318"/>
                  <a:gd name="T51" fmla="*/ 431 h 2016"/>
                  <a:gd name="T52" fmla="*/ 128 w 1318"/>
                  <a:gd name="T53" fmla="*/ 250 h 2016"/>
                  <a:gd name="T54" fmla="*/ 218 w 1318"/>
                  <a:gd name="T55" fmla="*/ 139 h 2016"/>
                  <a:gd name="T56" fmla="*/ 293 w 1318"/>
                  <a:gd name="T57" fmla="*/ 84 h 2016"/>
                  <a:gd name="T58" fmla="*/ 380 w 1318"/>
                  <a:gd name="T59" fmla="*/ 43 h 2016"/>
                  <a:gd name="T60" fmla="*/ 555 w 1318"/>
                  <a:gd name="T61" fmla="*/ 6 h 2016"/>
                  <a:gd name="T62" fmla="*/ 659 w 1318"/>
                  <a:gd name="T63" fmla="*/ 1728 h 2016"/>
                  <a:gd name="T64" fmla="*/ 754 w 1318"/>
                  <a:gd name="T65" fmla="*/ 1713 h 2016"/>
                  <a:gd name="T66" fmla="*/ 824 w 1318"/>
                  <a:gd name="T67" fmla="*/ 1666 h 2016"/>
                  <a:gd name="T68" fmla="*/ 872 w 1318"/>
                  <a:gd name="T69" fmla="*/ 1584 h 2016"/>
                  <a:gd name="T70" fmla="*/ 903 w 1318"/>
                  <a:gd name="T71" fmla="*/ 1465 h 2016"/>
                  <a:gd name="T72" fmla="*/ 926 w 1318"/>
                  <a:gd name="T73" fmla="*/ 1189 h 2016"/>
                  <a:gd name="T74" fmla="*/ 926 w 1318"/>
                  <a:gd name="T75" fmla="*/ 828 h 2016"/>
                  <a:gd name="T76" fmla="*/ 903 w 1318"/>
                  <a:gd name="T77" fmla="*/ 553 h 2016"/>
                  <a:gd name="T78" fmla="*/ 872 w 1318"/>
                  <a:gd name="T79" fmla="*/ 433 h 2016"/>
                  <a:gd name="T80" fmla="*/ 824 w 1318"/>
                  <a:gd name="T81" fmla="*/ 351 h 2016"/>
                  <a:gd name="T82" fmla="*/ 754 w 1318"/>
                  <a:gd name="T83" fmla="*/ 304 h 2016"/>
                  <a:gd name="T84" fmla="*/ 659 w 1318"/>
                  <a:gd name="T85" fmla="*/ 288 h 2016"/>
                  <a:gd name="T86" fmla="*/ 581 w 1318"/>
                  <a:gd name="T87" fmla="*/ 298 h 2016"/>
                  <a:gd name="T88" fmla="*/ 506 w 1318"/>
                  <a:gd name="T89" fmla="*/ 338 h 2016"/>
                  <a:gd name="T90" fmla="*/ 454 w 1318"/>
                  <a:gd name="T91" fmla="*/ 414 h 2016"/>
                  <a:gd name="T92" fmla="*/ 420 w 1318"/>
                  <a:gd name="T93" fmla="*/ 526 h 2016"/>
                  <a:gd name="T94" fmla="*/ 396 w 1318"/>
                  <a:gd name="T95" fmla="*/ 749 h 2016"/>
                  <a:gd name="T96" fmla="*/ 391 w 1318"/>
                  <a:gd name="T97" fmla="*/ 1102 h 2016"/>
                  <a:gd name="T98" fmla="*/ 410 w 1318"/>
                  <a:gd name="T99" fmla="*/ 1437 h 2016"/>
                  <a:gd name="T100" fmla="*/ 439 w 1318"/>
                  <a:gd name="T101" fmla="*/ 1564 h 2016"/>
                  <a:gd name="T102" fmla="*/ 484 w 1318"/>
                  <a:gd name="T103" fmla="*/ 1653 h 2016"/>
                  <a:gd name="T104" fmla="*/ 549 w 1318"/>
                  <a:gd name="T105" fmla="*/ 1706 h 2016"/>
                  <a:gd name="T106" fmla="*/ 638 w 1318"/>
                  <a:gd name="T107" fmla="*/ 172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18" h="2016">
                    <a:moveTo>
                      <a:pt x="659" y="0"/>
                    </a:moveTo>
                    <a:lnTo>
                      <a:pt x="659" y="0"/>
                    </a:lnTo>
                    <a:lnTo>
                      <a:pt x="712" y="1"/>
                    </a:lnTo>
                    <a:lnTo>
                      <a:pt x="763" y="6"/>
                    </a:lnTo>
                    <a:lnTo>
                      <a:pt x="811" y="12"/>
                    </a:lnTo>
                    <a:lnTo>
                      <a:pt x="856" y="20"/>
                    </a:lnTo>
                    <a:lnTo>
                      <a:pt x="897" y="30"/>
                    </a:lnTo>
                    <a:lnTo>
                      <a:pt x="917" y="37"/>
                    </a:lnTo>
                    <a:lnTo>
                      <a:pt x="937" y="43"/>
                    </a:lnTo>
                    <a:lnTo>
                      <a:pt x="956" y="50"/>
                    </a:lnTo>
                    <a:lnTo>
                      <a:pt x="974" y="58"/>
                    </a:lnTo>
                    <a:lnTo>
                      <a:pt x="992" y="66"/>
                    </a:lnTo>
                    <a:lnTo>
                      <a:pt x="1008" y="75"/>
                    </a:lnTo>
                    <a:lnTo>
                      <a:pt x="1025" y="84"/>
                    </a:lnTo>
                    <a:lnTo>
                      <a:pt x="1042" y="94"/>
                    </a:lnTo>
                    <a:lnTo>
                      <a:pt x="1057" y="104"/>
                    </a:lnTo>
                    <a:lnTo>
                      <a:pt x="1071" y="115"/>
                    </a:lnTo>
                    <a:lnTo>
                      <a:pt x="1085" y="127"/>
                    </a:lnTo>
                    <a:lnTo>
                      <a:pt x="1100" y="139"/>
                    </a:lnTo>
                    <a:lnTo>
                      <a:pt x="1113" y="151"/>
                    </a:lnTo>
                    <a:lnTo>
                      <a:pt x="1125" y="164"/>
                    </a:lnTo>
                    <a:lnTo>
                      <a:pt x="1148" y="191"/>
                    </a:lnTo>
                    <a:lnTo>
                      <a:pt x="1171" y="220"/>
                    </a:lnTo>
                    <a:lnTo>
                      <a:pt x="1190" y="250"/>
                    </a:lnTo>
                    <a:lnTo>
                      <a:pt x="1209" y="284"/>
                    </a:lnTo>
                    <a:lnTo>
                      <a:pt x="1224" y="318"/>
                    </a:lnTo>
                    <a:lnTo>
                      <a:pt x="1240" y="354"/>
                    </a:lnTo>
                    <a:lnTo>
                      <a:pt x="1253" y="392"/>
                    </a:lnTo>
                    <a:lnTo>
                      <a:pt x="1264" y="431"/>
                    </a:lnTo>
                    <a:lnTo>
                      <a:pt x="1274" y="471"/>
                    </a:lnTo>
                    <a:lnTo>
                      <a:pt x="1283" y="514"/>
                    </a:lnTo>
                    <a:lnTo>
                      <a:pt x="1290" y="557"/>
                    </a:lnTo>
                    <a:lnTo>
                      <a:pt x="1298" y="602"/>
                    </a:lnTo>
                    <a:lnTo>
                      <a:pt x="1302" y="649"/>
                    </a:lnTo>
                    <a:lnTo>
                      <a:pt x="1307" y="697"/>
                    </a:lnTo>
                    <a:lnTo>
                      <a:pt x="1311" y="745"/>
                    </a:lnTo>
                    <a:lnTo>
                      <a:pt x="1314" y="796"/>
                    </a:lnTo>
                    <a:lnTo>
                      <a:pt x="1315" y="847"/>
                    </a:lnTo>
                    <a:lnTo>
                      <a:pt x="1317" y="899"/>
                    </a:lnTo>
                    <a:lnTo>
                      <a:pt x="1318" y="1009"/>
                    </a:lnTo>
                    <a:lnTo>
                      <a:pt x="1318" y="1009"/>
                    </a:lnTo>
                    <a:lnTo>
                      <a:pt x="1317" y="1117"/>
                    </a:lnTo>
                    <a:lnTo>
                      <a:pt x="1315" y="1169"/>
                    </a:lnTo>
                    <a:lnTo>
                      <a:pt x="1314" y="1221"/>
                    </a:lnTo>
                    <a:lnTo>
                      <a:pt x="1311" y="1271"/>
                    </a:lnTo>
                    <a:lnTo>
                      <a:pt x="1307" y="1321"/>
                    </a:lnTo>
                    <a:lnTo>
                      <a:pt x="1302" y="1368"/>
                    </a:lnTo>
                    <a:lnTo>
                      <a:pt x="1298" y="1414"/>
                    </a:lnTo>
                    <a:lnTo>
                      <a:pt x="1290" y="1459"/>
                    </a:lnTo>
                    <a:lnTo>
                      <a:pt x="1283" y="1503"/>
                    </a:lnTo>
                    <a:lnTo>
                      <a:pt x="1274" y="1545"/>
                    </a:lnTo>
                    <a:lnTo>
                      <a:pt x="1264" y="1586"/>
                    </a:lnTo>
                    <a:lnTo>
                      <a:pt x="1253" y="1626"/>
                    </a:lnTo>
                    <a:lnTo>
                      <a:pt x="1240" y="1662"/>
                    </a:lnTo>
                    <a:lnTo>
                      <a:pt x="1224" y="1699"/>
                    </a:lnTo>
                    <a:lnTo>
                      <a:pt x="1209" y="1734"/>
                    </a:lnTo>
                    <a:lnTo>
                      <a:pt x="1190" y="1766"/>
                    </a:lnTo>
                    <a:lnTo>
                      <a:pt x="1171" y="1796"/>
                    </a:lnTo>
                    <a:lnTo>
                      <a:pt x="1148" y="1825"/>
                    </a:lnTo>
                    <a:lnTo>
                      <a:pt x="1125" y="1852"/>
                    </a:lnTo>
                    <a:lnTo>
                      <a:pt x="1113" y="1865"/>
                    </a:lnTo>
                    <a:lnTo>
                      <a:pt x="1100" y="1878"/>
                    </a:lnTo>
                    <a:lnTo>
                      <a:pt x="1085" y="1890"/>
                    </a:lnTo>
                    <a:lnTo>
                      <a:pt x="1071" y="1901"/>
                    </a:lnTo>
                    <a:lnTo>
                      <a:pt x="1057" y="1912"/>
                    </a:lnTo>
                    <a:lnTo>
                      <a:pt x="1042" y="1922"/>
                    </a:lnTo>
                    <a:lnTo>
                      <a:pt x="1025" y="1932"/>
                    </a:lnTo>
                    <a:lnTo>
                      <a:pt x="1008" y="1941"/>
                    </a:lnTo>
                    <a:lnTo>
                      <a:pt x="992" y="1951"/>
                    </a:lnTo>
                    <a:lnTo>
                      <a:pt x="974" y="1959"/>
                    </a:lnTo>
                    <a:lnTo>
                      <a:pt x="956" y="1966"/>
                    </a:lnTo>
                    <a:lnTo>
                      <a:pt x="937" y="1973"/>
                    </a:lnTo>
                    <a:lnTo>
                      <a:pt x="917" y="1980"/>
                    </a:lnTo>
                    <a:lnTo>
                      <a:pt x="897" y="1986"/>
                    </a:lnTo>
                    <a:lnTo>
                      <a:pt x="856" y="1997"/>
                    </a:lnTo>
                    <a:lnTo>
                      <a:pt x="811" y="2005"/>
                    </a:lnTo>
                    <a:lnTo>
                      <a:pt x="763" y="2011"/>
                    </a:lnTo>
                    <a:lnTo>
                      <a:pt x="712" y="2015"/>
                    </a:lnTo>
                    <a:lnTo>
                      <a:pt x="659" y="2016"/>
                    </a:lnTo>
                    <a:lnTo>
                      <a:pt x="659" y="2016"/>
                    </a:lnTo>
                    <a:lnTo>
                      <a:pt x="606" y="2015"/>
                    </a:lnTo>
                    <a:lnTo>
                      <a:pt x="555" y="2011"/>
                    </a:lnTo>
                    <a:lnTo>
                      <a:pt x="507" y="2005"/>
                    </a:lnTo>
                    <a:lnTo>
                      <a:pt x="462" y="1997"/>
                    </a:lnTo>
                    <a:lnTo>
                      <a:pt x="420" y="1986"/>
                    </a:lnTo>
                    <a:lnTo>
                      <a:pt x="399" y="1980"/>
                    </a:lnTo>
                    <a:lnTo>
                      <a:pt x="380" y="1973"/>
                    </a:lnTo>
                    <a:lnTo>
                      <a:pt x="362" y="1966"/>
                    </a:lnTo>
                    <a:lnTo>
                      <a:pt x="344" y="1959"/>
                    </a:lnTo>
                    <a:lnTo>
                      <a:pt x="326" y="1951"/>
                    </a:lnTo>
                    <a:lnTo>
                      <a:pt x="308" y="1941"/>
                    </a:lnTo>
                    <a:lnTo>
                      <a:pt x="293" y="1932"/>
                    </a:lnTo>
                    <a:lnTo>
                      <a:pt x="276" y="1922"/>
                    </a:lnTo>
                    <a:lnTo>
                      <a:pt x="261" y="1912"/>
                    </a:lnTo>
                    <a:lnTo>
                      <a:pt x="247" y="1901"/>
                    </a:lnTo>
                    <a:lnTo>
                      <a:pt x="232" y="1890"/>
                    </a:lnTo>
                    <a:lnTo>
                      <a:pt x="218" y="1878"/>
                    </a:lnTo>
                    <a:lnTo>
                      <a:pt x="205" y="1865"/>
                    </a:lnTo>
                    <a:lnTo>
                      <a:pt x="193" y="1852"/>
                    </a:lnTo>
                    <a:lnTo>
                      <a:pt x="170" y="1825"/>
                    </a:lnTo>
                    <a:lnTo>
                      <a:pt x="147" y="1796"/>
                    </a:lnTo>
                    <a:lnTo>
                      <a:pt x="128" y="1766"/>
                    </a:lnTo>
                    <a:lnTo>
                      <a:pt x="109" y="1734"/>
                    </a:lnTo>
                    <a:lnTo>
                      <a:pt x="94" y="1699"/>
                    </a:lnTo>
                    <a:lnTo>
                      <a:pt x="78" y="1662"/>
                    </a:lnTo>
                    <a:lnTo>
                      <a:pt x="65" y="1626"/>
                    </a:lnTo>
                    <a:lnTo>
                      <a:pt x="53" y="1586"/>
                    </a:lnTo>
                    <a:lnTo>
                      <a:pt x="44" y="1545"/>
                    </a:lnTo>
                    <a:lnTo>
                      <a:pt x="35" y="1503"/>
                    </a:lnTo>
                    <a:lnTo>
                      <a:pt x="27" y="1459"/>
                    </a:lnTo>
                    <a:lnTo>
                      <a:pt x="20" y="1414"/>
                    </a:lnTo>
                    <a:lnTo>
                      <a:pt x="14" y="1368"/>
                    </a:lnTo>
                    <a:lnTo>
                      <a:pt x="11" y="1321"/>
                    </a:lnTo>
                    <a:lnTo>
                      <a:pt x="7" y="1271"/>
                    </a:lnTo>
                    <a:lnTo>
                      <a:pt x="4" y="1221"/>
                    </a:lnTo>
                    <a:lnTo>
                      <a:pt x="3" y="1169"/>
                    </a:lnTo>
                    <a:lnTo>
                      <a:pt x="0" y="1117"/>
                    </a:lnTo>
                    <a:lnTo>
                      <a:pt x="0" y="1009"/>
                    </a:lnTo>
                    <a:lnTo>
                      <a:pt x="0" y="1009"/>
                    </a:lnTo>
                    <a:lnTo>
                      <a:pt x="0" y="899"/>
                    </a:lnTo>
                    <a:lnTo>
                      <a:pt x="3" y="847"/>
                    </a:lnTo>
                    <a:lnTo>
                      <a:pt x="4" y="796"/>
                    </a:lnTo>
                    <a:lnTo>
                      <a:pt x="7" y="745"/>
                    </a:lnTo>
                    <a:lnTo>
                      <a:pt x="11" y="697"/>
                    </a:lnTo>
                    <a:lnTo>
                      <a:pt x="14" y="649"/>
                    </a:lnTo>
                    <a:lnTo>
                      <a:pt x="20" y="602"/>
                    </a:lnTo>
                    <a:lnTo>
                      <a:pt x="27" y="557"/>
                    </a:lnTo>
                    <a:lnTo>
                      <a:pt x="35" y="514"/>
                    </a:lnTo>
                    <a:lnTo>
                      <a:pt x="44" y="471"/>
                    </a:lnTo>
                    <a:lnTo>
                      <a:pt x="53" y="431"/>
                    </a:lnTo>
                    <a:lnTo>
                      <a:pt x="65" y="392"/>
                    </a:lnTo>
                    <a:lnTo>
                      <a:pt x="78" y="354"/>
                    </a:lnTo>
                    <a:lnTo>
                      <a:pt x="94" y="318"/>
                    </a:lnTo>
                    <a:lnTo>
                      <a:pt x="109" y="284"/>
                    </a:lnTo>
                    <a:lnTo>
                      <a:pt x="128" y="250"/>
                    </a:lnTo>
                    <a:lnTo>
                      <a:pt x="147" y="220"/>
                    </a:lnTo>
                    <a:lnTo>
                      <a:pt x="170" y="191"/>
                    </a:lnTo>
                    <a:lnTo>
                      <a:pt x="193" y="164"/>
                    </a:lnTo>
                    <a:lnTo>
                      <a:pt x="205" y="151"/>
                    </a:lnTo>
                    <a:lnTo>
                      <a:pt x="218" y="139"/>
                    </a:lnTo>
                    <a:lnTo>
                      <a:pt x="232" y="127"/>
                    </a:lnTo>
                    <a:lnTo>
                      <a:pt x="247" y="115"/>
                    </a:lnTo>
                    <a:lnTo>
                      <a:pt x="261" y="104"/>
                    </a:lnTo>
                    <a:lnTo>
                      <a:pt x="276" y="94"/>
                    </a:lnTo>
                    <a:lnTo>
                      <a:pt x="293" y="84"/>
                    </a:lnTo>
                    <a:lnTo>
                      <a:pt x="308" y="75"/>
                    </a:lnTo>
                    <a:lnTo>
                      <a:pt x="326" y="66"/>
                    </a:lnTo>
                    <a:lnTo>
                      <a:pt x="344" y="58"/>
                    </a:lnTo>
                    <a:lnTo>
                      <a:pt x="362" y="50"/>
                    </a:lnTo>
                    <a:lnTo>
                      <a:pt x="380" y="43"/>
                    </a:lnTo>
                    <a:lnTo>
                      <a:pt x="399" y="37"/>
                    </a:lnTo>
                    <a:lnTo>
                      <a:pt x="420" y="30"/>
                    </a:lnTo>
                    <a:lnTo>
                      <a:pt x="462" y="20"/>
                    </a:lnTo>
                    <a:lnTo>
                      <a:pt x="507" y="12"/>
                    </a:lnTo>
                    <a:lnTo>
                      <a:pt x="555" y="6"/>
                    </a:lnTo>
                    <a:lnTo>
                      <a:pt x="606" y="1"/>
                    </a:lnTo>
                    <a:lnTo>
                      <a:pt x="659" y="0"/>
                    </a:lnTo>
                    <a:lnTo>
                      <a:pt x="659" y="0"/>
                    </a:lnTo>
                    <a:close/>
                    <a:moveTo>
                      <a:pt x="659" y="1728"/>
                    </a:moveTo>
                    <a:lnTo>
                      <a:pt x="659" y="1728"/>
                    </a:lnTo>
                    <a:lnTo>
                      <a:pt x="680" y="1728"/>
                    </a:lnTo>
                    <a:lnTo>
                      <a:pt x="700" y="1725"/>
                    </a:lnTo>
                    <a:lnTo>
                      <a:pt x="718" y="1723"/>
                    </a:lnTo>
                    <a:lnTo>
                      <a:pt x="737" y="1718"/>
                    </a:lnTo>
                    <a:lnTo>
                      <a:pt x="754" y="1713"/>
                    </a:lnTo>
                    <a:lnTo>
                      <a:pt x="769" y="1706"/>
                    </a:lnTo>
                    <a:lnTo>
                      <a:pt x="785" y="1698"/>
                    </a:lnTo>
                    <a:lnTo>
                      <a:pt x="798" y="1689"/>
                    </a:lnTo>
                    <a:lnTo>
                      <a:pt x="811" y="1678"/>
                    </a:lnTo>
                    <a:lnTo>
                      <a:pt x="824" y="1666"/>
                    </a:lnTo>
                    <a:lnTo>
                      <a:pt x="834" y="1653"/>
                    </a:lnTo>
                    <a:lnTo>
                      <a:pt x="845" y="1637"/>
                    </a:lnTo>
                    <a:lnTo>
                      <a:pt x="854" y="1622"/>
                    </a:lnTo>
                    <a:lnTo>
                      <a:pt x="864" y="1604"/>
                    </a:lnTo>
                    <a:lnTo>
                      <a:pt x="872" y="1584"/>
                    </a:lnTo>
                    <a:lnTo>
                      <a:pt x="879" y="1564"/>
                    </a:lnTo>
                    <a:lnTo>
                      <a:pt x="886" y="1541"/>
                    </a:lnTo>
                    <a:lnTo>
                      <a:pt x="892" y="1518"/>
                    </a:lnTo>
                    <a:lnTo>
                      <a:pt x="898" y="1493"/>
                    </a:lnTo>
                    <a:lnTo>
                      <a:pt x="903" y="1465"/>
                    </a:lnTo>
                    <a:lnTo>
                      <a:pt x="908" y="1437"/>
                    </a:lnTo>
                    <a:lnTo>
                      <a:pt x="911" y="1406"/>
                    </a:lnTo>
                    <a:lnTo>
                      <a:pt x="918" y="1341"/>
                    </a:lnTo>
                    <a:lnTo>
                      <a:pt x="922" y="1268"/>
                    </a:lnTo>
                    <a:lnTo>
                      <a:pt x="926" y="1189"/>
                    </a:lnTo>
                    <a:lnTo>
                      <a:pt x="927" y="1102"/>
                    </a:lnTo>
                    <a:lnTo>
                      <a:pt x="928" y="1009"/>
                    </a:lnTo>
                    <a:lnTo>
                      <a:pt x="928" y="1009"/>
                    </a:lnTo>
                    <a:lnTo>
                      <a:pt x="927" y="915"/>
                    </a:lnTo>
                    <a:lnTo>
                      <a:pt x="926" y="828"/>
                    </a:lnTo>
                    <a:lnTo>
                      <a:pt x="922" y="749"/>
                    </a:lnTo>
                    <a:lnTo>
                      <a:pt x="918" y="676"/>
                    </a:lnTo>
                    <a:lnTo>
                      <a:pt x="911" y="611"/>
                    </a:lnTo>
                    <a:lnTo>
                      <a:pt x="908" y="581"/>
                    </a:lnTo>
                    <a:lnTo>
                      <a:pt x="903" y="553"/>
                    </a:lnTo>
                    <a:lnTo>
                      <a:pt x="898" y="526"/>
                    </a:lnTo>
                    <a:lnTo>
                      <a:pt x="892" y="500"/>
                    </a:lnTo>
                    <a:lnTo>
                      <a:pt x="886" y="476"/>
                    </a:lnTo>
                    <a:lnTo>
                      <a:pt x="879" y="453"/>
                    </a:lnTo>
                    <a:lnTo>
                      <a:pt x="872" y="433"/>
                    </a:lnTo>
                    <a:lnTo>
                      <a:pt x="864" y="414"/>
                    </a:lnTo>
                    <a:lnTo>
                      <a:pt x="854" y="396"/>
                    </a:lnTo>
                    <a:lnTo>
                      <a:pt x="845" y="380"/>
                    </a:lnTo>
                    <a:lnTo>
                      <a:pt x="834" y="364"/>
                    </a:lnTo>
                    <a:lnTo>
                      <a:pt x="824" y="351"/>
                    </a:lnTo>
                    <a:lnTo>
                      <a:pt x="811" y="338"/>
                    </a:lnTo>
                    <a:lnTo>
                      <a:pt x="798" y="327"/>
                    </a:lnTo>
                    <a:lnTo>
                      <a:pt x="785" y="318"/>
                    </a:lnTo>
                    <a:lnTo>
                      <a:pt x="769" y="311"/>
                    </a:lnTo>
                    <a:lnTo>
                      <a:pt x="754" y="304"/>
                    </a:lnTo>
                    <a:lnTo>
                      <a:pt x="737" y="298"/>
                    </a:lnTo>
                    <a:lnTo>
                      <a:pt x="718" y="294"/>
                    </a:lnTo>
                    <a:lnTo>
                      <a:pt x="700" y="291"/>
                    </a:lnTo>
                    <a:lnTo>
                      <a:pt x="680" y="290"/>
                    </a:lnTo>
                    <a:lnTo>
                      <a:pt x="659" y="288"/>
                    </a:lnTo>
                    <a:lnTo>
                      <a:pt x="659" y="288"/>
                    </a:lnTo>
                    <a:lnTo>
                      <a:pt x="638" y="290"/>
                    </a:lnTo>
                    <a:lnTo>
                      <a:pt x="617" y="291"/>
                    </a:lnTo>
                    <a:lnTo>
                      <a:pt x="599" y="294"/>
                    </a:lnTo>
                    <a:lnTo>
                      <a:pt x="581" y="298"/>
                    </a:lnTo>
                    <a:lnTo>
                      <a:pt x="564" y="304"/>
                    </a:lnTo>
                    <a:lnTo>
                      <a:pt x="549" y="311"/>
                    </a:lnTo>
                    <a:lnTo>
                      <a:pt x="533" y="318"/>
                    </a:lnTo>
                    <a:lnTo>
                      <a:pt x="519" y="327"/>
                    </a:lnTo>
                    <a:lnTo>
                      <a:pt x="506" y="338"/>
                    </a:lnTo>
                    <a:lnTo>
                      <a:pt x="494" y="351"/>
                    </a:lnTo>
                    <a:lnTo>
                      <a:pt x="484" y="364"/>
                    </a:lnTo>
                    <a:lnTo>
                      <a:pt x="473" y="380"/>
                    </a:lnTo>
                    <a:lnTo>
                      <a:pt x="463" y="396"/>
                    </a:lnTo>
                    <a:lnTo>
                      <a:pt x="454" y="414"/>
                    </a:lnTo>
                    <a:lnTo>
                      <a:pt x="446" y="433"/>
                    </a:lnTo>
                    <a:lnTo>
                      <a:pt x="439" y="453"/>
                    </a:lnTo>
                    <a:lnTo>
                      <a:pt x="431" y="476"/>
                    </a:lnTo>
                    <a:lnTo>
                      <a:pt x="426" y="500"/>
                    </a:lnTo>
                    <a:lnTo>
                      <a:pt x="420" y="526"/>
                    </a:lnTo>
                    <a:lnTo>
                      <a:pt x="415" y="553"/>
                    </a:lnTo>
                    <a:lnTo>
                      <a:pt x="410" y="581"/>
                    </a:lnTo>
                    <a:lnTo>
                      <a:pt x="407" y="611"/>
                    </a:lnTo>
                    <a:lnTo>
                      <a:pt x="399" y="676"/>
                    </a:lnTo>
                    <a:lnTo>
                      <a:pt x="396" y="749"/>
                    </a:lnTo>
                    <a:lnTo>
                      <a:pt x="392" y="828"/>
                    </a:lnTo>
                    <a:lnTo>
                      <a:pt x="391" y="915"/>
                    </a:lnTo>
                    <a:lnTo>
                      <a:pt x="390" y="1009"/>
                    </a:lnTo>
                    <a:lnTo>
                      <a:pt x="390" y="1009"/>
                    </a:lnTo>
                    <a:lnTo>
                      <a:pt x="391" y="1102"/>
                    </a:lnTo>
                    <a:lnTo>
                      <a:pt x="392" y="1189"/>
                    </a:lnTo>
                    <a:lnTo>
                      <a:pt x="396" y="1268"/>
                    </a:lnTo>
                    <a:lnTo>
                      <a:pt x="399" y="1341"/>
                    </a:lnTo>
                    <a:lnTo>
                      <a:pt x="407" y="1406"/>
                    </a:lnTo>
                    <a:lnTo>
                      <a:pt x="410" y="1437"/>
                    </a:lnTo>
                    <a:lnTo>
                      <a:pt x="415" y="1465"/>
                    </a:lnTo>
                    <a:lnTo>
                      <a:pt x="420" y="1493"/>
                    </a:lnTo>
                    <a:lnTo>
                      <a:pt x="426" y="1518"/>
                    </a:lnTo>
                    <a:lnTo>
                      <a:pt x="431" y="1541"/>
                    </a:lnTo>
                    <a:lnTo>
                      <a:pt x="439" y="1564"/>
                    </a:lnTo>
                    <a:lnTo>
                      <a:pt x="446" y="1584"/>
                    </a:lnTo>
                    <a:lnTo>
                      <a:pt x="454" y="1604"/>
                    </a:lnTo>
                    <a:lnTo>
                      <a:pt x="463" y="1622"/>
                    </a:lnTo>
                    <a:lnTo>
                      <a:pt x="473" y="1637"/>
                    </a:lnTo>
                    <a:lnTo>
                      <a:pt x="484" y="1653"/>
                    </a:lnTo>
                    <a:lnTo>
                      <a:pt x="494" y="1666"/>
                    </a:lnTo>
                    <a:lnTo>
                      <a:pt x="506" y="1678"/>
                    </a:lnTo>
                    <a:lnTo>
                      <a:pt x="519" y="1689"/>
                    </a:lnTo>
                    <a:lnTo>
                      <a:pt x="533" y="1698"/>
                    </a:lnTo>
                    <a:lnTo>
                      <a:pt x="549" y="1706"/>
                    </a:lnTo>
                    <a:lnTo>
                      <a:pt x="564" y="1713"/>
                    </a:lnTo>
                    <a:lnTo>
                      <a:pt x="581" y="1718"/>
                    </a:lnTo>
                    <a:lnTo>
                      <a:pt x="599" y="1723"/>
                    </a:lnTo>
                    <a:lnTo>
                      <a:pt x="617" y="1725"/>
                    </a:lnTo>
                    <a:lnTo>
                      <a:pt x="638" y="1728"/>
                    </a:lnTo>
                    <a:lnTo>
                      <a:pt x="659" y="1728"/>
                    </a:lnTo>
                    <a:lnTo>
                      <a:pt x="659" y="1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582738" y="2058988"/>
                <a:ext cx="573088" cy="1025525"/>
              </a:xfrm>
              <a:custGeom>
                <a:avLst/>
                <a:gdLst>
                  <a:gd name="T0" fmla="*/ 0 w 1082"/>
                  <a:gd name="T1" fmla="*/ 0 h 1939"/>
                  <a:gd name="T2" fmla="*/ 1082 w 1082"/>
                  <a:gd name="T3" fmla="*/ 0 h 1939"/>
                  <a:gd name="T4" fmla="*/ 1082 w 1082"/>
                  <a:gd name="T5" fmla="*/ 321 h 1939"/>
                  <a:gd name="T6" fmla="*/ 391 w 1082"/>
                  <a:gd name="T7" fmla="*/ 321 h 1939"/>
                  <a:gd name="T8" fmla="*/ 391 w 1082"/>
                  <a:gd name="T9" fmla="*/ 776 h 1939"/>
                  <a:gd name="T10" fmla="*/ 1041 w 1082"/>
                  <a:gd name="T11" fmla="*/ 776 h 1939"/>
                  <a:gd name="T12" fmla="*/ 1041 w 1082"/>
                  <a:gd name="T13" fmla="*/ 1097 h 1939"/>
                  <a:gd name="T14" fmla="*/ 391 w 1082"/>
                  <a:gd name="T15" fmla="*/ 1097 h 1939"/>
                  <a:gd name="T16" fmla="*/ 391 w 1082"/>
                  <a:gd name="T17" fmla="*/ 1939 h 1939"/>
                  <a:gd name="T18" fmla="*/ 0 w 1082"/>
                  <a:gd name="T19" fmla="*/ 1939 h 1939"/>
                  <a:gd name="T20" fmla="*/ 0 w 1082"/>
                  <a:gd name="T21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2" h="1939">
                    <a:moveTo>
                      <a:pt x="0" y="0"/>
                    </a:moveTo>
                    <a:lnTo>
                      <a:pt x="1082" y="0"/>
                    </a:lnTo>
                    <a:lnTo>
                      <a:pt x="1082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193925" y="2058988"/>
                <a:ext cx="654050" cy="1025525"/>
              </a:xfrm>
              <a:custGeom>
                <a:avLst/>
                <a:gdLst>
                  <a:gd name="T0" fmla="*/ 1237 w 1237"/>
                  <a:gd name="T1" fmla="*/ 0 h 1939"/>
                  <a:gd name="T2" fmla="*/ 1237 w 1237"/>
                  <a:gd name="T3" fmla="*/ 321 h 1939"/>
                  <a:gd name="T4" fmla="*/ 814 w 1237"/>
                  <a:gd name="T5" fmla="*/ 321 h 1939"/>
                  <a:gd name="T6" fmla="*/ 814 w 1237"/>
                  <a:gd name="T7" fmla="*/ 1939 h 1939"/>
                  <a:gd name="T8" fmla="*/ 423 w 1237"/>
                  <a:gd name="T9" fmla="*/ 1939 h 1939"/>
                  <a:gd name="T10" fmla="*/ 423 w 1237"/>
                  <a:gd name="T11" fmla="*/ 321 h 1939"/>
                  <a:gd name="T12" fmla="*/ 0 w 1237"/>
                  <a:gd name="T13" fmla="*/ 321 h 1939"/>
                  <a:gd name="T14" fmla="*/ 0 w 1237"/>
                  <a:gd name="T15" fmla="*/ 0 h 1939"/>
                  <a:gd name="T16" fmla="*/ 1237 w 1237"/>
                  <a:gd name="T17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7" h="1939">
                    <a:moveTo>
                      <a:pt x="1237" y="0"/>
                    </a:moveTo>
                    <a:lnTo>
                      <a:pt x="1237" y="321"/>
                    </a:lnTo>
                    <a:lnTo>
                      <a:pt x="814" y="321"/>
                    </a:lnTo>
                    <a:lnTo>
                      <a:pt x="814" y="1939"/>
                    </a:lnTo>
                    <a:lnTo>
                      <a:pt x="423" y="1939"/>
                    </a:lnTo>
                    <a:lnTo>
                      <a:pt x="423" y="321"/>
                    </a:lnTo>
                    <a:lnTo>
                      <a:pt x="0" y="321"/>
                    </a:lnTo>
                    <a:lnTo>
                      <a:pt x="0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2876550" y="2058988"/>
                <a:ext cx="1068388" cy="1025525"/>
              </a:xfrm>
              <a:custGeom>
                <a:avLst/>
                <a:gdLst>
                  <a:gd name="T0" fmla="*/ 0 w 2018"/>
                  <a:gd name="T1" fmla="*/ 0 h 1939"/>
                  <a:gd name="T2" fmla="*/ 375 w 2018"/>
                  <a:gd name="T3" fmla="*/ 0 h 1939"/>
                  <a:gd name="T4" fmla="*/ 589 w 2018"/>
                  <a:gd name="T5" fmla="*/ 1434 h 1939"/>
                  <a:gd name="T6" fmla="*/ 594 w 2018"/>
                  <a:gd name="T7" fmla="*/ 1434 h 1939"/>
                  <a:gd name="T8" fmla="*/ 822 w 2018"/>
                  <a:gd name="T9" fmla="*/ 0 h 1939"/>
                  <a:gd name="T10" fmla="*/ 1197 w 2018"/>
                  <a:gd name="T11" fmla="*/ 0 h 1939"/>
                  <a:gd name="T12" fmla="*/ 1424 w 2018"/>
                  <a:gd name="T13" fmla="*/ 1434 h 1939"/>
                  <a:gd name="T14" fmla="*/ 1430 w 2018"/>
                  <a:gd name="T15" fmla="*/ 1434 h 1939"/>
                  <a:gd name="T16" fmla="*/ 1644 w 2018"/>
                  <a:gd name="T17" fmla="*/ 0 h 1939"/>
                  <a:gd name="T18" fmla="*/ 2018 w 2018"/>
                  <a:gd name="T19" fmla="*/ 0 h 1939"/>
                  <a:gd name="T20" fmla="*/ 1666 w 2018"/>
                  <a:gd name="T21" fmla="*/ 1939 h 1939"/>
                  <a:gd name="T22" fmla="*/ 1229 w 2018"/>
                  <a:gd name="T23" fmla="*/ 1939 h 1939"/>
                  <a:gd name="T24" fmla="*/ 1012 w 2018"/>
                  <a:gd name="T25" fmla="*/ 532 h 1939"/>
                  <a:gd name="T26" fmla="*/ 1006 w 2018"/>
                  <a:gd name="T27" fmla="*/ 532 h 1939"/>
                  <a:gd name="T28" fmla="*/ 789 w 2018"/>
                  <a:gd name="T29" fmla="*/ 1939 h 1939"/>
                  <a:gd name="T30" fmla="*/ 353 w 2018"/>
                  <a:gd name="T31" fmla="*/ 1939 h 1939"/>
                  <a:gd name="T32" fmla="*/ 0 w 2018"/>
                  <a:gd name="T33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8" h="1939">
                    <a:moveTo>
                      <a:pt x="0" y="0"/>
                    </a:moveTo>
                    <a:lnTo>
                      <a:pt x="375" y="0"/>
                    </a:lnTo>
                    <a:lnTo>
                      <a:pt x="589" y="1434"/>
                    </a:lnTo>
                    <a:lnTo>
                      <a:pt x="594" y="1434"/>
                    </a:lnTo>
                    <a:lnTo>
                      <a:pt x="822" y="0"/>
                    </a:lnTo>
                    <a:lnTo>
                      <a:pt x="1197" y="0"/>
                    </a:lnTo>
                    <a:lnTo>
                      <a:pt x="1424" y="1434"/>
                    </a:lnTo>
                    <a:lnTo>
                      <a:pt x="1430" y="1434"/>
                    </a:lnTo>
                    <a:lnTo>
                      <a:pt x="1644" y="0"/>
                    </a:lnTo>
                    <a:lnTo>
                      <a:pt x="2018" y="0"/>
                    </a:lnTo>
                    <a:lnTo>
                      <a:pt x="1666" y="1939"/>
                    </a:lnTo>
                    <a:lnTo>
                      <a:pt x="1229" y="1939"/>
                    </a:lnTo>
                    <a:lnTo>
                      <a:pt x="1012" y="532"/>
                    </a:lnTo>
                    <a:lnTo>
                      <a:pt x="1006" y="532"/>
                    </a:lnTo>
                    <a:lnTo>
                      <a:pt x="789" y="1939"/>
                    </a:lnTo>
                    <a:lnTo>
                      <a:pt x="353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3930650" y="2058988"/>
                <a:ext cx="798513" cy="1025525"/>
              </a:xfrm>
              <a:custGeom>
                <a:avLst/>
                <a:gdLst>
                  <a:gd name="T0" fmla="*/ 512 w 1508"/>
                  <a:gd name="T1" fmla="*/ 0 h 1939"/>
                  <a:gd name="T2" fmla="*/ 995 w 1508"/>
                  <a:gd name="T3" fmla="*/ 0 h 1939"/>
                  <a:gd name="T4" fmla="*/ 1508 w 1508"/>
                  <a:gd name="T5" fmla="*/ 1939 h 1939"/>
                  <a:gd name="T6" fmla="*/ 1101 w 1508"/>
                  <a:gd name="T7" fmla="*/ 1939 h 1939"/>
                  <a:gd name="T8" fmla="*/ 1012 w 1508"/>
                  <a:gd name="T9" fmla="*/ 1528 h 1939"/>
                  <a:gd name="T10" fmla="*/ 496 w 1508"/>
                  <a:gd name="T11" fmla="*/ 1528 h 1939"/>
                  <a:gd name="T12" fmla="*/ 406 w 1508"/>
                  <a:gd name="T13" fmla="*/ 1939 h 1939"/>
                  <a:gd name="T14" fmla="*/ 0 w 1508"/>
                  <a:gd name="T15" fmla="*/ 1939 h 1939"/>
                  <a:gd name="T16" fmla="*/ 512 w 1508"/>
                  <a:gd name="T17" fmla="*/ 0 h 1939"/>
                  <a:gd name="T18" fmla="*/ 564 w 1508"/>
                  <a:gd name="T19" fmla="*/ 1208 h 1939"/>
                  <a:gd name="T20" fmla="*/ 943 w 1508"/>
                  <a:gd name="T21" fmla="*/ 1208 h 1939"/>
                  <a:gd name="T22" fmla="*/ 757 w 1508"/>
                  <a:gd name="T23" fmla="*/ 336 h 1939"/>
                  <a:gd name="T24" fmla="*/ 751 w 1508"/>
                  <a:gd name="T25" fmla="*/ 336 h 1939"/>
                  <a:gd name="T26" fmla="*/ 564 w 1508"/>
                  <a:gd name="T27" fmla="*/ 1208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8" h="1939">
                    <a:moveTo>
                      <a:pt x="512" y="0"/>
                    </a:moveTo>
                    <a:lnTo>
                      <a:pt x="995" y="0"/>
                    </a:lnTo>
                    <a:lnTo>
                      <a:pt x="1508" y="1939"/>
                    </a:lnTo>
                    <a:lnTo>
                      <a:pt x="1101" y="1939"/>
                    </a:lnTo>
                    <a:lnTo>
                      <a:pt x="1012" y="1528"/>
                    </a:lnTo>
                    <a:lnTo>
                      <a:pt x="496" y="1528"/>
                    </a:lnTo>
                    <a:lnTo>
                      <a:pt x="406" y="1939"/>
                    </a:lnTo>
                    <a:lnTo>
                      <a:pt x="0" y="1939"/>
                    </a:lnTo>
                    <a:lnTo>
                      <a:pt x="512" y="0"/>
                    </a:lnTo>
                    <a:close/>
                    <a:moveTo>
                      <a:pt x="564" y="1208"/>
                    </a:moveTo>
                    <a:lnTo>
                      <a:pt x="943" y="1208"/>
                    </a:lnTo>
                    <a:lnTo>
                      <a:pt x="757" y="336"/>
                    </a:lnTo>
                    <a:lnTo>
                      <a:pt x="751" y="336"/>
                    </a:lnTo>
                    <a:lnTo>
                      <a:pt x="564" y="1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4800600" y="2058988"/>
                <a:ext cx="693738" cy="1025525"/>
              </a:xfrm>
              <a:custGeom>
                <a:avLst/>
                <a:gdLst>
                  <a:gd name="T0" fmla="*/ 751 w 1313"/>
                  <a:gd name="T1" fmla="*/ 0 h 1939"/>
                  <a:gd name="T2" fmla="*/ 863 w 1313"/>
                  <a:gd name="T3" fmla="*/ 12 h 1939"/>
                  <a:gd name="T4" fmla="*/ 961 w 1313"/>
                  <a:gd name="T5" fmla="*/ 39 h 1939"/>
                  <a:gd name="T6" fmla="*/ 1045 w 1313"/>
                  <a:gd name="T7" fmla="*/ 82 h 1939"/>
                  <a:gd name="T8" fmla="*/ 1116 w 1313"/>
                  <a:gd name="T9" fmla="*/ 141 h 1939"/>
                  <a:gd name="T10" fmla="*/ 1171 w 1313"/>
                  <a:gd name="T11" fmla="*/ 216 h 1939"/>
                  <a:gd name="T12" fmla="*/ 1210 w 1313"/>
                  <a:gd name="T13" fmla="*/ 305 h 1939"/>
                  <a:gd name="T14" fmla="*/ 1233 w 1313"/>
                  <a:gd name="T15" fmla="*/ 411 h 1939"/>
                  <a:gd name="T16" fmla="*/ 1237 w 1313"/>
                  <a:gd name="T17" fmla="*/ 500 h 1939"/>
                  <a:gd name="T18" fmla="*/ 1223 w 1313"/>
                  <a:gd name="T19" fmla="*/ 656 h 1939"/>
                  <a:gd name="T20" fmla="*/ 1201 w 1313"/>
                  <a:gd name="T21" fmla="*/ 733 h 1939"/>
                  <a:gd name="T22" fmla="*/ 1169 w 1313"/>
                  <a:gd name="T23" fmla="*/ 802 h 1939"/>
                  <a:gd name="T24" fmla="*/ 1126 w 1313"/>
                  <a:gd name="T25" fmla="*/ 860 h 1939"/>
                  <a:gd name="T26" fmla="*/ 1073 w 1313"/>
                  <a:gd name="T27" fmla="*/ 909 h 1939"/>
                  <a:gd name="T28" fmla="*/ 1010 w 1313"/>
                  <a:gd name="T29" fmla="*/ 947 h 1939"/>
                  <a:gd name="T30" fmla="*/ 935 w 1313"/>
                  <a:gd name="T31" fmla="*/ 973 h 1939"/>
                  <a:gd name="T32" fmla="*/ 939 w 1313"/>
                  <a:gd name="T33" fmla="*/ 986 h 1939"/>
                  <a:gd name="T34" fmla="*/ 1024 w 1313"/>
                  <a:gd name="T35" fmla="*/ 1009 h 1939"/>
                  <a:gd name="T36" fmla="*/ 1090 w 1313"/>
                  <a:gd name="T37" fmla="*/ 1042 h 1939"/>
                  <a:gd name="T38" fmla="*/ 1140 w 1313"/>
                  <a:gd name="T39" fmla="*/ 1092 h 1939"/>
                  <a:gd name="T40" fmla="*/ 1176 w 1313"/>
                  <a:gd name="T41" fmla="*/ 1156 h 1939"/>
                  <a:gd name="T42" fmla="*/ 1201 w 1313"/>
                  <a:gd name="T43" fmla="*/ 1239 h 1939"/>
                  <a:gd name="T44" fmla="*/ 1218 w 1313"/>
                  <a:gd name="T45" fmla="*/ 1371 h 1939"/>
                  <a:gd name="T46" fmla="*/ 1227 w 1313"/>
                  <a:gd name="T47" fmla="*/ 1575 h 1939"/>
                  <a:gd name="T48" fmla="*/ 1236 w 1313"/>
                  <a:gd name="T49" fmla="*/ 1765 h 1939"/>
                  <a:gd name="T50" fmla="*/ 1255 w 1313"/>
                  <a:gd name="T51" fmla="*/ 1850 h 1939"/>
                  <a:gd name="T52" fmla="*/ 1289 w 1313"/>
                  <a:gd name="T53" fmla="*/ 1905 h 1939"/>
                  <a:gd name="T54" fmla="*/ 890 w 1313"/>
                  <a:gd name="T55" fmla="*/ 1939 h 1939"/>
                  <a:gd name="T56" fmla="*/ 868 w 1313"/>
                  <a:gd name="T57" fmla="*/ 1895 h 1939"/>
                  <a:gd name="T58" fmla="*/ 845 w 1313"/>
                  <a:gd name="T59" fmla="*/ 1792 h 1939"/>
                  <a:gd name="T60" fmla="*/ 831 w 1313"/>
                  <a:gd name="T61" fmla="*/ 1364 h 1939"/>
                  <a:gd name="T62" fmla="*/ 814 w 1313"/>
                  <a:gd name="T63" fmla="*/ 1260 h 1939"/>
                  <a:gd name="T64" fmla="*/ 773 w 1313"/>
                  <a:gd name="T65" fmla="*/ 1184 h 1939"/>
                  <a:gd name="T66" fmla="*/ 702 w 1313"/>
                  <a:gd name="T67" fmla="*/ 1136 h 1939"/>
                  <a:gd name="T68" fmla="*/ 600 w 1313"/>
                  <a:gd name="T69" fmla="*/ 1119 h 1939"/>
                  <a:gd name="T70" fmla="*/ 0 w 1313"/>
                  <a:gd name="T71" fmla="*/ 0 h 1939"/>
                  <a:gd name="T72" fmla="*/ 588 w 1313"/>
                  <a:gd name="T73" fmla="*/ 846 h 1939"/>
                  <a:gd name="T74" fmla="*/ 705 w 1313"/>
                  <a:gd name="T75" fmla="*/ 821 h 1939"/>
                  <a:gd name="T76" fmla="*/ 750 w 1313"/>
                  <a:gd name="T77" fmla="*/ 796 h 1939"/>
                  <a:gd name="T78" fmla="*/ 788 w 1313"/>
                  <a:gd name="T79" fmla="*/ 762 h 1939"/>
                  <a:gd name="T80" fmla="*/ 817 w 1313"/>
                  <a:gd name="T81" fmla="*/ 717 h 1939"/>
                  <a:gd name="T82" fmla="*/ 836 w 1313"/>
                  <a:gd name="T83" fmla="*/ 661 h 1939"/>
                  <a:gd name="T84" fmla="*/ 847 w 1313"/>
                  <a:gd name="T85" fmla="*/ 557 h 1939"/>
                  <a:gd name="T86" fmla="*/ 837 w 1313"/>
                  <a:gd name="T87" fmla="*/ 465 h 1939"/>
                  <a:gd name="T88" fmla="*/ 807 w 1313"/>
                  <a:gd name="T89" fmla="*/ 393 h 1939"/>
                  <a:gd name="T90" fmla="*/ 778 w 1313"/>
                  <a:gd name="T91" fmla="*/ 355 h 1939"/>
                  <a:gd name="T92" fmla="*/ 738 w 1313"/>
                  <a:gd name="T93" fmla="*/ 325 h 1939"/>
                  <a:gd name="T94" fmla="*/ 638 w 1313"/>
                  <a:gd name="T95" fmla="*/ 292 h 1939"/>
                  <a:gd name="T96" fmla="*/ 391 w 1313"/>
                  <a:gd name="T97" fmla="*/ 847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3" h="1939">
                    <a:moveTo>
                      <a:pt x="0" y="0"/>
                    </a:moveTo>
                    <a:lnTo>
                      <a:pt x="722" y="0"/>
                    </a:lnTo>
                    <a:lnTo>
                      <a:pt x="722" y="0"/>
                    </a:lnTo>
                    <a:lnTo>
                      <a:pt x="751" y="0"/>
                    </a:lnTo>
                    <a:lnTo>
                      <a:pt x="781" y="1"/>
                    </a:lnTo>
                    <a:lnTo>
                      <a:pt x="808" y="4"/>
                    </a:lnTo>
                    <a:lnTo>
                      <a:pt x="836" y="7"/>
                    </a:lnTo>
                    <a:lnTo>
                      <a:pt x="863" y="12"/>
                    </a:lnTo>
                    <a:lnTo>
                      <a:pt x="889" y="17"/>
                    </a:lnTo>
                    <a:lnTo>
                      <a:pt x="914" y="24"/>
                    </a:lnTo>
                    <a:lnTo>
                      <a:pt x="938" y="31"/>
                    </a:lnTo>
                    <a:lnTo>
                      <a:pt x="961" y="39"/>
                    </a:lnTo>
                    <a:lnTo>
                      <a:pt x="984" y="49"/>
                    </a:lnTo>
                    <a:lnTo>
                      <a:pt x="1005" y="59"/>
                    </a:lnTo>
                    <a:lnTo>
                      <a:pt x="1026" y="70"/>
                    </a:lnTo>
                    <a:lnTo>
                      <a:pt x="1045" y="82"/>
                    </a:lnTo>
                    <a:lnTo>
                      <a:pt x="1064" y="96"/>
                    </a:lnTo>
                    <a:lnTo>
                      <a:pt x="1083" y="111"/>
                    </a:lnTo>
                    <a:lnTo>
                      <a:pt x="1100" y="125"/>
                    </a:lnTo>
                    <a:lnTo>
                      <a:pt x="1116" y="141"/>
                    </a:lnTo>
                    <a:lnTo>
                      <a:pt x="1131" y="158"/>
                    </a:lnTo>
                    <a:lnTo>
                      <a:pt x="1146" y="177"/>
                    </a:lnTo>
                    <a:lnTo>
                      <a:pt x="1159" y="196"/>
                    </a:lnTo>
                    <a:lnTo>
                      <a:pt x="1171" y="216"/>
                    </a:lnTo>
                    <a:lnTo>
                      <a:pt x="1183" y="236"/>
                    </a:lnTo>
                    <a:lnTo>
                      <a:pt x="1192" y="259"/>
                    </a:lnTo>
                    <a:lnTo>
                      <a:pt x="1202" y="281"/>
                    </a:lnTo>
                    <a:lnTo>
                      <a:pt x="1210" y="305"/>
                    </a:lnTo>
                    <a:lnTo>
                      <a:pt x="1217" y="330"/>
                    </a:lnTo>
                    <a:lnTo>
                      <a:pt x="1223" y="356"/>
                    </a:lnTo>
                    <a:lnTo>
                      <a:pt x="1229" y="382"/>
                    </a:lnTo>
                    <a:lnTo>
                      <a:pt x="1233" y="411"/>
                    </a:lnTo>
                    <a:lnTo>
                      <a:pt x="1235" y="439"/>
                    </a:lnTo>
                    <a:lnTo>
                      <a:pt x="1237" y="469"/>
                    </a:lnTo>
                    <a:lnTo>
                      <a:pt x="1237" y="500"/>
                    </a:lnTo>
                    <a:lnTo>
                      <a:pt x="1237" y="500"/>
                    </a:lnTo>
                    <a:lnTo>
                      <a:pt x="1236" y="547"/>
                    </a:lnTo>
                    <a:lnTo>
                      <a:pt x="1233" y="592"/>
                    </a:lnTo>
                    <a:lnTo>
                      <a:pt x="1227" y="635"/>
                    </a:lnTo>
                    <a:lnTo>
                      <a:pt x="1223" y="656"/>
                    </a:lnTo>
                    <a:lnTo>
                      <a:pt x="1218" y="677"/>
                    </a:lnTo>
                    <a:lnTo>
                      <a:pt x="1212" y="697"/>
                    </a:lnTo>
                    <a:lnTo>
                      <a:pt x="1206" y="716"/>
                    </a:lnTo>
                    <a:lnTo>
                      <a:pt x="1201" y="733"/>
                    </a:lnTo>
                    <a:lnTo>
                      <a:pt x="1193" y="752"/>
                    </a:lnTo>
                    <a:lnTo>
                      <a:pt x="1185" y="769"/>
                    </a:lnTo>
                    <a:lnTo>
                      <a:pt x="1177" y="786"/>
                    </a:lnTo>
                    <a:lnTo>
                      <a:pt x="1169" y="802"/>
                    </a:lnTo>
                    <a:lnTo>
                      <a:pt x="1158" y="818"/>
                    </a:lnTo>
                    <a:lnTo>
                      <a:pt x="1148" y="833"/>
                    </a:lnTo>
                    <a:lnTo>
                      <a:pt x="1138" y="847"/>
                    </a:lnTo>
                    <a:lnTo>
                      <a:pt x="1126" y="860"/>
                    </a:lnTo>
                    <a:lnTo>
                      <a:pt x="1113" y="873"/>
                    </a:lnTo>
                    <a:lnTo>
                      <a:pt x="1101" y="887"/>
                    </a:lnTo>
                    <a:lnTo>
                      <a:pt x="1087" y="898"/>
                    </a:lnTo>
                    <a:lnTo>
                      <a:pt x="1073" y="909"/>
                    </a:lnTo>
                    <a:lnTo>
                      <a:pt x="1058" y="920"/>
                    </a:lnTo>
                    <a:lnTo>
                      <a:pt x="1042" y="929"/>
                    </a:lnTo>
                    <a:lnTo>
                      <a:pt x="1026" y="939"/>
                    </a:lnTo>
                    <a:lnTo>
                      <a:pt x="1010" y="947"/>
                    </a:lnTo>
                    <a:lnTo>
                      <a:pt x="992" y="954"/>
                    </a:lnTo>
                    <a:lnTo>
                      <a:pt x="973" y="961"/>
                    </a:lnTo>
                    <a:lnTo>
                      <a:pt x="954" y="967"/>
                    </a:lnTo>
                    <a:lnTo>
                      <a:pt x="935" y="973"/>
                    </a:lnTo>
                    <a:lnTo>
                      <a:pt x="915" y="978"/>
                    </a:lnTo>
                    <a:lnTo>
                      <a:pt x="915" y="983"/>
                    </a:lnTo>
                    <a:lnTo>
                      <a:pt x="915" y="983"/>
                    </a:lnTo>
                    <a:lnTo>
                      <a:pt x="939" y="986"/>
                    </a:lnTo>
                    <a:lnTo>
                      <a:pt x="962" y="991"/>
                    </a:lnTo>
                    <a:lnTo>
                      <a:pt x="984" y="996"/>
                    </a:lnTo>
                    <a:lnTo>
                      <a:pt x="1004" y="1002"/>
                    </a:lnTo>
                    <a:lnTo>
                      <a:pt x="1024" y="1009"/>
                    </a:lnTo>
                    <a:lnTo>
                      <a:pt x="1042" y="1016"/>
                    </a:lnTo>
                    <a:lnTo>
                      <a:pt x="1058" y="1024"/>
                    </a:lnTo>
                    <a:lnTo>
                      <a:pt x="1075" y="1032"/>
                    </a:lnTo>
                    <a:lnTo>
                      <a:pt x="1090" y="1042"/>
                    </a:lnTo>
                    <a:lnTo>
                      <a:pt x="1103" y="1053"/>
                    </a:lnTo>
                    <a:lnTo>
                      <a:pt x="1116" y="1065"/>
                    </a:lnTo>
                    <a:lnTo>
                      <a:pt x="1128" y="1078"/>
                    </a:lnTo>
                    <a:lnTo>
                      <a:pt x="1140" y="1092"/>
                    </a:lnTo>
                    <a:lnTo>
                      <a:pt x="1151" y="1106"/>
                    </a:lnTo>
                    <a:lnTo>
                      <a:pt x="1160" y="1121"/>
                    </a:lnTo>
                    <a:lnTo>
                      <a:pt x="1169" y="1138"/>
                    </a:lnTo>
                    <a:lnTo>
                      <a:pt x="1176" y="1156"/>
                    </a:lnTo>
                    <a:lnTo>
                      <a:pt x="1184" y="1175"/>
                    </a:lnTo>
                    <a:lnTo>
                      <a:pt x="1190" y="1195"/>
                    </a:lnTo>
                    <a:lnTo>
                      <a:pt x="1196" y="1216"/>
                    </a:lnTo>
                    <a:lnTo>
                      <a:pt x="1201" y="1239"/>
                    </a:lnTo>
                    <a:lnTo>
                      <a:pt x="1205" y="1263"/>
                    </a:lnTo>
                    <a:lnTo>
                      <a:pt x="1210" y="1288"/>
                    </a:lnTo>
                    <a:lnTo>
                      <a:pt x="1214" y="1315"/>
                    </a:lnTo>
                    <a:lnTo>
                      <a:pt x="1218" y="1371"/>
                    </a:lnTo>
                    <a:lnTo>
                      <a:pt x="1223" y="1434"/>
                    </a:lnTo>
                    <a:lnTo>
                      <a:pt x="1225" y="1501"/>
                    </a:lnTo>
                    <a:lnTo>
                      <a:pt x="1227" y="1575"/>
                    </a:lnTo>
                    <a:lnTo>
                      <a:pt x="1227" y="1575"/>
                    </a:lnTo>
                    <a:lnTo>
                      <a:pt x="1228" y="1647"/>
                    </a:lnTo>
                    <a:lnTo>
                      <a:pt x="1231" y="1710"/>
                    </a:lnTo>
                    <a:lnTo>
                      <a:pt x="1234" y="1738"/>
                    </a:lnTo>
                    <a:lnTo>
                      <a:pt x="1236" y="1765"/>
                    </a:lnTo>
                    <a:lnTo>
                      <a:pt x="1240" y="1788"/>
                    </a:lnTo>
                    <a:lnTo>
                      <a:pt x="1243" y="1811"/>
                    </a:lnTo>
                    <a:lnTo>
                      <a:pt x="1249" y="1831"/>
                    </a:lnTo>
                    <a:lnTo>
                      <a:pt x="1255" y="1850"/>
                    </a:lnTo>
                    <a:lnTo>
                      <a:pt x="1261" y="1867"/>
                    </a:lnTo>
                    <a:lnTo>
                      <a:pt x="1269" y="1881"/>
                    </a:lnTo>
                    <a:lnTo>
                      <a:pt x="1279" y="1894"/>
                    </a:lnTo>
                    <a:lnTo>
                      <a:pt x="1289" y="1905"/>
                    </a:lnTo>
                    <a:lnTo>
                      <a:pt x="1300" y="1915"/>
                    </a:lnTo>
                    <a:lnTo>
                      <a:pt x="1313" y="1922"/>
                    </a:lnTo>
                    <a:lnTo>
                      <a:pt x="1313" y="1939"/>
                    </a:lnTo>
                    <a:lnTo>
                      <a:pt x="890" y="1939"/>
                    </a:lnTo>
                    <a:lnTo>
                      <a:pt x="890" y="1939"/>
                    </a:lnTo>
                    <a:lnTo>
                      <a:pt x="883" y="1928"/>
                    </a:lnTo>
                    <a:lnTo>
                      <a:pt x="877" y="1918"/>
                    </a:lnTo>
                    <a:lnTo>
                      <a:pt x="868" y="1895"/>
                    </a:lnTo>
                    <a:lnTo>
                      <a:pt x="859" y="1870"/>
                    </a:lnTo>
                    <a:lnTo>
                      <a:pt x="852" y="1845"/>
                    </a:lnTo>
                    <a:lnTo>
                      <a:pt x="849" y="1819"/>
                    </a:lnTo>
                    <a:lnTo>
                      <a:pt x="845" y="1792"/>
                    </a:lnTo>
                    <a:lnTo>
                      <a:pt x="843" y="1763"/>
                    </a:lnTo>
                    <a:lnTo>
                      <a:pt x="842" y="1735"/>
                    </a:lnTo>
                    <a:lnTo>
                      <a:pt x="831" y="1364"/>
                    </a:lnTo>
                    <a:lnTo>
                      <a:pt x="831" y="1364"/>
                    </a:lnTo>
                    <a:lnTo>
                      <a:pt x="829" y="1335"/>
                    </a:lnTo>
                    <a:lnTo>
                      <a:pt x="826" y="1309"/>
                    </a:lnTo>
                    <a:lnTo>
                      <a:pt x="821" y="1284"/>
                    </a:lnTo>
                    <a:lnTo>
                      <a:pt x="814" y="1260"/>
                    </a:lnTo>
                    <a:lnTo>
                      <a:pt x="806" y="1239"/>
                    </a:lnTo>
                    <a:lnTo>
                      <a:pt x="797" y="1219"/>
                    </a:lnTo>
                    <a:lnTo>
                      <a:pt x="786" y="1201"/>
                    </a:lnTo>
                    <a:lnTo>
                      <a:pt x="773" y="1184"/>
                    </a:lnTo>
                    <a:lnTo>
                      <a:pt x="757" y="1169"/>
                    </a:lnTo>
                    <a:lnTo>
                      <a:pt x="741" y="1156"/>
                    </a:lnTo>
                    <a:lnTo>
                      <a:pt x="722" y="1145"/>
                    </a:lnTo>
                    <a:lnTo>
                      <a:pt x="702" y="1136"/>
                    </a:lnTo>
                    <a:lnTo>
                      <a:pt x="679" y="1129"/>
                    </a:lnTo>
                    <a:lnTo>
                      <a:pt x="656" y="1123"/>
                    </a:lnTo>
                    <a:lnTo>
                      <a:pt x="628" y="1120"/>
                    </a:lnTo>
                    <a:lnTo>
                      <a:pt x="600" y="1119"/>
                    </a:lnTo>
                    <a:lnTo>
                      <a:pt x="391" y="1119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  <a:moveTo>
                      <a:pt x="391" y="847"/>
                    </a:moveTo>
                    <a:lnTo>
                      <a:pt x="554" y="847"/>
                    </a:lnTo>
                    <a:lnTo>
                      <a:pt x="554" y="847"/>
                    </a:lnTo>
                    <a:lnTo>
                      <a:pt x="588" y="846"/>
                    </a:lnTo>
                    <a:lnTo>
                      <a:pt x="620" y="843"/>
                    </a:lnTo>
                    <a:lnTo>
                      <a:pt x="651" y="838"/>
                    </a:lnTo>
                    <a:lnTo>
                      <a:pt x="679" y="831"/>
                    </a:lnTo>
                    <a:lnTo>
                      <a:pt x="705" y="821"/>
                    </a:lnTo>
                    <a:lnTo>
                      <a:pt x="717" y="817"/>
                    </a:lnTo>
                    <a:lnTo>
                      <a:pt x="729" y="811"/>
                    </a:lnTo>
                    <a:lnTo>
                      <a:pt x="740" y="803"/>
                    </a:lnTo>
                    <a:lnTo>
                      <a:pt x="750" y="796"/>
                    </a:lnTo>
                    <a:lnTo>
                      <a:pt x="761" y="788"/>
                    </a:lnTo>
                    <a:lnTo>
                      <a:pt x="770" y="780"/>
                    </a:lnTo>
                    <a:lnTo>
                      <a:pt x="780" y="771"/>
                    </a:lnTo>
                    <a:lnTo>
                      <a:pt x="788" y="762"/>
                    </a:lnTo>
                    <a:lnTo>
                      <a:pt x="797" y="751"/>
                    </a:lnTo>
                    <a:lnTo>
                      <a:pt x="804" y="741"/>
                    </a:lnTo>
                    <a:lnTo>
                      <a:pt x="811" y="729"/>
                    </a:lnTo>
                    <a:lnTo>
                      <a:pt x="817" y="717"/>
                    </a:lnTo>
                    <a:lnTo>
                      <a:pt x="823" y="704"/>
                    </a:lnTo>
                    <a:lnTo>
                      <a:pt x="827" y="690"/>
                    </a:lnTo>
                    <a:lnTo>
                      <a:pt x="832" y="675"/>
                    </a:lnTo>
                    <a:lnTo>
                      <a:pt x="836" y="661"/>
                    </a:lnTo>
                    <a:lnTo>
                      <a:pt x="839" y="646"/>
                    </a:lnTo>
                    <a:lnTo>
                      <a:pt x="842" y="629"/>
                    </a:lnTo>
                    <a:lnTo>
                      <a:pt x="845" y="595"/>
                    </a:lnTo>
                    <a:lnTo>
                      <a:pt x="847" y="557"/>
                    </a:lnTo>
                    <a:lnTo>
                      <a:pt x="847" y="557"/>
                    </a:lnTo>
                    <a:lnTo>
                      <a:pt x="846" y="523"/>
                    </a:lnTo>
                    <a:lnTo>
                      <a:pt x="843" y="494"/>
                    </a:lnTo>
                    <a:lnTo>
                      <a:pt x="837" y="465"/>
                    </a:lnTo>
                    <a:lnTo>
                      <a:pt x="830" y="439"/>
                    </a:lnTo>
                    <a:lnTo>
                      <a:pt x="819" y="414"/>
                    </a:lnTo>
                    <a:lnTo>
                      <a:pt x="814" y="404"/>
                    </a:lnTo>
                    <a:lnTo>
                      <a:pt x="807" y="393"/>
                    </a:lnTo>
                    <a:lnTo>
                      <a:pt x="801" y="382"/>
                    </a:lnTo>
                    <a:lnTo>
                      <a:pt x="793" y="373"/>
                    </a:lnTo>
                    <a:lnTo>
                      <a:pt x="786" y="363"/>
                    </a:lnTo>
                    <a:lnTo>
                      <a:pt x="778" y="355"/>
                    </a:lnTo>
                    <a:lnTo>
                      <a:pt x="768" y="347"/>
                    </a:lnTo>
                    <a:lnTo>
                      <a:pt x="760" y="340"/>
                    </a:lnTo>
                    <a:lnTo>
                      <a:pt x="749" y="332"/>
                    </a:lnTo>
                    <a:lnTo>
                      <a:pt x="738" y="325"/>
                    </a:lnTo>
                    <a:lnTo>
                      <a:pt x="717" y="313"/>
                    </a:lnTo>
                    <a:lnTo>
                      <a:pt x="692" y="304"/>
                    </a:lnTo>
                    <a:lnTo>
                      <a:pt x="666" y="297"/>
                    </a:lnTo>
                    <a:lnTo>
                      <a:pt x="638" y="292"/>
                    </a:lnTo>
                    <a:lnTo>
                      <a:pt x="608" y="288"/>
                    </a:lnTo>
                    <a:lnTo>
                      <a:pt x="576" y="287"/>
                    </a:lnTo>
                    <a:lnTo>
                      <a:pt x="391" y="287"/>
                    </a:lnTo>
                    <a:lnTo>
                      <a:pt x="391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599113" y="2058988"/>
                <a:ext cx="587375" cy="1025525"/>
              </a:xfrm>
              <a:custGeom>
                <a:avLst/>
                <a:gdLst>
                  <a:gd name="T0" fmla="*/ 1083 w 1110"/>
                  <a:gd name="T1" fmla="*/ 0 h 1939"/>
                  <a:gd name="T2" fmla="*/ 1083 w 1110"/>
                  <a:gd name="T3" fmla="*/ 321 h 1939"/>
                  <a:gd name="T4" fmla="*/ 391 w 1110"/>
                  <a:gd name="T5" fmla="*/ 321 h 1939"/>
                  <a:gd name="T6" fmla="*/ 391 w 1110"/>
                  <a:gd name="T7" fmla="*/ 776 h 1939"/>
                  <a:gd name="T8" fmla="*/ 1041 w 1110"/>
                  <a:gd name="T9" fmla="*/ 776 h 1939"/>
                  <a:gd name="T10" fmla="*/ 1041 w 1110"/>
                  <a:gd name="T11" fmla="*/ 1097 h 1939"/>
                  <a:gd name="T12" fmla="*/ 391 w 1110"/>
                  <a:gd name="T13" fmla="*/ 1097 h 1939"/>
                  <a:gd name="T14" fmla="*/ 391 w 1110"/>
                  <a:gd name="T15" fmla="*/ 1619 h 1939"/>
                  <a:gd name="T16" fmla="*/ 1110 w 1110"/>
                  <a:gd name="T17" fmla="*/ 1619 h 1939"/>
                  <a:gd name="T18" fmla="*/ 1110 w 1110"/>
                  <a:gd name="T19" fmla="*/ 1939 h 1939"/>
                  <a:gd name="T20" fmla="*/ 0 w 1110"/>
                  <a:gd name="T21" fmla="*/ 1939 h 1939"/>
                  <a:gd name="T22" fmla="*/ 0 w 1110"/>
                  <a:gd name="T23" fmla="*/ 0 h 1939"/>
                  <a:gd name="T24" fmla="*/ 1083 w 1110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0" h="1939">
                    <a:moveTo>
                      <a:pt x="1083" y="0"/>
                    </a:moveTo>
                    <a:lnTo>
                      <a:pt x="1083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619"/>
                    </a:lnTo>
                    <a:lnTo>
                      <a:pt x="1110" y="1619"/>
                    </a:lnTo>
                    <a:lnTo>
                      <a:pt x="1110" y="1939"/>
                    </a:lnTo>
                    <a:lnTo>
                      <a:pt x="0" y="1939"/>
                    </a:lnTo>
                    <a:lnTo>
                      <a:pt x="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862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3348188" y="903290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3351363" y="1443040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6156325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6159500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45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2">
          <p15:clr>
            <a:srgbClr val="FBAE40"/>
          </p15:clr>
        </p15:guide>
        <p15:guide id="11" pos="2109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1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1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3290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4751388" y="2843214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4751388" y="3382964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834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0113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542925" y="2195826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542925" y="3491538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Freeform 292"/>
          <p:cNvSpPr>
            <a:spLocks/>
          </p:cNvSpPr>
          <p:nvPr userDrawn="1"/>
        </p:nvSpPr>
        <p:spPr bwMode="auto">
          <a:xfrm>
            <a:off x="5917494" y="901104"/>
            <a:ext cx="117009" cy="3525564"/>
          </a:xfrm>
          <a:custGeom>
            <a:avLst/>
            <a:gdLst>
              <a:gd name="T0" fmla="*/ 0 w 102"/>
              <a:gd name="T1" fmla="*/ 604880100 h 162"/>
              <a:gd name="T2" fmla="*/ 249691375 w 102"/>
              <a:gd name="T3" fmla="*/ 354287428 h 162"/>
              <a:gd name="T4" fmla="*/ 0 w 102"/>
              <a:gd name="T5" fmla="*/ 95052519 h 162"/>
              <a:gd name="T6" fmla="*/ 94709887 w 102"/>
              <a:gd name="T7" fmla="*/ 0 h 162"/>
              <a:gd name="T8" fmla="*/ 439111149 w 102"/>
              <a:gd name="T9" fmla="*/ 354287428 h 162"/>
              <a:gd name="T10" fmla="*/ 94709887 w 102"/>
              <a:gd name="T11" fmla="*/ 699932587 h 162"/>
              <a:gd name="T12" fmla="*/ 0 w 102"/>
              <a:gd name="T13" fmla="*/ 6048801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"/>
              <a:gd name="T22" fmla="*/ 0 h 162"/>
              <a:gd name="T23" fmla="*/ 102 w 102"/>
              <a:gd name="T24" fmla="*/ 162 h 162"/>
              <a:gd name="connsiteX0" fmla="*/ 2795 w 12795"/>
              <a:gd name="connsiteY0" fmla="*/ 8642 h 10000"/>
              <a:gd name="connsiteX1" fmla="*/ 0 w 12795"/>
              <a:gd name="connsiteY1" fmla="*/ 5263 h 10000"/>
              <a:gd name="connsiteX2" fmla="*/ 2795 w 12795"/>
              <a:gd name="connsiteY2" fmla="*/ 1358 h 10000"/>
              <a:gd name="connsiteX3" fmla="*/ 4952 w 12795"/>
              <a:gd name="connsiteY3" fmla="*/ 0 h 10000"/>
              <a:gd name="connsiteX4" fmla="*/ 12795 w 12795"/>
              <a:gd name="connsiteY4" fmla="*/ 5062 h 10000"/>
              <a:gd name="connsiteX5" fmla="*/ 4952 w 12795"/>
              <a:gd name="connsiteY5" fmla="*/ 10000 h 10000"/>
              <a:gd name="connsiteX6" fmla="*/ 2795 w 12795"/>
              <a:gd name="connsiteY6" fmla="*/ 8642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6144 w 12795"/>
              <a:gd name="connsiteY6" fmla="*/ 9118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1664 w 12795"/>
              <a:gd name="connsiteY6" fmla="*/ 7311 h 10000"/>
              <a:gd name="connsiteX0" fmla="*/ 0 w 12795"/>
              <a:gd name="connsiteY0" fmla="*/ 5263 h 19158"/>
              <a:gd name="connsiteX1" fmla="*/ 2795 w 12795"/>
              <a:gd name="connsiteY1" fmla="*/ 1358 h 19158"/>
              <a:gd name="connsiteX2" fmla="*/ 4952 w 12795"/>
              <a:gd name="connsiteY2" fmla="*/ 0 h 19158"/>
              <a:gd name="connsiteX3" fmla="*/ 12795 w 12795"/>
              <a:gd name="connsiteY3" fmla="*/ 5062 h 19158"/>
              <a:gd name="connsiteX4" fmla="*/ 4952 w 12795"/>
              <a:gd name="connsiteY4" fmla="*/ 10000 h 19158"/>
              <a:gd name="connsiteX5" fmla="*/ 2795 w 12795"/>
              <a:gd name="connsiteY5" fmla="*/ 8642 h 19158"/>
              <a:gd name="connsiteX6" fmla="*/ 3584 w 12795"/>
              <a:gd name="connsiteY6" fmla="*/ 19158 h 19158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6" fmla="*/ 3584 w 12795"/>
              <a:gd name="connsiteY6" fmla="*/ 19158 h 37657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0" fmla="*/ 0 w 10000"/>
              <a:gd name="connsiteY0" fmla="*/ 1358 h 37657"/>
              <a:gd name="connsiteX1" fmla="*/ 2157 w 10000"/>
              <a:gd name="connsiteY1" fmla="*/ 0 h 37657"/>
              <a:gd name="connsiteX2" fmla="*/ 10000 w 10000"/>
              <a:gd name="connsiteY2" fmla="*/ 5062 h 37657"/>
              <a:gd name="connsiteX3" fmla="*/ 2157 w 10000"/>
              <a:gd name="connsiteY3" fmla="*/ 10000 h 37657"/>
              <a:gd name="connsiteX4" fmla="*/ 2240 w 10000"/>
              <a:gd name="connsiteY4" fmla="*/ 37657 h 37657"/>
              <a:gd name="connsiteX0" fmla="*/ 403 w 7843"/>
              <a:gd name="connsiteY0" fmla="*/ 0 h 60696"/>
              <a:gd name="connsiteX1" fmla="*/ 0 w 7843"/>
              <a:gd name="connsiteY1" fmla="*/ 23039 h 60696"/>
              <a:gd name="connsiteX2" fmla="*/ 7843 w 7843"/>
              <a:gd name="connsiteY2" fmla="*/ 28101 h 60696"/>
              <a:gd name="connsiteX3" fmla="*/ 0 w 7843"/>
              <a:gd name="connsiteY3" fmla="*/ 33039 h 60696"/>
              <a:gd name="connsiteX4" fmla="*/ 83 w 7843"/>
              <a:gd name="connsiteY4" fmla="*/ 60696 h 60696"/>
              <a:gd name="connsiteX0" fmla="*/ 514 w 10000"/>
              <a:gd name="connsiteY0" fmla="*/ 0 h 16865"/>
              <a:gd name="connsiteX1" fmla="*/ 0 w 10000"/>
              <a:gd name="connsiteY1" fmla="*/ 3796 h 16865"/>
              <a:gd name="connsiteX2" fmla="*/ 10000 w 10000"/>
              <a:gd name="connsiteY2" fmla="*/ 4630 h 16865"/>
              <a:gd name="connsiteX3" fmla="*/ 0 w 10000"/>
              <a:gd name="connsiteY3" fmla="*/ 5443 h 16865"/>
              <a:gd name="connsiteX4" fmla="*/ 310 w 10000"/>
              <a:gd name="connsiteY4" fmla="*/ 16865 h 16865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31 w 10025"/>
              <a:gd name="connsiteY0" fmla="*/ 0 h 24490"/>
              <a:gd name="connsiteX1" fmla="*/ 25 w 10025"/>
              <a:gd name="connsiteY1" fmla="*/ 11421 h 24490"/>
              <a:gd name="connsiteX2" fmla="*/ 10025 w 10025"/>
              <a:gd name="connsiteY2" fmla="*/ 12255 h 24490"/>
              <a:gd name="connsiteX3" fmla="*/ 25 w 10025"/>
              <a:gd name="connsiteY3" fmla="*/ 13068 h 24490"/>
              <a:gd name="connsiteX4" fmla="*/ 131 w 10025"/>
              <a:gd name="connsiteY4" fmla="*/ 24490 h 2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5" h="24490">
                <a:moveTo>
                  <a:pt x="131" y="0"/>
                </a:moveTo>
                <a:cubicBezTo>
                  <a:pt x="-40" y="-25"/>
                  <a:pt x="196" y="10155"/>
                  <a:pt x="25" y="11421"/>
                </a:cubicBezTo>
                <a:lnTo>
                  <a:pt x="10025" y="12255"/>
                </a:lnTo>
                <a:lnTo>
                  <a:pt x="25" y="13068"/>
                </a:lnTo>
                <a:cubicBezTo>
                  <a:pt x="61" y="14587"/>
                  <a:pt x="-109" y="24476"/>
                  <a:pt x="131" y="24490"/>
                </a:cubicBezTo>
              </a:path>
            </a:pathLst>
          </a:cu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F7B100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6336250" y="900112"/>
            <a:ext cx="2268000" cy="3527425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>
              <a:spcBef>
                <a:spcPts val="300"/>
              </a:spcBef>
              <a:buClr>
                <a:schemeClr val="accent1"/>
              </a:buClr>
              <a:buFontTx/>
              <a:buNone/>
              <a:defRPr sz="1400" b="1"/>
            </a:lvl1pPr>
            <a:lvl2pPr marL="266700" indent="0">
              <a:spcBef>
                <a:spcPts val="300"/>
              </a:spcBef>
              <a:buClr>
                <a:schemeClr val="tx1"/>
              </a:buClr>
              <a:buFontTx/>
              <a:buNone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4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mage 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40542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542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0" name="Espace réservé pour une image  6"/>
          <p:cNvSpPr>
            <a:spLocks noGrp="1"/>
          </p:cNvSpPr>
          <p:nvPr>
            <p:ph type="pic" sz="quarter" idx="24" hasCustomPrompt="1"/>
          </p:nvPr>
        </p:nvSpPr>
        <p:spPr>
          <a:xfrm>
            <a:off x="540542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3347963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3347963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3" name="Espace réservé pour une image  6"/>
          <p:cNvSpPr>
            <a:spLocks noGrp="1"/>
          </p:cNvSpPr>
          <p:nvPr>
            <p:ph type="pic" sz="quarter" idx="27" hasCustomPrompt="1"/>
          </p:nvPr>
        </p:nvSpPr>
        <p:spPr>
          <a:xfrm>
            <a:off x="3347963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6156325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5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6" name="Espace réservé pour une image  6"/>
          <p:cNvSpPr>
            <a:spLocks noGrp="1"/>
          </p:cNvSpPr>
          <p:nvPr>
            <p:ph type="pic" sz="quarter" idx="30" hasCustomPrompt="1"/>
          </p:nvPr>
        </p:nvSpPr>
        <p:spPr>
          <a:xfrm>
            <a:off x="6156325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522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1">
          <p15:clr>
            <a:srgbClr val="FBAE40"/>
          </p15:clr>
        </p15:guide>
        <p15:guide id="11" pos="2108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  <p15:guide id="14" orient="horz" pos="907">
          <p15:clr>
            <a:srgbClr val="FBAE40"/>
          </p15:clr>
        </p15:guide>
        <p15:guide id="15" orient="horz" pos="19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257386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700098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4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948962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856683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917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4194743" y="4035340"/>
            <a:ext cx="754514" cy="226938"/>
            <a:chOff x="3348" y="2012"/>
            <a:chExt cx="984" cy="296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2643828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  <p:grpSp>
        <p:nvGrpSpPr>
          <p:cNvPr id="25" name="Groupe 24"/>
          <p:cNvGrpSpPr/>
          <p:nvPr userDrawn="1"/>
        </p:nvGrpSpPr>
        <p:grpSpPr>
          <a:xfrm>
            <a:off x="6264000" y="4455451"/>
            <a:ext cx="2880000" cy="688049"/>
            <a:chOff x="6264000" y="4455451"/>
            <a:chExt cx="2880000" cy="68804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6264000" y="4455451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29" name="Groupe 28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30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2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4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6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grpSp>
        <p:nvGrpSpPr>
          <p:cNvPr id="43" name="Groupe 42"/>
          <p:cNvGrpSpPr/>
          <p:nvPr userDrawn="1"/>
        </p:nvGrpSpPr>
        <p:grpSpPr>
          <a:xfrm>
            <a:off x="0" y="4457700"/>
            <a:ext cx="2880000" cy="688049"/>
            <a:chOff x="0" y="4457700"/>
            <a:chExt cx="2880000" cy="688049"/>
          </a:xfrm>
        </p:grpSpPr>
        <p:sp>
          <p:nvSpPr>
            <p:cNvPr id="44" name="Rectangle 43"/>
            <p:cNvSpPr/>
            <p:nvPr userDrawn="1"/>
          </p:nvSpPr>
          <p:spPr>
            <a:xfrm>
              <a:off x="0" y="4457700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45" name="Groupe 44"/>
            <p:cNvGrpSpPr>
              <a:grpSpLocks noChangeAspect="1"/>
            </p:cNvGrpSpPr>
            <p:nvPr userDrawn="1"/>
          </p:nvGrpSpPr>
          <p:grpSpPr>
            <a:xfrm>
              <a:off x="180182" y="4729931"/>
              <a:ext cx="925715" cy="108000"/>
              <a:chOff x="0" y="2038350"/>
              <a:chExt cx="9144001" cy="1066800"/>
            </a:xfrm>
          </p:grpSpPr>
          <p:sp>
            <p:nvSpPr>
              <p:cNvPr id="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038350"/>
                <a:ext cx="9144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6327775" y="2058988"/>
                <a:ext cx="1304925" cy="1025525"/>
              </a:xfrm>
              <a:custGeom>
                <a:avLst/>
                <a:gdLst>
                  <a:gd name="T0" fmla="*/ 1951 w 2464"/>
                  <a:gd name="T1" fmla="*/ 0 h 1940"/>
                  <a:gd name="T2" fmla="*/ 1469 w 2464"/>
                  <a:gd name="T3" fmla="*/ 0 h 1940"/>
                  <a:gd name="T4" fmla="*/ 1041 w 2464"/>
                  <a:gd name="T5" fmla="*/ 1620 h 1940"/>
                  <a:gd name="T6" fmla="*/ 391 w 2464"/>
                  <a:gd name="T7" fmla="*/ 1620 h 1940"/>
                  <a:gd name="T8" fmla="*/ 391 w 2464"/>
                  <a:gd name="T9" fmla="*/ 0 h 1940"/>
                  <a:gd name="T10" fmla="*/ 0 w 2464"/>
                  <a:gd name="T11" fmla="*/ 0 h 1940"/>
                  <a:gd name="T12" fmla="*/ 0 w 2464"/>
                  <a:gd name="T13" fmla="*/ 1940 h 1940"/>
                  <a:gd name="T14" fmla="*/ 1364 w 2464"/>
                  <a:gd name="T15" fmla="*/ 1940 h 1940"/>
                  <a:gd name="T16" fmla="*/ 1452 w 2464"/>
                  <a:gd name="T17" fmla="*/ 1529 h 1940"/>
                  <a:gd name="T18" fmla="*/ 1968 w 2464"/>
                  <a:gd name="T19" fmla="*/ 1529 h 1940"/>
                  <a:gd name="T20" fmla="*/ 2058 w 2464"/>
                  <a:gd name="T21" fmla="*/ 1940 h 1940"/>
                  <a:gd name="T22" fmla="*/ 2464 w 2464"/>
                  <a:gd name="T23" fmla="*/ 1940 h 1940"/>
                  <a:gd name="T24" fmla="*/ 1951 w 2464"/>
                  <a:gd name="T25" fmla="*/ 0 h 1940"/>
                  <a:gd name="T26" fmla="*/ 1521 w 2464"/>
                  <a:gd name="T27" fmla="*/ 1209 h 1940"/>
                  <a:gd name="T28" fmla="*/ 1707 w 2464"/>
                  <a:gd name="T29" fmla="*/ 337 h 1940"/>
                  <a:gd name="T30" fmla="*/ 1713 w 2464"/>
                  <a:gd name="T31" fmla="*/ 337 h 1940"/>
                  <a:gd name="T32" fmla="*/ 1900 w 2464"/>
                  <a:gd name="T33" fmla="*/ 1209 h 1940"/>
                  <a:gd name="T34" fmla="*/ 1521 w 2464"/>
                  <a:gd name="T35" fmla="*/ 1209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4" h="1940">
                    <a:moveTo>
                      <a:pt x="1951" y="0"/>
                    </a:moveTo>
                    <a:lnTo>
                      <a:pt x="1469" y="0"/>
                    </a:lnTo>
                    <a:lnTo>
                      <a:pt x="1041" y="1620"/>
                    </a:lnTo>
                    <a:lnTo>
                      <a:pt x="391" y="1620"/>
                    </a:lnTo>
                    <a:lnTo>
                      <a:pt x="391" y="0"/>
                    </a:lnTo>
                    <a:lnTo>
                      <a:pt x="0" y="0"/>
                    </a:lnTo>
                    <a:lnTo>
                      <a:pt x="0" y="1940"/>
                    </a:lnTo>
                    <a:lnTo>
                      <a:pt x="1364" y="1940"/>
                    </a:lnTo>
                    <a:lnTo>
                      <a:pt x="1452" y="1529"/>
                    </a:lnTo>
                    <a:lnTo>
                      <a:pt x="1968" y="1529"/>
                    </a:lnTo>
                    <a:lnTo>
                      <a:pt x="2058" y="1940"/>
                    </a:lnTo>
                    <a:lnTo>
                      <a:pt x="2464" y="1940"/>
                    </a:lnTo>
                    <a:lnTo>
                      <a:pt x="1951" y="0"/>
                    </a:lnTo>
                    <a:close/>
                    <a:moveTo>
                      <a:pt x="1521" y="1209"/>
                    </a:moveTo>
                    <a:lnTo>
                      <a:pt x="1707" y="337"/>
                    </a:lnTo>
                    <a:lnTo>
                      <a:pt x="1713" y="337"/>
                    </a:lnTo>
                    <a:lnTo>
                      <a:pt x="1900" y="1209"/>
                    </a:lnTo>
                    <a:lnTo>
                      <a:pt x="1521" y="1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8462963" y="2038350"/>
                <a:ext cx="681038" cy="1066800"/>
              </a:xfrm>
              <a:custGeom>
                <a:avLst/>
                <a:gdLst>
                  <a:gd name="T0" fmla="*/ 562 w 1288"/>
                  <a:gd name="T1" fmla="*/ 750 h 2016"/>
                  <a:gd name="T2" fmla="*/ 468 w 1288"/>
                  <a:gd name="T3" fmla="*/ 679 h 2016"/>
                  <a:gd name="T4" fmla="*/ 425 w 1288"/>
                  <a:gd name="T5" fmla="*/ 596 h 2016"/>
                  <a:gd name="T6" fmla="*/ 417 w 1288"/>
                  <a:gd name="T7" fmla="*/ 514 h 2016"/>
                  <a:gd name="T8" fmla="*/ 434 w 1288"/>
                  <a:gd name="T9" fmla="*/ 411 h 2016"/>
                  <a:gd name="T10" fmla="*/ 492 w 1288"/>
                  <a:gd name="T11" fmla="*/ 330 h 2016"/>
                  <a:gd name="T12" fmla="*/ 608 w 1288"/>
                  <a:gd name="T13" fmla="*/ 290 h 2016"/>
                  <a:gd name="T14" fmla="*/ 715 w 1288"/>
                  <a:gd name="T15" fmla="*/ 299 h 2016"/>
                  <a:gd name="T16" fmla="*/ 764 w 1288"/>
                  <a:gd name="T17" fmla="*/ 324 h 2016"/>
                  <a:gd name="T18" fmla="*/ 824 w 1288"/>
                  <a:gd name="T19" fmla="*/ 405 h 2016"/>
                  <a:gd name="T20" fmla="*/ 851 w 1288"/>
                  <a:gd name="T21" fmla="*/ 542 h 2016"/>
                  <a:gd name="T22" fmla="*/ 1225 w 1288"/>
                  <a:gd name="T23" fmla="*/ 488 h 2016"/>
                  <a:gd name="T24" fmla="*/ 1200 w 1288"/>
                  <a:gd name="T25" fmla="*/ 336 h 2016"/>
                  <a:gd name="T26" fmla="*/ 1142 w 1288"/>
                  <a:gd name="T27" fmla="*/ 214 h 2016"/>
                  <a:gd name="T28" fmla="*/ 1056 w 1288"/>
                  <a:gd name="T29" fmla="*/ 121 h 2016"/>
                  <a:gd name="T30" fmla="*/ 944 w 1288"/>
                  <a:gd name="T31" fmla="*/ 56 h 2016"/>
                  <a:gd name="T32" fmla="*/ 811 w 1288"/>
                  <a:gd name="T33" fmla="*/ 17 h 2016"/>
                  <a:gd name="T34" fmla="*/ 659 w 1288"/>
                  <a:gd name="T35" fmla="*/ 1 h 2016"/>
                  <a:gd name="T36" fmla="*/ 526 w 1288"/>
                  <a:gd name="T37" fmla="*/ 5 h 2016"/>
                  <a:gd name="T38" fmla="*/ 377 w 1288"/>
                  <a:gd name="T39" fmla="*/ 37 h 2016"/>
                  <a:gd name="T40" fmla="*/ 251 w 1288"/>
                  <a:gd name="T41" fmla="*/ 95 h 2016"/>
                  <a:gd name="T42" fmla="*/ 152 w 1288"/>
                  <a:gd name="T43" fmla="*/ 182 h 2016"/>
                  <a:gd name="T44" fmla="*/ 79 w 1288"/>
                  <a:gd name="T45" fmla="*/ 297 h 2016"/>
                  <a:gd name="T46" fmla="*/ 38 w 1288"/>
                  <a:gd name="T47" fmla="*/ 438 h 2016"/>
                  <a:gd name="T48" fmla="*/ 27 w 1288"/>
                  <a:gd name="T49" fmla="*/ 571 h 2016"/>
                  <a:gd name="T50" fmla="*/ 39 w 1288"/>
                  <a:gd name="T51" fmla="*/ 710 h 2016"/>
                  <a:gd name="T52" fmla="*/ 75 w 1288"/>
                  <a:gd name="T53" fmla="*/ 826 h 2016"/>
                  <a:gd name="T54" fmla="*/ 135 w 1288"/>
                  <a:gd name="T55" fmla="*/ 923 h 2016"/>
                  <a:gd name="T56" fmla="*/ 220 w 1288"/>
                  <a:gd name="T57" fmla="*/ 1004 h 2016"/>
                  <a:gd name="T58" fmla="*/ 333 w 1288"/>
                  <a:gd name="T59" fmla="*/ 1074 h 2016"/>
                  <a:gd name="T60" fmla="*/ 534 w 1288"/>
                  <a:gd name="T61" fmla="*/ 1157 h 2016"/>
                  <a:gd name="T62" fmla="*/ 729 w 1288"/>
                  <a:gd name="T63" fmla="*/ 1239 h 2016"/>
                  <a:gd name="T64" fmla="*/ 824 w 1288"/>
                  <a:gd name="T65" fmla="*/ 1310 h 2016"/>
                  <a:gd name="T66" fmla="*/ 858 w 1288"/>
                  <a:gd name="T67" fmla="*/ 1363 h 2016"/>
                  <a:gd name="T68" fmla="*/ 880 w 1288"/>
                  <a:gd name="T69" fmla="*/ 1457 h 2016"/>
                  <a:gd name="T70" fmla="*/ 870 w 1288"/>
                  <a:gd name="T71" fmla="*/ 1571 h 2016"/>
                  <a:gd name="T72" fmla="*/ 809 w 1288"/>
                  <a:gd name="T73" fmla="*/ 1670 h 2016"/>
                  <a:gd name="T74" fmla="*/ 713 w 1288"/>
                  <a:gd name="T75" fmla="*/ 1719 h 2016"/>
                  <a:gd name="T76" fmla="*/ 611 w 1288"/>
                  <a:gd name="T77" fmla="*/ 1726 h 2016"/>
                  <a:gd name="T78" fmla="*/ 533 w 1288"/>
                  <a:gd name="T79" fmla="*/ 1711 h 2016"/>
                  <a:gd name="T80" fmla="*/ 476 w 1288"/>
                  <a:gd name="T81" fmla="*/ 1681 h 2016"/>
                  <a:gd name="T82" fmla="*/ 435 w 1288"/>
                  <a:gd name="T83" fmla="*/ 1636 h 2016"/>
                  <a:gd name="T84" fmla="*/ 402 w 1288"/>
                  <a:gd name="T85" fmla="*/ 1552 h 2016"/>
                  <a:gd name="T86" fmla="*/ 390 w 1288"/>
                  <a:gd name="T87" fmla="*/ 1372 h 2016"/>
                  <a:gd name="T88" fmla="*/ 1 w 1288"/>
                  <a:gd name="T89" fmla="*/ 1516 h 2016"/>
                  <a:gd name="T90" fmla="*/ 26 w 1288"/>
                  <a:gd name="T91" fmla="*/ 1664 h 2016"/>
                  <a:gd name="T92" fmla="*/ 78 w 1288"/>
                  <a:gd name="T93" fmla="*/ 1787 h 2016"/>
                  <a:gd name="T94" fmla="*/ 161 w 1288"/>
                  <a:gd name="T95" fmla="*/ 1885 h 2016"/>
                  <a:gd name="T96" fmla="*/ 276 w 1288"/>
                  <a:gd name="T97" fmla="*/ 1957 h 2016"/>
                  <a:gd name="T98" fmla="*/ 428 w 1288"/>
                  <a:gd name="T99" fmla="*/ 2001 h 2016"/>
                  <a:gd name="T100" fmla="*/ 615 w 1288"/>
                  <a:gd name="T101" fmla="*/ 2016 h 2016"/>
                  <a:gd name="T102" fmla="*/ 765 w 1288"/>
                  <a:gd name="T103" fmla="*/ 2007 h 2016"/>
                  <a:gd name="T104" fmla="*/ 929 w 1288"/>
                  <a:gd name="T105" fmla="*/ 1971 h 2016"/>
                  <a:gd name="T106" fmla="*/ 1065 w 1288"/>
                  <a:gd name="T107" fmla="*/ 1906 h 2016"/>
                  <a:gd name="T108" fmla="*/ 1170 w 1288"/>
                  <a:gd name="T109" fmla="*/ 1812 h 2016"/>
                  <a:gd name="T110" fmla="*/ 1243 w 1288"/>
                  <a:gd name="T111" fmla="*/ 1687 h 2016"/>
                  <a:gd name="T112" fmla="*/ 1281 w 1288"/>
                  <a:gd name="T113" fmla="*/ 1531 h 2016"/>
                  <a:gd name="T114" fmla="*/ 1287 w 1288"/>
                  <a:gd name="T115" fmla="*/ 1378 h 2016"/>
                  <a:gd name="T116" fmla="*/ 1262 w 1288"/>
                  <a:gd name="T117" fmla="*/ 1222 h 2016"/>
                  <a:gd name="T118" fmla="*/ 1223 w 1288"/>
                  <a:gd name="T119" fmla="*/ 1139 h 2016"/>
                  <a:gd name="T120" fmla="*/ 1165 w 1288"/>
                  <a:gd name="T121" fmla="*/ 1063 h 2016"/>
                  <a:gd name="T122" fmla="*/ 1082 w 1288"/>
                  <a:gd name="T123" fmla="*/ 996 h 2016"/>
                  <a:gd name="T124" fmla="*/ 920 w 1288"/>
                  <a:gd name="T125" fmla="*/ 90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920" y="908"/>
                    </a:moveTo>
                    <a:lnTo>
                      <a:pt x="619" y="777"/>
                    </a:lnTo>
                    <a:lnTo>
                      <a:pt x="619" y="777"/>
                    </a:lnTo>
                    <a:lnTo>
                      <a:pt x="589" y="764"/>
                    </a:lnTo>
                    <a:lnTo>
                      <a:pt x="562" y="750"/>
                    </a:lnTo>
                    <a:lnTo>
                      <a:pt x="538" y="737"/>
                    </a:lnTo>
                    <a:lnTo>
                      <a:pt x="517" y="723"/>
                    </a:lnTo>
                    <a:lnTo>
                      <a:pt x="498" y="708"/>
                    </a:lnTo>
                    <a:lnTo>
                      <a:pt x="482" y="694"/>
                    </a:lnTo>
                    <a:lnTo>
                      <a:pt x="468" y="679"/>
                    </a:lnTo>
                    <a:lnTo>
                      <a:pt x="456" y="663"/>
                    </a:lnTo>
                    <a:lnTo>
                      <a:pt x="446" y="648"/>
                    </a:lnTo>
                    <a:lnTo>
                      <a:pt x="437" y="631"/>
                    </a:lnTo>
                    <a:lnTo>
                      <a:pt x="430" y="613"/>
                    </a:lnTo>
                    <a:lnTo>
                      <a:pt x="425" y="596"/>
                    </a:lnTo>
                    <a:lnTo>
                      <a:pt x="422" y="577"/>
                    </a:lnTo>
                    <a:lnTo>
                      <a:pt x="419" y="557"/>
                    </a:lnTo>
                    <a:lnTo>
                      <a:pt x="418" y="535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8" y="492"/>
                    </a:lnTo>
                    <a:lnTo>
                      <a:pt x="419" y="471"/>
                    </a:lnTo>
                    <a:lnTo>
                      <a:pt x="423" y="451"/>
                    </a:lnTo>
                    <a:lnTo>
                      <a:pt x="428" y="431"/>
                    </a:lnTo>
                    <a:lnTo>
                      <a:pt x="434" y="411"/>
                    </a:lnTo>
                    <a:lnTo>
                      <a:pt x="441" y="392"/>
                    </a:lnTo>
                    <a:lnTo>
                      <a:pt x="450" y="375"/>
                    </a:lnTo>
                    <a:lnTo>
                      <a:pt x="462" y="358"/>
                    </a:lnTo>
                    <a:lnTo>
                      <a:pt x="476" y="343"/>
                    </a:lnTo>
                    <a:lnTo>
                      <a:pt x="492" y="330"/>
                    </a:lnTo>
                    <a:lnTo>
                      <a:pt x="510" y="318"/>
                    </a:lnTo>
                    <a:lnTo>
                      <a:pt x="531" y="307"/>
                    </a:lnTo>
                    <a:lnTo>
                      <a:pt x="553" y="299"/>
                    </a:lnTo>
                    <a:lnTo>
                      <a:pt x="579" y="293"/>
                    </a:lnTo>
                    <a:lnTo>
                      <a:pt x="608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67" y="290"/>
                    </a:lnTo>
                    <a:lnTo>
                      <a:pt x="692" y="293"/>
                    </a:lnTo>
                    <a:lnTo>
                      <a:pt x="715" y="299"/>
                    </a:lnTo>
                    <a:lnTo>
                      <a:pt x="725" y="303"/>
                    </a:lnTo>
                    <a:lnTo>
                      <a:pt x="736" y="307"/>
                    </a:lnTo>
                    <a:lnTo>
                      <a:pt x="745" y="312"/>
                    </a:lnTo>
                    <a:lnTo>
                      <a:pt x="755" y="318"/>
                    </a:lnTo>
                    <a:lnTo>
                      <a:pt x="764" y="324"/>
                    </a:lnTo>
                    <a:lnTo>
                      <a:pt x="773" y="331"/>
                    </a:lnTo>
                    <a:lnTo>
                      <a:pt x="788" y="346"/>
                    </a:lnTo>
                    <a:lnTo>
                      <a:pt x="801" y="364"/>
                    </a:lnTo>
                    <a:lnTo>
                      <a:pt x="813" y="383"/>
                    </a:lnTo>
                    <a:lnTo>
                      <a:pt x="824" y="405"/>
                    </a:lnTo>
                    <a:lnTo>
                      <a:pt x="832" y="428"/>
                    </a:lnTo>
                    <a:lnTo>
                      <a:pt x="839" y="454"/>
                    </a:lnTo>
                    <a:lnTo>
                      <a:pt x="845" y="482"/>
                    </a:lnTo>
                    <a:lnTo>
                      <a:pt x="848" y="511"/>
                    </a:lnTo>
                    <a:lnTo>
                      <a:pt x="851" y="542"/>
                    </a:lnTo>
                    <a:lnTo>
                      <a:pt x="851" y="575"/>
                    </a:lnTo>
                    <a:lnTo>
                      <a:pt x="1225" y="575"/>
                    </a:lnTo>
                    <a:lnTo>
                      <a:pt x="1225" y="522"/>
                    </a:lnTo>
                    <a:lnTo>
                      <a:pt x="1225" y="522"/>
                    </a:lnTo>
                    <a:lnTo>
                      <a:pt x="1225" y="488"/>
                    </a:lnTo>
                    <a:lnTo>
                      <a:pt x="1223" y="454"/>
                    </a:lnTo>
                    <a:lnTo>
                      <a:pt x="1219" y="422"/>
                    </a:lnTo>
                    <a:lnTo>
                      <a:pt x="1215" y="393"/>
                    </a:lnTo>
                    <a:lnTo>
                      <a:pt x="1207" y="363"/>
                    </a:lnTo>
                    <a:lnTo>
                      <a:pt x="1200" y="336"/>
                    </a:lnTo>
                    <a:lnTo>
                      <a:pt x="1191" y="309"/>
                    </a:lnTo>
                    <a:lnTo>
                      <a:pt x="1180" y="284"/>
                    </a:lnTo>
                    <a:lnTo>
                      <a:pt x="1170" y="259"/>
                    </a:lnTo>
                    <a:lnTo>
                      <a:pt x="1156" y="236"/>
                    </a:lnTo>
                    <a:lnTo>
                      <a:pt x="1142" y="214"/>
                    </a:lnTo>
                    <a:lnTo>
                      <a:pt x="1128" y="193"/>
                    </a:lnTo>
                    <a:lnTo>
                      <a:pt x="1111" y="173"/>
                    </a:lnTo>
                    <a:lnTo>
                      <a:pt x="1094" y="155"/>
                    </a:lnTo>
                    <a:lnTo>
                      <a:pt x="1076" y="138"/>
                    </a:lnTo>
                    <a:lnTo>
                      <a:pt x="1056" y="121"/>
                    </a:lnTo>
                    <a:lnTo>
                      <a:pt x="1036" y="107"/>
                    </a:lnTo>
                    <a:lnTo>
                      <a:pt x="1014" y="93"/>
                    </a:lnTo>
                    <a:lnTo>
                      <a:pt x="992" y="80"/>
                    </a:lnTo>
                    <a:lnTo>
                      <a:pt x="968" y="68"/>
                    </a:lnTo>
                    <a:lnTo>
                      <a:pt x="944" y="56"/>
                    </a:lnTo>
                    <a:lnTo>
                      <a:pt x="920" y="46"/>
                    </a:lnTo>
                    <a:lnTo>
                      <a:pt x="893" y="37"/>
                    </a:lnTo>
                    <a:lnTo>
                      <a:pt x="866" y="30"/>
                    </a:lnTo>
                    <a:lnTo>
                      <a:pt x="839" y="23"/>
                    </a:lnTo>
                    <a:lnTo>
                      <a:pt x="811" y="17"/>
                    </a:lnTo>
                    <a:lnTo>
                      <a:pt x="781" y="12"/>
                    </a:lnTo>
                    <a:lnTo>
                      <a:pt x="751" y="7"/>
                    </a:lnTo>
                    <a:lnTo>
                      <a:pt x="722" y="5"/>
                    </a:lnTo>
                    <a:lnTo>
                      <a:pt x="690" y="2"/>
                    </a:lnTo>
                    <a:lnTo>
                      <a:pt x="659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592" y="1"/>
                    </a:lnTo>
                    <a:lnTo>
                      <a:pt x="558" y="2"/>
                    </a:lnTo>
                    <a:lnTo>
                      <a:pt x="526" y="5"/>
                    </a:lnTo>
                    <a:lnTo>
                      <a:pt x="494" y="9"/>
                    </a:lnTo>
                    <a:lnTo>
                      <a:pt x="463" y="14"/>
                    </a:lnTo>
                    <a:lnTo>
                      <a:pt x="434" y="20"/>
                    </a:lnTo>
                    <a:lnTo>
                      <a:pt x="405" y="27"/>
                    </a:lnTo>
                    <a:lnTo>
                      <a:pt x="377" y="37"/>
                    </a:lnTo>
                    <a:lnTo>
                      <a:pt x="350" y="46"/>
                    </a:lnTo>
                    <a:lnTo>
                      <a:pt x="324" y="57"/>
                    </a:lnTo>
                    <a:lnTo>
                      <a:pt x="299" y="69"/>
                    </a:lnTo>
                    <a:lnTo>
                      <a:pt x="275" y="81"/>
                    </a:lnTo>
                    <a:lnTo>
                      <a:pt x="251" y="95"/>
                    </a:lnTo>
                    <a:lnTo>
                      <a:pt x="229" y="110"/>
                    </a:lnTo>
                    <a:lnTo>
                      <a:pt x="209" y="127"/>
                    </a:lnTo>
                    <a:lnTo>
                      <a:pt x="188" y="144"/>
                    </a:lnTo>
                    <a:lnTo>
                      <a:pt x="169" y="163"/>
                    </a:lnTo>
                    <a:lnTo>
                      <a:pt x="152" y="182"/>
                    </a:lnTo>
                    <a:lnTo>
                      <a:pt x="135" y="203"/>
                    </a:lnTo>
                    <a:lnTo>
                      <a:pt x="120" y="224"/>
                    </a:lnTo>
                    <a:lnTo>
                      <a:pt x="104" y="247"/>
                    </a:lnTo>
                    <a:lnTo>
                      <a:pt x="91" y="271"/>
                    </a:lnTo>
                    <a:lnTo>
                      <a:pt x="79" y="297"/>
                    </a:lnTo>
                    <a:lnTo>
                      <a:pt x="69" y="323"/>
                    </a:lnTo>
                    <a:lnTo>
                      <a:pt x="59" y="350"/>
                    </a:lnTo>
                    <a:lnTo>
                      <a:pt x="51" y="377"/>
                    </a:lnTo>
                    <a:lnTo>
                      <a:pt x="44" y="407"/>
                    </a:lnTo>
                    <a:lnTo>
                      <a:pt x="38" y="438"/>
                    </a:lnTo>
                    <a:lnTo>
                      <a:pt x="33" y="470"/>
                    </a:lnTo>
                    <a:lnTo>
                      <a:pt x="30" y="502"/>
                    </a:lnTo>
                    <a:lnTo>
                      <a:pt x="27" y="536"/>
                    </a:lnTo>
                    <a:lnTo>
                      <a:pt x="27" y="571"/>
                    </a:lnTo>
                    <a:lnTo>
                      <a:pt x="27" y="571"/>
                    </a:lnTo>
                    <a:lnTo>
                      <a:pt x="27" y="600"/>
                    </a:lnTo>
                    <a:lnTo>
                      <a:pt x="28" y="629"/>
                    </a:lnTo>
                    <a:lnTo>
                      <a:pt x="31" y="657"/>
                    </a:lnTo>
                    <a:lnTo>
                      <a:pt x="34" y="683"/>
                    </a:lnTo>
                    <a:lnTo>
                      <a:pt x="39" y="710"/>
                    </a:lnTo>
                    <a:lnTo>
                      <a:pt x="44" y="734"/>
                    </a:lnTo>
                    <a:lnTo>
                      <a:pt x="50" y="758"/>
                    </a:lnTo>
                    <a:lnTo>
                      <a:pt x="57" y="782"/>
                    </a:lnTo>
                    <a:lnTo>
                      <a:pt x="65" y="805"/>
                    </a:lnTo>
                    <a:lnTo>
                      <a:pt x="75" y="826"/>
                    </a:lnTo>
                    <a:lnTo>
                      <a:pt x="84" y="847"/>
                    </a:lnTo>
                    <a:lnTo>
                      <a:pt x="96" y="867"/>
                    </a:lnTo>
                    <a:lnTo>
                      <a:pt x="108" y="886"/>
                    </a:lnTo>
                    <a:lnTo>
                      <a:pt x="121" y="905"/>
                    </a:lnTo>
                    <a:lnTo>
                      <a:pt x="135" y="923"/>
                    </a:lnTo>
                    <a:lnTo>
                      <a:pt x="151" y="941"/>
                    </a:lnTo>
                    <a:lnTo>
                      <a:pt x="166" y="958"/>
                    </a:lnTo>
                    <a:lnTo>
                      <a:pt x="184" y="973"/>
                    </a:lnTo>
                    <a:lnTo>
                      <a:pt x="201" y="990"/>
                    </a:lnTo>
                    <a:lnTo>
                      <a:pt x="220" y="1004"/>
                    </a:lnTo>
                    <a:lnTo>
                      <a:pt x="242" y="1019"/>
                    </a:lnTo>
                    <a:lnTo>
                      <a:pt x="263" y="1034"/>
                    </a:lnTo>
                    <a:lnTo>
                      <a:pt x="284" y="1048"/>
                    </a:lnTo>
                    <a:lnTo>
                      <a:pt x="308" y="1061"/>
                    </a:lnTo>
                    <a:lnTo>
                      <a:pt x="333" y="1074"/>
                    </a:lnTo>
                    <a:lnTo>
                      <a:pt x="358" y="1087"/>
                    </a:lnTo>
                    <a:lnTo>
                      <a:pt x="412" y="1111"/>
                    </a:lnTo>
                    <a:lnTo>
                      <a:pt x="472" y="1134"/>
                    </a:lnTo>
                    <a:lnTo>
                      <a:pt x="534" y="1157"/>
                    </a:lnTo>
                    <a:lnTo>
                      <a:pt x="534" y="1157"/>
                    </a:lnTo>
                    <a:lnTo>
                      <a:pt x="581" y="1174"/>
                    </a:lnTo>
                    <a:lnTo>
                      <a:pt x="623" y="1190"/>
                    </a:lnTo>
                    <a:lnTo>
                      <a:pt x="661" y="1206"/>
                    </a:lnTo>
                    <a:lnTo>
                      <a:pt x="697" y="1222"/>
                    </a:lnTo>
                    <a:lnTo>
                      <a:pt x="729" y="1239"/>
                    </a:lnTo>
                    <a:lnTo>
                      <a:pt x="757" y="1255"/>
                    </a:lnTo>
                    <a:lnTo>
                      <a:pt x="782" y="1272"/>
                    </a:lnTo>
                    <a:lnTo>
                      <a:pt x="805" y="1290"/>
                    </a:lnTo>
                    <a:lnTo>
                      <a:pt x="814" y="1299"/>
                    </a:lnTo>
                    <a:lnTo>
                      <a:pt x="824" y="1310"/>
                    </a:lnTo>
                    <a:lnTo>
                      <a:pt x="832" y="1319"/>
                    </a:lnTo>
                    <a:lnTo>
                      <a:pt x="839" y="1330"/>
                    </a:lnTo>
                    <a:lnTo>
                      <a:pt x="846" y="1341"/>
                    </a:lnTo>
                    <a:lnTo>
                      <a:pt x="852" y="1352"/>
                    </a:lnTo>
                    <a:lnTo>
                      <a:pt x="858" y="1363"/>
                    </a:lnTo>
                    <a:lnTo>
                      <a:pt x="863" y="1375"/>
                    </a:lnTo>
                    <a:lnTo>
                      <a:pt x="867" y="1387"/>
                    </a:lnTo>
                    <a:lnTo>
                      <a:pt x="871" y="1400"/>
                    </a:lnTo>
                    <a:lnTo>
                      <a:pt x="877" y="1427"/>
                    </a:lnTo>
                    <a:lnTo>
                      <a:pt x="880" y="1457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518"/>
                    </a:lnTo>
                    <a:lnTo>
                      <a:pt x="876" y="1546"/>
                    </a:lnTo>
                    <a:lnTo>
                      <a:pt x="870" y="1571"/>
                    </a:lnTo>
                    <a:lnTo>
                      <a:pt x="861" y="1595"/>
                    </a:lnTo>
                    <a:lnTo>
                      <a:pt x="851" y="1616"/>
                    </a:lnTo>
                    <a:lnTo>
                      <a:pt x="839" y="1636"/>
                    </a:lnTo>
                    <a:lnTo>
                      <a:pt x="825" y="1654"/>
                    </a:lnTo>
                    <a:lnTo>
                      <a:pt x="809" y="1670"/>
                    </a:lnTo>
                    <a:lnTo>
                      <a:pt x="793" y="1683"/>
                    </a:lnTo>
                    <a:lnTo>
                      <a:pt x="774" y="1696"/>
                    </a:lnTo>
                    <a:lnTo>
                      <a:pt x="755" y="1705"/>
                    </a:lnTo>
                    <a:lnTo>
                      <a:pt x="735" y="1713"/>
                    </a:lnTo>
                    <a:lnTo>
                      <a:pt x="713" y="1719"/>
                    </a:lnTo>
                    <a:lnTo>
                      <a:pt x="692" y="1724"/>
                    </a:lnTo>
                    <a:lnTo>
                      <a:pt x="67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11" y="1726"/>
                    </a:lnTo>
                    <a:lnTo>
                      <a:pt x="594" y="1724"/>
                    </a:lnTo>
                    <a:lnTo>
                      <a:pt x="578" y="1722"/>
                    </a:lnTo>
                    <a:lnTo>
                      <a:pt x="562" y="1719"/>
                    </a:lnTo>
                    <a:lnTo>
                      <a:pt x="547" y="1716"/>
                    </a:lnTo>
                    <a:lnTo>
                      <a:pt x="533" y="1711"/>
                    </a:lnTo>
                    <a:lnTo>
                      <a:pt x="520" y="1706"/>
                    </a:lnTo>
                    <a:lnTo>
                      <a:pt x="508" y="1702"/>
                    </a:lnTo>
                    <a:lnTo>
                      <a:pt x="497" y="1696"/>
                    </a:lnTo>
                    <a:lnTo>
                      <a:pt x="486" y="1689"/>
                    </a:lnTo>
                    <a:lnTo>
                      <a:pt x="476" y="1681"/>
                    </a:lnTo>
                    <a:lnTo>
                      <a:pt x="467" y="1673"/>
                    </a:lnTo>
                    <a:lnTo>
                      <a:pt x="457" y="1665"/>
                    </a:lnTo>
                    <a:lnTo>
                      <a:pt x="449" y="1656"/>
                    </a:lnTo>
                    <a:lnTo>
                      <a:pt x="442" y="1647"/>
                    </a:lnTo>
                    <a:lnTo>
                      <a:pt x="435" y="1636"/>
                    </a:lnTo>
                    <a:lnTo>
                      <a:pt x="429" y="1626"/>
                    </a:lnTo>
                    <a:lnTo>
                      <a:pt x="423" y="1615"/>
                    </a:lnTo>
                    <a:lnTo>
                      <a:pt x="417" y="1603"/>
                    </a:lnTo>
                    <a:lnTo>
                      <a:pt x="409" y="1579"/>
                    </a:lnTo>
                    <a:lnTo>
                      <a:pt x="402" y="1552"/>
                    </a:lnTo>
                    <a:lnTo>
                      <a:pt x="397" y="1524"/>
                    </a:lnTo>
                    <a:lnTo>
                      <a:pt x="393" y="1494"/>
                    </a:lnTo>
                    <a:lnTo>
                      <a:pt x="391" y="1462"/>
                    </a:lnTo>
                    <a:lnTo>
                      <a:pt x="390" y="1429"/>
                    </a:lnTo>
                    <a:lnTo>
                      <a:pt x="390" y="1372"/>
                    </a:lnTo>
                    <a:lnTo>
                      <a:pt x="0" y="1372"/>
                    </a:lnTo>
                    <a:lnTo>
                      <a:pt x="0" y="1451"/>
                    </a:lnTo>
                    <a:lnTo>
                      <a:pt x="0" y="1451"/>
                    </a:lnTo>
                    <a:lnTo>
                      <a:pt x="0" y="1483"/>
                    </a:lnTo>
                    <a:lnTo>
                      <a:pt x="1" y="1516"/>
                    </a:lnTo>
                    <a:lnTo>
                      <a:pt x="5" y="1547"/>
                    </a:lnTo>
                    <a:lnTo>
                      <a:pt x="8" y="1578"/>
                    </a:lnTo>
                    <a:lnTo>
                      <a:pt x="13" y="1608"/>
                    </a:lnTo>
                    <a:lnTo>
                      <a:pt x="19" y="1636"/>
                    </a:lnTo>
                    <a:lnTo>
                      <a:pt x="26" y="1664"/>
                    </a:lnTo>
                    <a:lnTo>
                      <a:pt x="33" y="1690"/>
                    </a:lnTo>
                    <a:lnTo>
                      <a:pt x="43" y="1716"/>
                    </a:lnTo>
                    <a:lnTo>
                      <a:pt x="53" y="1741"/>
                    </a:lnTo>
                    <a:lnTo>
                      <a:pt x="65" y="1764"/>
                    </a:lnTo>
                    <a:lnTo>
                      <a:pt x="78" y="1787"/>
                    </a:lnTo>
                    <a:lnTo>
                      <a:pt x="92" y="1808"/>
                    </a:lnTo>
                    <a:lnTo>
                      <a:pt x="108" y="1830"/>
                    </a:lnTo>
                    <a:lnTo>
                      <a:pt x="124" y="1849"/>
                    </a:lnTo>
                    <a:lnTo>
                      <a:pt x="142" y="1868"/>
                    </a:lnTo>
                    <a:lnTo>
                      <a:pt x="161" y="1885"/>
                    </a:lnTo>
                    <a:lnTo>
                      <a:pt x="181" y="1902"/>
                    </a:lnTo>
                    <a:lnTo>
                      <a:pt x="203" y="1918"/>
                    </a:lnTo>
                    <a:lnTo>
                      <a:pt x="226" y="1932"/>
                    </a:lnTo>
                    <a:lnTo>
                      <a:pt x="251" y="1945"/>
                    </a:lnTo>
                    <a:lnTo>
                      <a:pt x="276" y="1957"/>
                    </a:lnTo>
                    <a:lnTo>
                      <a:pt x="305" y="1967"/>
                    </a:lnTo>
                    <a:lnTo>
                      <a:pt x="333" y="1978"/>
                    </a:lnTo>
                    <a:lnTo>
                      <a:pt x="363" y="1986"/>
                    </a:lnTo>
                    <a:lnTo>
                      <a:pt x="395" y="1995"/>
                    </a:lnTo>
                    <a:lnTo>
                      <a:pt x="428" y="2001"/>
                    </a:lnTo>
                    <a:lnTo>
                      <a:pt x="462" y="2007"/>
                    </a:lnTo>
                    <a:lnTo>
                      <a:pt x="498" y="2010"/>
                    </a:lnTo>
                    <a:lnTo>
                      <a:pt x="536" y="2014"/>
                    </a:lnTo>
                    <a:lnTo>
                      <a:pt x="575" y="2015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654" y="2015"/>
                    </a:lnTo>
                    <a:lnTo>
                      <a:pt x="693" y="2014"/>
                    </a:lnTo>
                    <a:lnTo>
                      <a:pt x="730" y="2011"/>
                    </a:lnTo>
                    <a:lnTo>
                      <a:pt x="765" y="2007"/>
                    </a:lnTo>
                    <a:lnTo>
                      <a:pt x="801" y="2002"/>
                    </a:lnTo>
                    <a:lnTo>
                      <a:pt x="834" y="1996"/>
                    </a:lnTo>
                    <a:lnTo>
                      <a:pt x="867" y="1989"/>
                    </a:lnTo>
                    <a:lnTo>
                      <a:pt x="899" y="1980"/>
                    </a:lnTo>
                    <a:lnTo>
                      <a:pt x="929" y="1971"/>
                    </a:lnTo>
                    <a:lnTo>
                      <a:pt x="959" y="1960"/>
                    </a:lnTo>
                    <a:lnTo>
                      <a:pt x="987" y="1948"/>
                    </a:lnTo>
                    <a:lnTo>
                      <a:pt x="1014" y="1935"/>
                    </a:lnTo>
                    <a:lnTo>
                      <a:pt x="1040" y="1921"/>
                    </a:lnTo>
                    <a:lnTo>
                      <a:pt x="1065" y="1906"/>
                    </a:lnTo>
                    <a:lnTo>
                      <a:pt x="1088" y="1890"/>
                    </a:lnTo>
                    <a:lnTo>
                      <a:pt x="1110" y="1872"/>
                    </a:lnTo>
                    <a:lnTo>
                      <a:pt x="1132" y="1853"/>
                    </a:lnTo>
                    <a:lnTo>
                      <a:pt x="1151" y="1833"/>
                    </a:lnTo>
                    <a:lnTo>
                      <a:pt x="1170" y="1812"/>
                    </a:lnTo>
                    <a:lnTo>
                      <a:pt x="1187" y="1789"/>
                    </a:lnTo>
                    <a:lnTo>
                      <a:pt x="1203" y="1766"/>
                    </a:lnTo>
                    <a:lnTo>
                      <a:pt x="1217" y="1741"/>
                    </a:lnTo>
                    <a:lnTo>
                      <a:pt x="1230" y="1715"/>
                    </a:lnTo>
                    <a:lnTo>
                      <a:pt x="1243" y="1687"/>
                    </a:lnTo>
                    <a:lnTo>
                      <a:pt x="1252" y="1658"/>
                    </a:lnTo>
                    <a:lnTo>
                      <a:pt x="1262" y="1628"/>
                    </a:lnTo>
                    <a:lnTo>
                      <a:pt x="1270" y="1597"/>
                    </a:lnTo>
                    <a:lnTo>
                      <a:pt x="1276" y="1564"/>
                    </a:lnTo>
                    <a:lnTo>
                      <a:pt x="1281" y="1531"/>
                    </a:lnTo>
                    <a:lnTo>
                      <a:pt x="1286" y="1495"/>
                    </a:lnTo>
                    <a:lnTo>
                      <a:pt x="1287" y="1458"/>
                    </a:lnTo>
                    <a:lnTo>
                      <a:pt x="1288" y="1420"/>
                    </a:lnTo>
                    <a:lnTo>
                      <a:pt x="1288" y="1420"/>
                    </a:lnTo>
                    <a:lnTo>
                      <a:pt x="1287" y="1378"/>
                    </a:lnTo>
                    <a:lnTo>
                      <a:pt x="1284" y="1336"/>
                    </a:lnTo>
                    <a:lnTo>
                      <a:pt x="1279" y="1297"/>
                    </a:lnTo>
                    <a:lnTo>
                      <a:pt x="1271" y="1259"/>
                    </a:lnTo>
                    <a:lnTo>
                      <a:pt x="1267" y="1240"/>
                    </a:lnTo>
                    <a:lnTo>
                      <a:pt x="1262" y="1222"/>
                    </a:lnTo>
                    <a:lnTo>
                      <a:pt x="1255" y="1206"/>
                    </a:lnTo>
                    <a:lnTo>
                      <a:pt x="1249" y="1188"/>
                    </a:lnTo>
                    <a:lnTo>
                      <a:pt x="1241" y="1171"/>
                    </a:lnTo>
                    <a:lnTo>
                      <a:pt x="1232" y="1155"/>
                    </a:lnTo>
                    <a:lnTo>
                      <a:pt x="1223" y="1139"/>
                    </a:lnTo>
                    <a:lnTo>
                      <a:pt x="1213" y="1124"/>
                    </a:lnTo>
                    <a:lnTo>
                      <a:pt x="1203" y="1108"/>
                    </a:lnTo>
                    <a:lnTo>
                      <a:pt x="1191" y="1093"/>
                    </a:lnTo>
                    <a:lnTo>
                      <a:pt x="1178" y="1079"/>
                    </a:lnTo>
                    <a:lnTo>
                      <a:pt x="1165" y="1063"/>
                    </a:lnTo>
                    <a:lnTo>
                      <a:pt x="1151" y="1049"/>
                    </a:lnTo>
                    <a:lnTo>
                      <a:pt x="1134" y="1036"/>
                    </a:lnTo>
                    <a:lnTo>
                      <a:pt x="1117" y="1022"/>
                    </a:lnTo>
                    <a:lnTo>
                      <a:pt x="1101" y="1009"/>
                    </a:lnTo>
                    <a:lnTo>
                      <a:pt x="1082" y="996"/>
                    </a:lnTo>
                    <a:lnTo>
                      <a:pt x="1062" y="982"/>
                    </a:lnTo>
                    <a:lnTo>
                      <a:pt x="1042" y="969"/>
                    </a:lnTo>
                    <a:lnTo>
                      <a:pt x="1019" y="956"/>
                    </a:lnTo>
                    <a:lnTo>
                      <a:pt x="972" y="931"/>
                    </a:lnTo>
                    <a:lnTo>
                      <a:pt x="920" y="908"/>
                    </a:lnTo>
                    <a:lnTo>
                      <a:pt x="920" y="9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691438" y="2301875"/>
                <a:ext cx="523875" cy="525463"/>
              </a:xfrm>
              <a:custGeom>
                <a:avLst/>
                <a:gdLst>
                  <a:gd name="T0" fmla="*/ 0 w 990"/>
                  <a:gd name="T1" fmla="*/ 344 h 993"/>
                  <a:gd name="T2" fmla="*/ 308 w 990"/>
                  <a:gd name="T3" fmla="*/ 499 h 993"/>
                  <a:gd name="T4" fmla="*/ 1 w 990"/>
                  <a:gd name="T5" fmla="*/ 649 h 993"/>
                  <a:gd name="T6" fmla="*/ 1 w 990"/>
                  <a:gd name="T7" fmla="*/ 993 h 993"/>
                  <a:gd name="T8" fmla="*/ 990 w 990"/>
                  <a:gd name="T9" fmla="*/ 497 h 993"/>
                  <a:gd name="T10" fmla="*/ 990 w 990"/>
                  <a:gd name="T11" fmla="*/ 497 h 993"/>
                  <a:gd name="T12" fmla="*/ 758 w 990"/>
                  <a:gd name="T13" fmla="*/ 380 h 993"/>
                  <a:gd name="T14" fmla="*/ 426 w 990"/>
                  <a:gd name="T15" fmla="*/ 214 h 993"/>
                  <a:gd name="T16" fmla="*/ 0 w 990"/>
                  <a:gd name="T17" fmla="*/ 0 h 993"/>
                  <a:gd name="T18" fmla="*/ 0 w 990"/>
                  <a:gd name="T19" fmla="*/ 344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3">
                    <a:moveTo>
                      <a:pt x="0" y="344"/>
                    </a:moveTo>
                    <a:lnTo>
                      <a:pt x="308" y="499"/>
                    </a:lnTo>
                    <a:lnTo>
                      <a:pt x="1" y="649"/>
                    </a:lnTo>
                    <a:lnTo>
                      <a:pt x="1" y="993"/>
                    </a:lnTo>
                    <a:lnTo>
                      <a:pt x="990" y="497"/>
                    </a:lnTo>
                    <a:lnTo>
                      <a:pt x="990" y="497"/>
                    </a:lnTo>
                    <a:lnTo>
                      <a:pt x="758" y="380"/>
                    </a:lnTo>
                    <a:lnTo>
                      <a:pt x="426" y="214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91438" y="2058988"/>
                <a:ext cx="649288" cy="471488"/>
              </a:xfrm>
              <a:custGeom>
                <a:avLst/>
                <a:gdLst>
                  <a:gd name="T0" fmla="*/ 1227 w 1227"/>
                  <a:gd name="T1" fmla="*/ 492 h 892"/>
                  <a:gd name="T2" fmla="*/ 1225 w 1227"/>
                  <a:gd name="T3" fmla="*/ 425 h 892"/>
                  <a:gd name="T4" fmla="*/ 1217 w 1227"/>
                  <a:gd name="T5" fmla="*/ 364 h 892"/>
                  <a:gd name="T6" fmla="*/ 1204 w 1227"/>
                  <a:gd name="T7" fmla="*/ 308 h 892"/>
                  <a:gd name="T8" fmla="*/ 1186 w 1227"/>
                  <a:gd name="T9" fmla="*/ 259 h 892"/>
                  <a:gd name="T10" fmla="*/ 1165 w 1227"/>
                  <a:gd name="T11" fmla="*/ 214 h 892"/>
                  <a:gd name="T12" fmla="*/ 1137 w 1227"/>
                  <a:gd name="T13" fmla="*/ 173 h 892"/>
                  <a:gd name="T14" fmla="*/ 1107 w 1227"/>
                  <a:gd name="T15" fmla="*/ 138 h 892"/>
                  <a:gd name="T16" fmla="*/ 1072 w 1227"/>
                  <a:gd name="T17" fmla="*/ 107 h 892"/>
                  <a:gd name="T18" fmla="*/ 1034 w 1227"/>
                  <a:gd name="T19" fmla="*/ 79 h 892"/>
                  <a:gd name="T20" fmla="*/ 992 w 1227"/>
                  <a:gd name="T21" fmla="*/ 58 h 892"/>
                  <a:gd name="T22" fmla="*/ 947 w 1227"/>
                  <a:gd name="T23" fmla="*/ 39 h 892"/>
                  <a:gd name="T24" fmla="*/ 898 w 1227"/>
                  <a:gd name="T25" fmla="*/ 25 h 892"/>
                  <a:gd name="T26" fmla="*/ 847 w 1227"/>
                  <a:gd name="T27" fmla="*/ 14 h 892"/>
                  <a:gd name="T28" fmla="*/ 793 w 1227"/>
                  <a:gd name="T29" fmla="*/ 6 h 892"/>
                  <a:gd name="T30" fmla="*/ 736 w 1227"/>
                  <a:gd name="T31" fmla="*/ 1 h 892"/>
                  <a:gd name="T32" fmla="*/ 676 w 1227"/>
                  <a:gd name="T33" fmla="*/ 0 h 892"/>
                  <a:gd name="T34" fmla="*/ 0 w 1227"/>
                  <a:gd name="T35" fmla="*/ 288 h 892"/>
                  <a:gd name="T36" fmla="*/ 554 w 1227"/>
                  <a:gd name="T37" fmla="*/ 288 h 892"/>
                  <a:gd name="T38" fmla="*/ 622 w 1227"/>
                  <a:gd name="T39" fmla="*/ 292 h 892"/>
                  <a:gd name="T40" fmla="*/ 680 w 1227"/>
                  <a:gd name="T41" fmla="*/ 301 h 892"/>
                  <a:gd name="T42" fmla="*/ 729 w 1227"/>
                  <a:gd name="T43" fmla="*/ 319 h 892"/>
                  <a:gd name="T44" fmla="*/ 750 w 1227"/>
                  <a:gd name="T45" fmla="*/ 331 h 892"/>
                  <a:gd name="T46" fmla="*/ 768 w 1227"/>
                  <a:gd name="T47" fmla="*/ 345 h 892"/>
                  <a:gd name="T48" fmla="*/ 784 w 1227"/>
                  <a:gd name="T49" fmla="*/ 362 h 892"/>
                  <a:gd name="T50" fmla="*/ 798 w 1227"/>
                  <a:gd name="T51" fmla="*/ 380 h 892"/>
                  <a:gd name="T52" fmla="*/ 810 w 1227"/>
                  <a:gd name="T53" fmla="*/ 400 h 892"/>
                  <a:gd name="T54" fmla="*/ 820 w 1227"/>
                  <a:gd name="T55" fmla="*/ 424 h 892"/>
                  <a:gd name="T56" fmla="*/ 833 w 1227"/>
                  <a:gd name="T57" fmla="*/ 477 h 892"/>
                  <a:gd name="T58" fmla="*/ 836 w 1227"/>
                  <a:gd name="T59" fmla="*/ 541 h 892"/>
                  <a:gd name="T60" fmla="*/ 836 w 1227"/>
                  <a:gd name="T61" fmla="*/ 558 h 892"/>
                  <a:gd name="T62" fmla="*/ 834 w 1227"/>
                  <a:gd name="T63" fmla="*/ 591 h 892"/>
                  <a:gd name="T64" fmla="*/ 828 w 1227"/>
                  <a:gd name="T65" fmla="*/ 619 h 892"/>
                  <a:gd name="T66" fmla="*/ 819 w 1227"/>
                  <a:gd name="T67" fmla="*/ 645 h 892"/>
                  <a:gd name="T68" fmla="*/ 808 w 1227"/>
                  <a:gd name="T69" fmla="*/ 670 h 892"/>
                  <a:gd name="T70" fmla="*/ 794 w 1227"/>
                  <a:gd name="T71" fmla="*/ 692 h 892"/>
                  <a:gd name="T72" fmla="*/ 777 w 1227"/>
                  <a:gd name="T73" fmla="*/ 711 h 892"/>
                  <a:gd name="T74" fmla="*/ 749 w 1227"/>
                  <a:gd name="T75" fmla="*/ 736 h 892"/>
                  <a:gd name="T76" fmla="*/ 1060 w 1227"/>
                  <a:gd name="T77" fmla="*/ 892 h 892"/>
                  <a:gd name="T78" fmla="*/ 1078 w 1227"/>
                  <a:gd name="T79" fmla="*/ 876 h 892"/>
                  <a:gd name="T80" fmla="*/ 1110 w 1227"/>
                  <a:gd name="T81" fmla="*/ 839 h 892"/>
                  <a:gd name="T82" fmla="*/ 1140 w 1227"/>
                  <a:gd name="T83" fmla="*/ 800 h 892"/>
                  <a:gd name="T84" fmla="*/ 1167 w 1227"/>
                  <a:gd name="T85" fmla="*/ 755 h 892"/>
                  <a:gd name="T86" fmla="*/ 1189 w 1227"/>
                  <a:gd name="T87" fmla="*/ 705 h 892"/>
                  <a:gd name="T88" fmla="*/ 1207 w 1227"/>
                  <a:gd name="T89" fmla="*/ 651 h 892"/>
                  <a:gd name="T90" fmla="*/ 1220 w 1227"/>
                  <a:gd name="T91" fmla="*/ 591 h 892"/>
                  <a:gd name="T92" fmla="*/ 1226 w 1227"/>
                  <a:gd name="T93" fmla="*/ 527 h 892"/>
                  <a:gd name="T94" fmla="*/ 1227 w 1227"/>
                  <a:gd name="T95" fmla="*/ 4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7" h="892">
                    <a:moveTo>
                      <a:pt x="1227" y="492"/>
                    </a:moveTo>
                    <a:lnTo>
                      <a:pt x="1227" y="492"/>
                    </a:lnTo>
                    <a:lnTo>
                      <a:pt x="1227" y="458"/>
                    </a:lnTo>
                    <a:lnTo>
                      <a:pt x="1225" y="425"/>
                    </a:lnTo>
                    <a:lnTo>
                      <a:pt x="1221" y="394"/>
                    </a:lnTo>
                    <a:lnTo>
                      <a:pt x="1217" y="364"/>
                    </a:lnTo>
                    <a:lnTo>
                      <a:pt x="1211" y="336"/>
                    </a:lnTo>
                    <a:lnTo>
                      <a:pt x="1204" y="308"/>
                    </a:lnTo>
                    <a:lnTo>
                      <a:pt x="1195" y="282"/>
                    </a:lnTo>
                    <a:lnTo>
                      <a:pt x="1186" y="259"/>
                    </a:lnTo>
                    <a:lnTo>
                      <a:pt x="1176" y="235"/>
                    </a:lnTo>
                    <a:lnTo>
                      <a:pt x="1165" y="214"/>
                    </a:lnTo>
                    <a:lnTo>
                      <a:pt x="1152" y="192"/>
                    </a:lnTo>
                    <a:lnTo>
                      <a:pt x="1137" y="173"/>
                    </a:lnTo>
                    <a:lnTo>
                      <a:pt x="1123" y="154"/>
                    </a:lnTo>
                    <a:lnTo>
                      <a:pt x="1107" y="138"/>
                    </a:lnTo>
                    <a:lnTo>
                      <a:pt x="1090" y="121"/>
                    </a:lnTo>
                    <a:lnTo>
                      <a:pt x="1072" y="107"/>
                    </a:lnTo>
                    <a:lnTo>
                      <a:pt x="1053" y="93"/>
                    </a:lnTo>
                    <a:lnTo>
                      <a:pt x="1034" y="79"/>
                    </a:lnTo>
                    <a:lnTo>
                      <a:pt x="1013" y="69"/>
                    </a:lnTo>
                    <a:lnTo>
                      <a:pt x="992" y="58"/>
                    </a:lnTo>
                    <a:lnTo>
                      <a:pt x="969" y="49"/>
                    </a:lnTo>
                    <a:lnTo>
                      <a:pt x="947" y="39"/>
                    </a:lnTo>
                    <a:lnTo>
                      <a:pt x="923" y="32"/>
                    </a:lnTo>
                    <a:lnTo>
                      <a:pt x="898" y="25"/>
                    </a:lnTo>
                    <a:lnTo>
                      <a:pt x="873" y="19"/>
                    </a:lnTo>
                    <a:lnTo>
                      <a:pt x="847" y="14"/>
                    </a:lnTo>
                    <a:lnTo>
                      <a:pt x="820" y="9"/>
                    </a:lnTo>
                    <a:lnTo>
                      <a:pt x="793" y="6"/>
                    </a:lnTo>
                    <a:lnTo>
                      <a:pt x="764" y="4"/>
                    </a:lnTo>
                    <a:lnTo>
                      <a:pt x="736" y="1"/>
                    </a:lnTo>
                    <a:lnTo>
                      <a:pt x="707" y="1"/>
                    </a:lnTo>
                    <a:lnTo>
                      <a:pt x="67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4" y="288"/>
                    </a:lnTo>
                    <a:lnTo>
                      <a:pt x="554" y="288"/>
                    </a:lnTo>
                    <a:lnTo>
                      <a:pt x="590" y="289"/>
                    </a:lnTo>
                    <a:lnTo>
                      <a:pt x="622" y="292"/>
                    </a:lnTo>
                    <a:lnTo>
                      <a:pt x="653" y="295"/>
                    </a:lnTo>
                    <a:lnTo>
                      <a:pt x="680" y="301"/>
                    </a:lnTo>
                    <a:lnTo>
                      <a:pt x="706" y="310"/>
                    </a:lnTo>
                    <a:lnTo>
                      <a:pt x="729" y="319"/>
                    </a:lnTo>
                    <a:lnTo>
                      <a:pt x="739" y="325"/>
                    </a:lnTo>
                    <a:lnTo>
                      <a:pt x="750" y="331"/>
                    </a:lnTo>
                    <a:lnTo>
                      <a:pt x="759" y="338"/>
                    </a:lnTo>
                    <a:lnTo>
                      <a:pt x="768" y="345"/>
                    </a:lnTo>
                    <a:lnTo>
                      <a:pt x="777" y="354"/>
                    </a:lnTo>
                    <a:lnTo>
                      <a:pt x="784" y="362"/>
                    </a:lnTo>
                    <a:lnTo>
                      <a:pt x="791" y="370"/>
                    </a:lnTo>
                    <a:lnTo>
                      <a:pt x="798" y="380"/>
                    </a:lnTo>
                    <a:lnTo>
                      <a:pt x="804" y="389"/>
                    </a:lnTo>
                    <a:lnTo>
                      <a:pt x="810" y="400"/>
                    </a:lnTo>
                    <a:lnTo>
                      <a:pt x="815" y="412"/>
                    </a:lnTo>
                    <a:lnTo>
                      <a:pt x="820" y="424"/>
                    </a:lnTo>
                    <a:lnTo>
                      <a:pt x="827" y="448"/>
                    </a:lnTo>
                    <a:lnTo>
                      <a:pt x="833" y="477"/>
                    </a:lnTo>
                    <a:lnTo>
                      <a:pt x="836" y="508"/>
                    </a:lnTo>
                    <a:lnTo>
                      <a:pt x="836" y="541"/>
                    </a:lnTo>
                    <a:lnTo>
                      <a:pt x="836" y="541"/>
                    </a:lnTo>
                    <a:lnTo>
                      <a:pt x="836" y="558"/>
                    </a:lnTo>
                    <a:lnTo>
                      <a:pt x="835" y="574"/>
                    </a:lnTo>
                    <a:lnTo>
                      <a:pt x="834" y="591"/>
                    </a:lnTo>
                    <a:lnTo>
                      <a:pt x="830" y="605"/>
                    </a:lnTo>
                    <a:lnTo>
                      <a:pt x="828" y="619"/>
                    </a:lnTo>
                    <a:lnTo>
                      <a:pt x="823" y="634"/>
                    </a:lnTo>
                    <a:lnTo>
                      <a:pt x="819" y="645"/>
                    </a:lnTo>
                    <a:lnTo>
                      <a:pt x="814" y="659"/>
                    </a:lnTo>
                    <a:lnTo>
                      <a:pt x="808" y="670"/>
                    </a:lnTo>
                    <a:lnTo>
                      <a:pt x="801" y="681"/>
                    </a:lnTo>
                    <a:lnTo>
                      <a:pt x="794" y="692"/>
                    </a:lnTo>
                    <a:lnTo>
                      <a:pt x="785" y="701"/>
                    </a:lnTo>
                    <a:lnTo>
                      <a:pt x="777" y="711"/>
                    </a:lnTo>
                    <a:lnTo>
                      <a:pt x="769" y="719"/>
                    </a:lnTo>
                    <a:lnTo>
                      <a:pt x="749" y="736"/>
                    </a:lnTo>
                    <a:lnTo>
                      <a:pt x="749" y="736"/>
                    </a:lnTo>
                    <a:lnTo>
                      <a:pt x="1060" y="892"/>
                    </a:lnTo>
                    <a:lnTo>
                      <a:pt x="1060" y="892"/>
                    </a:lnTo>
                    <a:lnTo>
                      <a:pt x="1078" y="876"/>
                    </a:lnTo>
                    <a:lnTo>
                      <a:pt x="1095" y="858"/>
                    </a:lnTo>
                    <a:lnTo>
                      <a:pt x="1110" y="839"/>
                    </a:lnTo>
                    <a:lnTo>
                      <a:pt x="1125" y="820"/>
                    </a:lnTo>
                    <a:lnTo>
                      <a:pt x="1140" y="800"/>
                    </a:lnTo>
                    <a:lnTo>
                      <a:pt x="1154" y="777"/>
                    </a:lnTo>
                    <a:lnTo>
                      <a:pt x="1167" y="755"/>
                    </a:lnTo>
                    <a:lnTo>
                      <a:pt x="1179" y="731"/>
                    </a:lnTo>
                    <a:lnTo>
                      <a:pt x="1189" y="705"/>
                    </a:lnTo>
                    <a:lnTo>
                      <a:pt x="1199" y="679"/>
                    </a:lnTo>
                    <a:lnTo>
                      <a:pt x="1207" y="651"/>
                    </a:lnTo>
                    <a:lnTo>
                      <a:pt x="1214" y="622"/>
                    </a:lnTo>
                    <a:lnTo>
                      <a:pt x="1220" y="591"/>
                    </a:lnTo>
                    <a:lnTo>
                      <a:pt x="1224" y="560"/>
                    </a:lnTo>
                    <a:lnTo>
                      <a:pt x="1226" y="527"/>
                    </a:lnTo>
                    <a:lnTo>
                      <a:pt x="1227" y="492"/>
                    </a:lnTo>
                    <a:lnTo>
                      <a:pt x="1227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691438" y="2593975"/>
                <a:ext cx="679450" cy="490538"/>
              </a:xfrm>
              <a:custGeom>
                <a:avLst/>
                <a:gdLst>
                  <a:gd name="T0" fmla="*/ 753 w 1283"/>
                  <a:gd name="T1" fmla="*/ 161 h 928"/>
                  <a:gd name="T2" fmla="*/ 777 w 1283"/>
                  <a:gd name="T3" fmla="*/ 173 h 928"/>
                  <a:gd name="T4" fmla="*/ 790 w 1283"/>
                  <a:gd name="T5" fmla="*/ 182 h 928"/>
                  <a:gd name="T6" fmla="*/ 814 w 1283"/>
                  <a:gd name="T7" fmla="*/ 199 h 928"/>
                  <a:gd name="T8" fmla="*/ 836 w 1283"/>
                  <a:gd name="T9" fmla="*/ 220 h 928"/>
                  <a:gd name="T10" fmla="*/ 854 w 1283"/>
                  <a:gd name="T11" fmla="*/ 242 h 928"/>
                  <a:gd name="T12" fmla="*/ 870 w 1283"/>
                  <a:gd name="T13" fmla="*/ 268 h 928"/>
                  <a:gd name="T14" fmla="*/ 880 w 1283"/>
                  <a:gd name="T15" fmla="*/ 297 h 928"/>
                  <a:gd name="T16" fmla="*/ 889 w 1283"/>
                  <a:gd name="T17" fmla="*/ 330 h 928"/>
                  <a:gd name="T18" fmla="*/ 892 w 1283"/>
                  <a:gd name="T19" fmla="*/ 367 h 928"/>
                  <a:gd name="T20" fmla="*/ 893 w 1283"/>
                  <a:gd name="T21" fmla="*/ 387 h 928"/>
                  <a:gd name="T22" fmla="*/ 889 w 1283"/>
                  <a:gd name="T23" fmla="*/ 451 h 928"/>
                  <a:gd name="T24" fmla="*/ 877 w 1283"/>
                  <a:gd name="T25" fmla="*/ 504 h 928"/>
                  <a:gd name="T26" fmla="*/ 866 w 1283"/>
                  <a:gd name="T27" fmla="*/ 527 h 928"/>
                  <a:gd name="T28" fmla="*/ 854 w 1283"/>
                  <a:gd name="T29" fmla="*/ 548 h 928"/>
                  <a:gd name="T30" fmla="*/ 841 w 1283"/>
                  <a:gd name="T31" fmla="*/ 566 h 928"/>
                  <a:gd name="T32" fmla="*/ 825 w 1283"/>
                  <a:gd name="T33" fmla="*/ 583 h 928"/>
                  <a:gd name="T34" fmla="*/ 806 w 1283"/>
                  <a:gd name="T35" fmla="*/ 597 h 928"/>
                  <a:gd name="T36" fmla="*/ 785 w 1283"/>
                  <a:gd name="T37" fmla="*/ 609 h 928"/>
                  <a:gd name="T38" fmla="*/ 737 w 1283"/>
                  <a:gd name="T39" fmla="*/ 627 h 928"/>
                  <a:gd name="T40" fmla="*/ 679 w 1283"/>
                  <a:gd name="T41" fmla="*/ 636 h 928"/>
                  <a:gd name="T42" fmla="*/ 611 w 1283"/>
                  <a:gd name="T43" fmla="*/ 640 h 928"/>
                  <a:gd name="T44" fmla="*/ 0 w 1283"/>
                  <a:gd name="T45" fmla="*/ 928 h 928"/>
                  <a:gd name="T46" fmla="*/ 733 w 1283"/>
                  <a:gd name="T47" fmla="*/ 928 h 928"/>
                  <a:gd name="T48" fmla="*/ 793 w 1283"/>
                  <a:gd name="T49" fmla="*/ 926 h 928"/>
                  <a:gd name="T50" fmla="*/ 848 w 1283"/>
                  <a:gd name="T51" fmla="*/ 922 h 928"/>
                  <a:gd name="T52" fmla="*/ 903 w 1283"/>
                  <a:gd name="T53" fmla="*/ 914 h 928"/>
                  <a:gd name="T54" fmla="*/ 954 w 1283"/>
                  <a:gd name="T55" fmla="*/ 903 h 928"/>
                  <a:gd name="T56" fmla="*/ 1002 w 1283"/>
                  <a:gd name="T57" fmla="*/ 889 h 928"/>
                  <a:gd name="T58" fmla="*/ 1048 w 1283"/>
                  <a:gd name="T59" fmla="*/ 870 h 928"/>
                  <a:gd name="T60" fmla="*/ 1090 w 1283"/>
                  <a:gd name="T61" fmla="*/ 847 h 928"/>
                  <a:gd name="T62" fmla="*/ 1128 w 1283"/>
                  <a:gd name="T63" fmla="*/ 821 h 928"/>
                  <a:gd name="T64" fmla="*/ 1163 w 1283"/>
                  <a:gd name="T65" fmla="*/ 790 h 928"/>
                  <a:gd name="T66" fmla="*/ 1194 w 1283"/>
                  <a:gd name="T67" fmla="*/ 755 h 928"/>
                  <a:gd name="T68" fmla="*/ 1220 w 1283"/>
                  <a:gd name="T69" fmla="*/ 714 h 928"/>
                  <a:gd name="T70" fmla="*/ 1243 w 1283"/>
                  <a:gd name="T71" fmla="*/ 669 h 928"/>
                  <a:gd name="T72" fmla="*/ 1261 w 1283"/>
                  <a:gd name="T73" fmla="*/ 620 h 928"/>
                  <a:gd name="T74" fmla="*/ 1274 w 1283"/>
                  <a:gd name="T75" fmla="*/ 564 h 928"/>
                  <a:gd name="T76" fmla="*/ 1281 w 1283"/>
                  <a:gd name="T77" fmla="*/ 503 h 928"/>
                  <a:gd name="T78" fmla="*/ 1283 w 1283"/>
                  <a:gd name="T79" fmla="*/ 436 h 928"/>
                  <a:gd name="T80" fmla="*/ 1283 w 1283"/>
                  <a:gd name="T81" fmla="*/ 396 h 928"/>
                  <a:gd name="T82" fmla="*/ 1274 w 1283"/>
                  <a:gd name="T83" fmla="*/ 323 h 928"/>
                  <a:gd name="T84" fmla="*/ 1257 w 1283"/>
                  <a:gd name="T85" fmla="*/ 256 h 928"/>
                  <a:gd name="T86" fmla="*/ 1234 w 1283"/>
                  <a:gd name="T87" fmla="*/ 196 h 928"/>
                  <a:gd name="T88" fmla="*/ 1206 w 1283"/>
                  <a:gd name="T89" fmla="*/ 143 h 928"/>
                  <a:gd name="T90" fmla="*/ 1172 w 1283"/>
                  <a:gd name="T91" fmla="*/ 95 h 928"/>
                  <a:gd name="T92" fmla="*/ 1135 w 1283"/>
                  <a:gd name="T93" fmla="*/ 54 h 928"/>
                  <a:gd name="T94" fmla="*/ 1095 w 1283"/>
                  <a:gd name="T95" fmla="*/ 17 h 928"/>
                  <a:gd name="T96" fmla="*/ 1075 w 1283"/>
                  <a:gd name="T9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3" h="928">
                    <a:moveTo>
                      <a:pt x="1075" y="0"/>
                    </a:moveTo>
                    <a:lnTo>
                      <a:pt x="753" y="161"/>
                    </a:lnTo>
                    <a:lnTo>
                      <a:pt x="753" y="161"/>
                    </a:lnTo>
                    <a:lnTo>
                      <a:pt x="777" y="173"/>
                    </a:lnTo>
                    <a:lnTo>
                      <a:pt x="777" y="173"/>
                    </a:lnTo>
                    <a:lnTo>
                      <a:pt x="790" y="182"/>
                    </a:lnTo>
                    <a:lnTo>
                      <a:pt x="802" y="190"/>
                    </a:lnTo>
                    <a:lnTo>
                      <a:pt x="814" y="199"/>
                    </a:lnTo>
                    <a:lnTo>
                      <a:pt x="826" y="209"/>
                    </a:lnTo>
                    <a:lnTo>
                      <a:pt x="836" y="220"/>
                    </a:lnTo>
                    <a:lnTo>
                      <a:pt x="846" y="230"/>
                    </a:lnTo>
                    <a:lnTo>
                      <a:pt x="854" y="242"/>
                    </a:lnTo>
                    <a:lnTo>
                      <a:pt x="862" y="255"/>
                    </a:lnTo>
                    <a:lnTo>
                      <a:pt x="870" y="268"/>
                    </a:lnTo>
                    <a:lnTo>
                      <a:pt x="875" y="283"/>
                    </a:lnTo>
                    <a:lnTo>
                      <a:pt x="880" y="297"/>
                    </a:lnTo>
                    <a:lnTo>
                      <a:pt x="885" y="313"/>
                    </a:lnTo>
                    <a:lnTo>
                      <a:pt x="889" y="330"/>
                    </a:lnTo>
                    <a:lnTo>
                      <a:pt x="891" y="348"/>
                    </a:lnTo>
                    <a:lnTo>
                      <a:pt x="892" y="367"/>
                    </a:lnTo>
                    <a:lnTo>
                      <a:pt x="893" y="387"/>
                    </a:lnTo>
                    <a:lnTo>
                      <a:pt x="893" y="387"/>
                    </a:lnTo>
                    <a:lnTo>
                      <a:pt x="892" y="420"/>
                    </a:lnTo>
                    <a:lnTo>
                      <a:pt x="889" y="451"/>
                    </a:lnTo>
                    <a:lnTo>
                      <a:pt x="884" y="480"/>
                    </a:lnTo>
                    <a:lnTo>
                      <a:pt x="877" y="504"/>
                    </a:lnTo>
                    <a:lnTo>
                      <a:pt x="872" y="516"/>
                    </a:lnTo>
                    <a:lnTo>
                      <a:pt x="866" y="527"/>
                    </a:lnTo>
                    <a:lnTo>
                      <a:pt x="861" y="538"/>
                    </a:lnTo>
                    <a:lnTo>
                      <a:pt x="854" y="548"/>
                    </a:lnTo>
                    <a:lnTo>
                      <a:pt x="848" y="558"/>
                    </a:lnTo>
                    <a:lnTo>
                      <a:pt x="841" y="566"/>
                    </a:lnTo>
                    <a:lnTo>
                      <a:pt x="833" y="574"/>
                    </a:lnTo>
                    <a:lnTo>
                      <a:pt x="825" y="583"/>
                    </a:lnTo>
                    <a:lnTo>
                      <a:pt x="815" y="590"/>
                    </a:lnTo>
                    <a:lnTo>
                      <a:pt x="806" y="597"/>
                    </a:lnTo>
                    <a:lnTo>
                      <a:pt x="796" y="603"/>
                    </a:lnTo>
                    <a:lnTo>
                      <a:pt x="785" y="609"/>
                    </a:lnTo>
                    <a:lnTo>
                      <a:pt x="762" y="618"/>
                    </a:lnTo>
                    <a:lnTo>
                      <a:pt x="737" y="627"/>
                    </a:lnTo>
                    <a:lnTo>
                      <a:pt x="708" y="633"/>
                    </a:lnTo>
                    <a:lnTo>
                      <a:pt x="679" y="636"/>
                    </a:lnTo>
                    <a:lnTo>
                      <a:pt x="646" y="639"/>
                    </a:lnTo>
                    <a:lnTo>
                      <a:pt x="611" y="640"/>
                    </a:lnTo>
                    <a:lnTo>
                      <a:pt x="0" y="640"/>
                    </a:lnTo>
                    <a:lnTo>
                      <a:pt x="0" y="928"/>
                    </a:lnTo>
                    <a:lnTo>
                      <a:pt x="733" y="928"/>
                    </a:lnTo>
                    <a:lnTo>
                      <a:pt x="733" y="928"/>
                    </a:lnTo>
                    <a:lnTo>
                      <a:pt x="763" y="927"/>
                    </a:lnTo>
                    <a:lnTo>
                      <a:pt x="793" y="926"/>
                    </a:lnTo>
                    <a:lnTo>
                      <a:pt x="821" y="924"/>
                    </a:lnTo>
                    <a:lnTo>
                      <a:pt x="848" y="922"/>
                    </a:lnTo>
                    <a:lnTo>
                      <a:pt x="875" y="919"/>
                    </a:lnTo>
                    <a:lnTo>
                      <a:pt x="903" y="914"/>
                    </a:lnTo>
                    <a:lnTo>
                      <a:pt x="929" y="909"/>
                    </a:lnTo>
                    <a:lnTo>
                      <a:pt x="954" y="903"/>
                    </a:lnTo>
                    <a:lnTo>
                      <a:pt x="979" y="896"/>
                    </a:lnTo>
                    <a:lnTo>
                      <a:pt x="1002" y="889"/>
                    </a:lnTo>
                    <a:lnTo>
                      <a:pt x="1026" y="879"/>
                    </a:lnTo>
                    <a:lnTo>
                      <a:pt x="1048" y="870"/>
                    </a:lnTo>
                    <a:lnTo>
                      <a:pt x="1070" y="859"/>
                    </a:lnTo>
                    <a:lnTo>
                      <a:pt x="1090" y="847"/>
                    </a:lnTo>
                    <a:lnTo>
                      <a:pt x="1110" y="835"/>
                    </a:lnTo>
                    <a:lnTo>
                      <a:pt x="1128" y="821"/>
                    </a:lnTo>
                    <a:lnTo>
                      <a:pt x="1147" y="807"/>
                    </a:lnTo>
                    <a:lnTo>
                      <a:pt x="1163" y="790"/>
                    </a:lnTo>
                    <a:lnTo>
                      <a:pt x="1179" y="774"/>
                    </a:lnTo>
                    <a:lnTo>
                      <a:pt x="1194" y="755"/>
                    </a:lnTo>
                    <a:lnTo>
                      <a:pt x="1207" y="736"/>
                    </a:lnTo>
                    <a:lnTo>
                      <a:pt x="1220" y="714"/>
                    </a:lnTo>
                    <a:lnTo>
                      <a:pt x="1232" y="693"/>
                    </a:lnTo>
                    <a:lnTo>
                      <a:pt x="1243" y="669"/>
                    </a:lnTo>
                    <a:lnTo>
                      <a:pt x="1252" y="646"/>
                    </a:lnTo>
                    <a:lnTo>
                      <a:pt x="1261" y="620"/>
                    </a:lnTo>
                    <a:lnTo>
                      <a:pt x="1268" y="592"/>
                    </a:lnTo>
                    <a:lnTo>
                      <a:pt x="1274" y="564"/>
                    </a:lnTo>
                    <a:lnTo>
                      <a:pt x="1277" y="534"/>
                    </a:lnTo>
                    <a:lnTo>
                      <a:pt x="1281" y="503"/>
                    </a:lnTo>
                    <a:lnTo>
                      <a:pt x="1283" y="470"/>
                    </a:lnTo>
                    <a:lnTo>
                      <a:pt x="1283" y="436"/>
                    </a:lnTo>
                    <a:lnTo>
                      <a:pt x="1283" y="436"/>
                    </a:lnTo>
                    <a:lnTo>
                      <a:pt x="1283" y="396"/>
                    </a:lnTo>
                    <a:lnTo>
                      <a:pt x="1280" y="358"/>
                    </a:lnTo>
                    <a:lnTo>
                      <a:pt x="1274" y="323"/>
                    </a:lnTo>
                    <a:lnTo>
                      <a:pt x="1266" y="288"/>
                    </a:lnTo>
                    <a:lnTo>
                      <a:pt x="1257" y="256"/>
                    </a:lnTo>
                    <a:lnTo>
                      <a:pt x="1246" y="226"/>
                    </a:lnTo>
                    <a:lnTo>
                      <a:pt x="1234" y="196"/>
                    </a:lnTo>
                    <a:lnTo>
                      <a:pt x="1220" y="169"/>
                    </a:lnTo>
                    <a:lnTo>
                      <a:pt x="1206" y="143"/>
                    </a:lnTo>
                    <a:lnTo>
                      <a:pt x="1189" y="119"/>
                    </a:lnTo>
                    <a:lnTo>
                      <a:pt x="1172" y="95"/>
                    </a:lnTo>
                    <a:lnTo>
                      <a:pt x="1154" y="74"/>
                    </a:lnTo>
                    <a:lnTo>
                      <a:pt x="1135" y="54"/>
                    </a:lnTo>
                    <a:lnTo>
                      <a:pt x="1115" y="35"/>
                    </a:lnTo>
                    <a:lnTo>
                      <a:pt x="1095" y="17"/>
                    </a:lnTo>
                    <a:lnTo>
                      <a:pt x="1075" y="0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0" y="2038350"/>
                <a:ext cx="681038" cy="1066800"/>
              </a:xfrm>
              <a:custGeom>
                <a:avLst/>
                <a:gdLst>
                  <a:gd name="T0" fmla="*/ 392 w 1288"/>
                  <a:gd name="T1" fmla="*/ 1494 h 2016"/>
                  <a:gd name="T2" fmla="*/ 423 w 1288"/>
                  <a:gd name="T3" fmla="*/ 1615 h 2016"/>
                  <a:gd name="T4" fmla="*/ 457 w 1288"/>
                  <a:gd name="T5" fmla="*/ 1665 h 2016"/>
                  <a:gd name="T6" fmla="*/ 508 w 1288"/>
                  <a:gd name="T7" fmla="*/ 1702 h 2016"/>
                  <a:gd name="T8" fmla="*/ 577 w 1288"/>
                  <a:gd name="T9" fmla="*/ 1723 h 2016"/>
                  <a:gd name="T10" fmla="*/ 671 w 1288"/>
                  <a:gd name="T11" fmla="*/ 1728 h 2016"/>
                  <a:gd name="T12" fmla="*/ 774 w 1288"/>
                  <a:gd name="T13" fmla="*/ 1696 h 2016"/>
                  <a:gd name="T14" fmla="*/ 851 w 1288"/>
                  <a:gd name="T15" fmla="*/ 1617 h 2016"/>
                  <a:gd name="T16" fmla="*/ 882 w 1288"/>
                  <a:gd name="T17" fmla="*/ 1489 h 2016"/>
                  <a:gd name="T18" fmla="*/ 867 w 1288"/>
                  <a:gd name="T19" fmla="*/ 1388 h 2016"/>
                  <a:gd name="T20" fmla="*/ 839 w 1288"/>
                  <a:gd name="T21" fmla="*/ 1330 h 2016"/>
                  <a:gd name="T22" fmla="*/ 782 w 1288"/>
                  <a:gd name="T23" fmla="*/ 1273 h 2016"/>
                  <a:gd name="T24" fmla="*/ 623 w 1288"/>
                  <a:gd name="T25" fmla="*/ 1190 h 2016"/>
                  <a:gd name="T26" fmla="*/ 412 w 1288"/>
                  <a:gd name="T27" fmla="*/ 1112 h 2016"/>
                  <a:gd name="T28" fmla="*/ 262 w 1288"/>
                  <a:gd name="T29" fmla="*/ 1034 h 2016"/>
                  <a:gd name="T30" fmla="*/ 166 w 1288"/>
                  <a:gd name="T31" fmla="*/ 958 h 2016"/>
                  <a:gd name="T32" fmla="*/ 96 w 1288"/>
                  <a:gd name="T33" fmla="*/ 867 h 2016"/>
                  <a:gd name="T34" fmla="*/ 50 w 1288"/>
                  <a:gd name="T35" fmla="*/ 759 h 2016"/>
                  <a:gd name="T36" fmla="*/ 28 w 1288"/>
                  <a:gd name="T37" fmla="*/ 630 h 2016"/>
                  <a:gd name="T38" fmla="*/ 30 w 1288"/>
                  <a:gd name="T39" fmla="*/ 502 h 2016"/>
                  <a:gd name="T40" fmla="*/ 59 w 1288"/>
                  <a:gd name="T41" fmla="*/ 350 h 2016"/>
                  <a:gd name="T42" fmla="*/ 118 w 1288"/>
                  <a:gd name="T43" fmla="*/ 224 h 2016"/>
                  <a:gd name="T44" fmla="*/ 209 w 1288"/>
                  <a:gd name="T45" fmla="*/ 127 h 2016"/>
                  <a:gd name="T46" fmla="*/ 323 w 1288"/>
                  <a:gd name="T47" fmla="*/ 57 h 2016"/>
                  <a:gd name="T48" fmla="*/ 463 w 1288"/>
                  <a:gd name="T49" fmla="*/ 14 h 2016"/>
                  <a:gd name="T50" fmla="*/ 626 w 1288"/>
                  <a:gd name="T51" fmla="*/ 0 h 2016"/>
                  <a:gd name="T52" fmla="*/ 751 w 1288"/>
                  <a:gd name="T53" fmla="*/ 7 h 2016"/>
                  <a:gd name="T54" fmla="*/ 893 w 1288"/>
                  <a:gd name="T55" fmla="*/ 38 h 2016"/>
                  <a:gd name="T56" fmla="*/ 1014 w 1288"/>
                  <a:gd name="T57" fmla="*/ 93 h 2016"/>
                  <a:gd name="T58" fmla="*/ 1111 w 1288"/>
                  <a:gd name="T59" fmla="*/ 174 h 2016"/>
                  <a:gd name="T60" fmla="*/ 1180 w 1288"/>
                  <a:gd name="T61" fmla="*/ 284 h 2016"/>
                  <a:gd name="T62" fmla="*/ 1219 w 1288"/>
                  <a:gd name="T63" fmla="*/ 424 h 2016"/>
                  <a:gd name="T64" fmla="*/ 851 w 1288"/>
                  <a:gd name="T65" fmla="*/ 577 h 2016"/>
                  <a:gd name="T66" fmla="*/ 839 w 1288"/>
                  <a:gd name="T67" fmla="*/ 454 h 2016"/>
                  <a:gd name="T68" fmla="*/ 788 w 1288"/>
                  <a:gd name="T69" fmla="*/ 346 h 2016"/>
                  <a:gd name="T70" fmla="*/ 736 w 1288"/>
                  <a:gd name="T71" fmla="*/ 307 h 2016"/>
                  <a:gd name="T72" fmla="*/ 640 w 1288"/>
                  <a:gd name="T73" fmla="*/ 288 h 2016"/>
                  <a:gd name="T74" fmla="*/ 531 w 1288"/>
                  <a:gd name="T75" fmla="*/ 307 h 2016"/>
                  <a:gd name="T76" fmla="*/ 450 w 1288"/>
                  <a:gd name="T77" fmla="*/ 375 h 2016"/>
                  <a:gd name="T78" fmla="*/ 419 w 1288"/>
                  <a:gd name="T79" fmla="*/ 471 h 2016"/>
                  <a:gd name="T80" fmla="*/ 419 w 1288"/>
                  <a:gd name="T81" fmla="*/ 557 h 2016"/>
                  <a:gd name="T82" fmla="*/ 446 w 1288"/>
                  <a:gd name="T83" fmla="*/ 648 h 2016"/>
                  <a:gd name="T84" fmla="*/ 517 w 1288"/>
                  <a:gd name="T85" fmla="*/ 724 h 2016"/>
                  <a:gd name="T86" fmla="*/ 919 w 1288"/>
                  <a:gd name="T87" fmla="*/ 908 h 2016"/>
                  <a:gd name="T88" fmla="*/ 1062 w 1288"/>
                  <a:gd name="T89" fmla="*/ 982 h 2016"/>
                  <a:gd name="T90" fmla="*/ 1149 w 1288"/>
                  <a:gd name="T91" fmla="*/ 1050 h 2016"/>
                  <a:gd name="T92" fmla="*/ 1213 w 1288"/>
                  <a:gd name="T93" fmla="*/ 1124 h 2016"/>
                  <a:gd name="T94" fmla="*/ 1255 w 1288"/>
                  <a:gd name="T95" fmla="*/ 1206 h 2016"/>
                  <a:gd name="T96" fmla="*/ 1284 w 1288"/>
                  <a:gd name="T97" fmla="*/ 1336 h 2016"/>
                  <a:gd name="T98" fmla="*/ 1284 w 1288"/>
                  <a:gd name="T99" fmla="*/ 1495 h 2016"/>
                  <a:gd name="T100" fmla="*/ 1252 w 1288"/>
                  <a:gd name="T101" fmla="*/ 1659 h 2016"/>
                  <a:gd name="T102" fmla="*/ 1186 w 1288"/>
                  <a:gd name="T103" fmla="*/ 1789 h 2016"/>
                  <a:gd name="T104" fmla="*/ 1088 w 1288"/>
                  <a:gd name="T105" fmla="*/ 1890 h 2016"/>
                  <a:gd name="T106" fmla="*/ 959 w 1288"/>
                  <a:gd name="T107" fmla="*/ 1960 h 2016"/>
                  <a:gd name="T108" fmla="*/ 801 w 1288"/>
                  <a:gd name="T109" fmla="*/ 2002 h 2016"/>
                  <a:gd name="T110" fmla="*/ 615 w 1288"/>
                  <a:gd name="T111" fmla="*/ 2016 h 2016"/>
                  <a:gd name="T112" fmla="*/ 462 w 1288"/>
                  <a:gd name="T113" fmla="*/ 2007 h 2016"/>
                  <a:gd name="T114" fmla="*/ 303 w 1288"/>
                  <a:gd name="T115" fmla="*/ 1969 h 2016"/>
                  <a:gd name="T116" fmla="*/ 181 w 1288"/>
                  <a:gd name="T117" fmla="*/ 1902 h 2016"/>
                  <a:gd name="T118" fmla="*/ 91 w 1288"/>
                  <a:gd name="T119" fmla="*/ 1810 h 2016"/>
                  <a:gd name="T120" fmla="*/ 33 w 1288"/>
                  <a:gd name="T121" fmla="*/ 1691 h 2016"/>
                  <a:gd name="T122" fmla="*/ 4 w 1288"/>
                  <a:gd name="T123" fmla="*/ 1547 h 2016"/>
                  <a:gd name="T124" fmla="*/ 390 w 1288"/>
                  <a:gd name="T125" fmla="*/ 1373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390" y="1373"/>
                    </a:moveTo>
                    <a:lnTo>
                      <a:pt x="390" y="1430"/>
                    </a:lnTo>
                    <a:lnTo>
                      <a:pt x="390" y="1430"/>
                    </a:lnTo>
                    <a:lnTo>
                      <a:pt x="391" y="1463"/>
                    </a:lnTo>
                    <a:lnTo>
                      <a:pt x="392" y="1494"/>
                    </a:lnTo>
                    <a:lnTo>
                      <a:pt x="396" y="1525"/>
                    </a:lnTo>
                    <a:lnTo>
                      <a:pt x="402" y="1553"/>
                    </a:lnTo>
                    <a:lnTo>
                      <a:pt x="409" y="1579"/>
                    </a:lnTo>
                    <a:lnTo>
                      <a:pt x="417" y="1604"/>
                    </a:lnTo>
                    <a:lnTo>
                      <a:pt x="423" y="1615"/>
                    </a:lnTo>
                    <a:lnTo>
                      <a:pt x="428" y="1627"/>
                    </a:lnTo>
                    <a:lnTo>
                      <a:pt x="435" y="1637"/>
                    </a:lnTo>
                    <a:lnTo>
                      <a:pt x="442" y="1647"/>
                    </a:lnTo>
                    <a:lnTo>
                      <a:pt x="449" y="1656"/>
                    </a:lnTo>
                    <a:lnTo>
                      <a:pt x="457" y="1665"/>
                    </a:lnTo>
                    <a:lnTo>
                      <a:pt x="466" y="1674"/>
                    </a:lnTo>
                    <a:lnTo>
                      <a:pt x="475" y="1681"/>
                    </a:lnTo>
                    <a:lnTo>
                      <a:pt x="486" y="1689"/>
                    </a:lnTo>
                    <a:lnTo>
                      <a:pt x="496" y="1696"/>
                    </a:lnTo>
                    <a:lnTo>
                      <a:pt x="508" y="1702"/>
                    </a:lnTo>
                    <a:lnTo>
                      <a:pt x="520" y="1707"/>
                    </a:lnTo>
                    <a:lnTo>
                      <a:pt x="533" y="1712"/>
                    </a:lnTo>
                    <a:lnTo>
                      <a:pt x="547" y="1716"/>
                    </a:lnTo>
                    <a:lnTo>
                      <a:pt x="562" y="1719"/>
                    </a:lnTo>
                    <a:lnTo>
                      <a:pt x="577" y="1723"/>
                    </a:lnTo>
                    <a:lnTo>
                      <a:pt x="594" y="1725"/>
                    </a:lnTo>
                    <a:lnTo>
                      <a:pt x="61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71" y="1728"/>
                    </a:lnTo>
                    <a:lnTo>
                      <a:pt x="692" y="1724"/>
                    </a:lnTo>
                    <a:lnTo>
                      <a:pt x="713" y="1721"/>
                    </a:lnTo>
                    <a:lnTo>
                      <a:pt x="735" y="1713"/>
                    </a:lnTo>
                    <a:lnTo>
                      <a:pt x="755" y="1705"/>
                    </a:lnTo>
                    <a:lnTo>
                      <a:pt x="774" y="1696"/>
                    </a:lnTo>
                    <a:lnTo>
                      <a:pt x="793" y="1684"/>
                    </a:lnTo>
                    <a:lnTo>
                      <a:pt x="809" y="1670"/>
                    </a:lnTo>
                    <a:lnTo>
                      <a:pt x="825" y="1654"/>
                    </a:lnTo>
                    <a:lnTo>
                      <a:pt x="839" y="1636"/>
                    </a:lnTo>
                    <a:lnTo>
                      <a:pt x="851" y="1617"/>
                    </a:lnTo>
                    <a:lnTo>
                      <a:pt x="861" y="1595"/>
                    </a:lnTo>
                    <a:lnTo>
                      <a:pt x="870" y="1572"/>
                    </a:lnTo>
                    <a:lnTo>
                      <a:pt x="876" y="1546"/>
                    </a:lnTo>
                    <a:lnTo>
                      <a:pt x="879" y="1519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457"/>
                    </a:lnTo>
                    <a:lnTo>
                      <a:pt x="877" y="1427"/>
                    </a:lnTo>
                    <a:lnTo>
                      <a:pt x="871" y="1400"/>
                    </a:lnTo>
                    <a:lnTo>
                      <a:pt x="867" y="1388"/>
                    </a:lnTo>
                    <a:lnTo>
                      <a:pt x="863" y="1375"/>
                    </a:lnTo>
                    <a:lnTo>
                      <a:pt x="858" y="1363"/>
                    </a:lnTo>
                    <a:lnTo>
                      <a:pt x="852" y="1352"/>
                    </a:lnTo>
                    <a:lnTo>
                      <a:pt x="846" y="1341"/>
                    </a:lnTo>
                    <a:lnTo>
                      <a:pt x="839" y="1330"/>
                    </a:lnTo>
                    <a:lnTo>
                      <a:pt x="832" y="1319"/>
                    </a:lnTo>
                    <a:lnTo>
                      <a:pt x="823" y="1310"/>
                    </a:lnTo>
                    <a:lnTo>
                      <a:pt x="814" y="1300"/>
                    </a:lnTo>
                    <a:lnTo>
                      <a:pt x="805" y="1291"/>
                    </a:lnTo>
                    <a:lnTo>
                      <a:pt x="782" y="1273"/>
                    </a:lnTo>
                    <a:lnTo>
                      <a:pt x="757" y="1255"/>
                    </a:lnTo>
                    <a:lnTo>
                      <a:pt x="729" y="1239"/>
                    </a:lnTo>
                    <a:lnTo>
                      <a:pt x="697" y="1222"/>
                    </a:lnTo>
                    <a:lnTo>
                      <a:pt x="661" y="1207"/>
                    </a:lnTo>
                    <a:lnTo>
                      <a:pt x="623" y="1190"/>
                    </a:lnTo>
                    <a:lnTo>
                      <a:pt x="581" y="1175"/>
                    </a:lnTo>
                    <a:lnTo>
                      <a:pt x="534" y="1158"/>
                    </a:lnTo>
                    <a:lnTo>
                      <a:pt x="534" y="1158"/>
                    </a:lnTo>
                    <a:lnTo>
                      <a:pt x="470" y="1134"/>
                    </a:lnTo>
                    <a:lnTo>
                      <a:pt x="412" y="1112"/>
                    </a:lnTo>
                    <a:lnTo>
                      <a:pt x="358" y="1087"/>
                    </a:lnTo>
                    <a:lnTo>
                      <a:pt x="333" y="1074"/>
                    </a:lnTo>
                    <a:lnTo>
                      <a:pt x="308" y="1061"/>
                    </a:lnTo>
                    <a:lnTo>
                      <a:pt x="284" y="1048"/>
                    </a:lnTo>
                    <a:lnTo>
                      <a:pt x="262" y="1034"/>
                    </a:lnTo>
                    <a:lnTo>
                      <a:pt x="241" y="1019"/>
                    </a:lnTo>
                    <a:lnTo>
                      <a:pt x="220" y="1005"/>
                    </a:lnTo>
                    <a:lnTo>
                      <a:pt x="201" y="990"/>
                    </a:lnTo>
                    <a:lnTo>
                      <a:pt x="184" y="974"/>
                    </a:lnTo>
                    <a:lnTo>
                      <a:pt x="166" y="958"/>
                    </a:lnTo>
                    <a:lnTo>
                      <a:pt x="150" y="941"/>
                    </a:lnTo>
                    <a:lnTo>
                      <a:pt x="135" y="923"/>
                    </a:lnTo>
                    <a:lnTo>
                      <a:pt x="121" y="905"/>
                    </a:lnTo>
                    <a:lnTo>
                      <a:pt x="108" y="886"/>
                    </a:lnTo>
                    <a:lnTo>
                      <a:pt x="96" y="867"/>
                    </a:lnTo>
                    <a:lnTo>
                      <a:pt x="84" y="847"/>
                    </a:lnTo>
                    <a:lnTo>
                      <a:pt x="75" y="826"/>
                    </a:lnTo>
                    <a:lnTo>
                      <a:pt x="65" y="805"/>
                    </a:lnTo>
                    <a:lnTo>
                      <a:pt x="57" y="782"/>
                    </a:lnTo>
                    <a:lnTo>
                      <a:pt x="50" y="759"/>
                    </a:lnTo>
                    <a:lnTo>
                      <a:pt x="44" y="734"/>
                    </a:lnTo>
                    <a:lnTo>
                      <a:pt x="38" y="710"/>
                    </a:lnTo>
                    <a:lnTo>
                      <a:pt x="34" y="685"/>
                    </a:lnTo>
                    <a:lnTo>
                      <a:pt x="31" y="657"/>
                    </a:lnTo>
                    <a:lnTo>
                      <a:pt x="28" y="630"/>
                    </a:lnTo>
                    <a:lnTo>
                      <a:pt x="27" y="600"/>
                    </a:lnTo>
                    <a:lnTo>
                      <a:pt x="26" y="571"/>
                    </a:lnTo>
                    <a:lnTo>
                      <a:pt x="26" y="571"/>
                    </a:lnTo>
                    <a:lnTo>
                      <a:pt x="27" y="536"/>
                    </a:lnTo>
                    <a:lnTo>
                      <a:pt x="30" y="502"/>
                    </a:lnTo>
                    <a:lnTo>
                      <a:pt x="33" y="470"/>
                    </a:lnTo>
                    <a:lnTo>
                      <a:pt x="37" y="438"/>
                    </a:lnTo>
                    <a:lnTo>
                      <a:pt x="43" y="407"/>
                    </a:lnTo>
                    <a:lnTo>
                      <a:pt x="50" y="379"/>
                    </a:lnTo>
                    <a:lnTo>
                      <a:pt x="59" y="350"/>
                    </a:lnTo>
                    <a:lnTo>
                      <a:pt x="69" y="323"/>
                    </a:lnTo>
                    <a:lnTo>
                      <a:pt x="79" y="297"/>
                    </a:lnTo>
                    <a:lnTo>
                      <a:pt x="91" y="272"/>
                    </a:lnTo>
                    <a:lnTo>
                      <a:pt x="104" y="247"/>
                    </a:lnTo>
                    <a:lnTo>
                      <a:pt x="118" y="224"/>
                    </a:lnTo>
                    <a:lnTo>
                      <a:pt x="135" y="203"/>
                    </a:lnTo>
                    <a:lnTo>
                      <a:pt x="152" y="183"/>
                    </a:lnTo>
                    <a:lnTo>
                      <a:pt x="169" y="163"/>
                    </a:lnTo>
                    <a:lnTo>
                      <a:pt x="188" y="144"/>
                    </a:lnTo>
                    <a:lnTo>
                      <a:pt x="209" y="127"/>
                    </a:lnTo>
                    <a:lnTo>
                      <a:pt x="229" y="110"/>
                    </a:lnTo>
                    <a:lnTo>
                      <a:pt x="251" y="95"/>
                    </a:lnTo>
                    <a:lnTo>
                      <a:pt x="274" y="82"/>
                    </a:lnTo>
                    <a:lnTo>
                      <a:pt x="299" y="69"/>
                    </a:lnTo>
                    <a:lnTo>
                      <a:pt x="323" y="57"/>
                    </a:lnTo>
                    <a:lnTo>
                      <a:pt x="350" y="46"/>
                    </a:lnTo>
                    <a:lnTo>
                      <a:pt x="377" y="37"/>
                    </a:lnTo>
                    <a:lnTo>
                      <a:pt x="405" y="28"/>
                    </a:lnTo>
                    <a:lnTo>
                      <a:pt x="434" y="21"/>
                    </a:lnTo>
                    <a:lnTo>
                      <a:pt x="463" y="14"/>
                    </a:lnTo>
                    <a:lnTo>
                      <a:pt x="494" y="9"/>
                    </a:lnTo>
                    <a:lnTo>
                      <a:pt x="526" y="6"/>
                    </a:lnTo>
                    <a:lnTo>
                      <a:pt x="558" y="2"/>
                    </a:lnTo>
                    <a:lnTo>
                      <a:pt x="592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59" y="1"/>
                    </a:lnTo>
                    <a:lnTo>
                      <a:pt x="690" y="2"/>
                    </a:lnTo>
                    <a:lnTo>
                      <a:pt x="722" y="5"/>
                    </a:lnTo>
                    <a:lnTo>
                      <a:pt x="751" y="7"/>
                    </a:lnTo>
                    <a:lnTo>
                      <a:pt x="781" y="12"/>
                    </a:lnTo>
                    <a:lnTo>
                      <a:pt x="810" y="17"/>
                    </a:lnTo>
                    <a:lnTo>
                      <a:pt x="839" y="23"/>
                    </a:lnTo>
                    <a:lnTo>
                      <a:pt x="866" y="30"/>
                    </a:lnTo>
                    <a:lnTo>
                      <a:pt x="893" y="38"/>
                    </a:lnTo>
                    <a:lnTo>
                      <a:pt x="919" y="46"/>
                    </a:lnTo>
                    <a:lnTo>
                      <a:pt x="944" y="57"/>
                    </a:lnTo>
                    <a:lnTo>
                      <a:pt x="968" y="68"/>
                    </a:lnTo>
                    <a:lnTo>
                      <a:pt x="992" y="80"/>
                    </a:lnTo>
                    <a:lnTo>
                      <a:pt x="1014" y="93"/>
                    </a:lnTo>
                    <a:lnTo>
                      <a:pt x="1036" y="107"/>
                    </a:lnTo>
                    <a:lnTo>
                      <a:pt x="1056" y="122"/>
                    </a:lnTo>
                    <a:lnTo>
                      <a:pt x="1076" y="138"/>
                    </a:lnTo>
                    <a:lnTo>
                      <a:pt x="1094" y="155"/>
                    </a:lnTo>
                    <a:lnTo>
                      <a:pt x="1111" y="174"/>
                    </a:lnTo>
                    <a:lnTo>
                      <a:pt x="1127" y="193"/>
                    </a:lnTo>
                    <a:lnTo>
                      <a:pt x="1142" y="215"/>
                    </a:lnTo>
                    <a:lnTo>
                      <a:pt x="1156" y="236"/>
                    </a:lnTo>
                    <a:lnTo>
                      <a:pt x="1169" y="260"/>
                    </a:lnTo>
                    <a:lnTo>
                      <a:pt x="1180" y="284"/>
                    </a:lnTo>
                    <a:lnTo>
                      <a:pt x="1191" y="309"/>
                    </a:lnTo>
                    <a:lnTo>
                      <a:pt x="1200" y="336"/>
                    </a:lnTo>
                    <a:lnTo>
                      <a:pt x="1207" y="363"/>
                    </a:lnTo>
                    <a:lnTo>
                      <a:pt x="1214" y="393"/>
                    </a:lnTo>
                    <a:lnTo>
                      <a:pt x="1219" y="424"/>
                    </a:lnTo>
                    <a:lnTo>
                      <a:pt x="1223" y="454"/>
                    </a:lnTo>
                    <a:lnTo>
                      <a:pt x="1225" y="488"/>
                    </a:lnTo>
                    <a:lnTo>
                      <a:pt x="1225" y="522"/>
                    </a:lnTo>
                    <a:lnTo>
                      <a:pt x="1225" y="577"/>
                    </a:lnTo>
                    <a:lnTo>
                      <a:pt x="851" y="577"/>
                    </a:lnTo>
                    <a:lnTo>
                      <a:pt x="851" y="577"/>
                    </a:lnTo>
                    <a:lnTo>
                      <a:pt x="851" y="543"/>
                    </a:lnTo>
                    <a:lnTo>
                      <a:pt x="848" y="511"/>
                    </a:lnTo>
                    <a:lnTo>
                      <a:pt x="845" y="482"/>
                    </a:lnTo>
                    <a:lnTo>
                      <a:pt x="839" y="454"/>
                    </a:lnTo>
                    <a:lnTo>
                      <a:pt x="832" y="430"/>
                    </a:lnTo>
                    <a:lnTo>
                      <a:pt x="823" y="406"/>
                    </a:lnTo>
                    <a:lnTo>
                      <a:pt x="813" y="383"/>
                    </a:lnTo>
                    <a:lnTo>
                      <a:pt x="801" y="364"/>
                    </a:lnTo>
                    <a:lnTo>
                      <a:pt x="788" y="346"/>
                    </a:lnTo>
                    <a:lnTo>
                      <a:pt x="773" y="331"/>
                    </a:lnTo>
                    <a:lnTo>
                      <a:pt x="764" y="325"/>
                    </a:lnTo>
                    <a:lnTo>
                      <a:pt x="755" y="318"/>
                    </a:lnTo>
                    <a:lnTo>
                      <a:pt x="745" y="313"/>
                    </a:lnTo>
                    <a:lnTo>
                      <a:pt x="736" y="307"/>
                    </a:lnTo>
                    <a:lnTo>
                      <a:pt x="725" y="304"/>
                    </a:lnTo>
                    <a:lnTo>
                      <a:pt x="714" y="299"/>
                    </a:lnTo>
                    <a:lnTo>
                      <a:pt x="692" y="293"/>
                    </a:lnTo>
                    <a:lnTo>
                      <a:pt x="667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08" y="290"/>
                    </a:lnTo>
                    <a:lnTo>
                      <a:pt x="579" y="293"/>
                    </a:lnTo>
                    <a:lnTo>
                      <a:pt x="553" y="299"/>
                    </a:lnTo>
                    <a:lnTo>
                      <a:pt x="531" y="307"/>
                    </a:lnTo>
                    <a:lnTo>
                      <a:pt x="509" y="318"/>
                    </a:lnTo>
                    <a:lnTo>
                      <a:pt x="492" y="330"/>
                    </a:lnTo>
                    <a:lnTo>
                      <a:pt x="476" y="343"/>
                    </a:lnTo>
                    <a:lnTo>
                      <a:pt x="462" y="358"/>
                    </a:lnTo>
                    <a:lnTo>
                      <a:pt x="450" y="375"/>
                    </a:lnTo>
                    <a:lnTo>
                      <a:pt x="441" y="393"/>
                    </a:lnTo>
                    <a:lnTo>
                      <a:pt x="434" y="411"/>
                    </a:lnTo>
                    <a:lnTo>
                      <a:pt x="428" y="431"/>
                    </a:lnTo>
                    <a:lnTo>
                      <a:pt x="423" y="451"/>
                    </a:lnTo>
                    <a:lnTo>
                      <a:pt x="419" y="471"/>
                    </a:lnTo>
                    <a:lnTo>
                      <a:pt x="418" y="492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7" y="536"/>
                    </a:lnTo>
                    <a:lnTo>
                      <a:pt x="419" y="557"/>
                    </a:lnTo>
                    <a:lnTo>
                      <a:pt x="422" y="577"/>
                    </a:lnTo>
                    <a:lnTo>
                      <a:pt x="425" y="596"/>
                    </a:lnTo>
                    <a:lnTo>
                      <a:pt x="430" y="613"/>
                    </a:lnTo>
                    <a:lnTo>
                      <a:pt x="437" y="631"/>
                    </a:lnTo>
                    <a:lnTo>
                      <a:pt x="446" y="648"/>
                    </a:lnTo>
                    <a:lnTo>
                      <a:pt x="455" y="664"/>
                    </a:lnTo>
                    <a:lnTo>
                      <a:pt x="468" y="680"/>
                    </a:lnTo>
                    <a:lnTo>
                      <a:pt x="482" y="694"/>
                    </a:lnTo>
                    <a:lnTo>
                      <a:pt x="498" y="710"/>
                    </a:lnTo>
                    <a:lnTo>
                      <a:pt x="517" y="724"/>
                    </a:lnTo>
                    <a:lnTo>
                      <a:pt x="538" y="737"/>
                    </a:lnTo>
                    <a:lnTo>
                      <a:pt x="562" y="751"/>
                    </a:lnTo>
                    <a:lnTo>
                      <a:pt x="589" y="764"/>
                    </a:lnTo>
                    <a:lnTo>
                      <a:pt x="617" y="777"/>
                    </a:lnTo>
                    <a:lnTo>
                      <a:pt x="919" y="908"/>
                    </a:lnTo>
                    <a:lnTo>
                      <a:pt x="919" y="908"/>
                    </a:lnTo>
                    <a:lnTo>
                      <a:pt x="972" y="931"/>
                    </a:lnTo>
                    <a:lnTo>
                      <a:pt x="1019" y="956"/>
                    </a:lnTo>
                    <a:lnTo>
                      <a:pt x="1041" y="969"/>
                    </a:lnTo>
                    <a:lnTo>
                      <a:pt x="1062" y="982"/>
                    </a:lnTo>
                    <a:lnTo>
                      <a:pt x="1082" y="996"/>
                    </a:lnTo>
                    <a:lnTo>
                      <a:pt x="1101" y="1009"/>
                    </a:lnTo>
                    <a:lnTo>
                      <a:pt x="1117" y="1022"/>
                    </a:lnTo>
                    <a:lnTo>
                      <a:pt x="1134" y="1036"/>
                    </a:lnTo>
                    <a:lnTo>
                      <a:pt x="1149" y="1050"/>
                    </a:lnTo>
                    <a:lnTo>
                      <a:pt x="1165" y="1064"/>
                    </a:lnTo>
                    <a:lnTo>
                      <a:pt x="1178" y="1079"/>
                    </a:lnTo>
                    <a:lnTo>
                      <a:pt x="1191" y="1093"/>
                    </a:lnTo>
                    <a:lnTo>
                      <a:pt x="1203" y="1108"/>
                    </a:lnTo>
                    <a:lnTo>
                      <a:pt x="1213" y="1124"/>
                    </a:lnTo>
                    <a:lnTo>
                      <a:pt x="1223" y="1139"/>
                    </a:lnTo>
                    <a:lnTo>
                      <a:pt x="1232" y="1156"/>
                    </a:lnTo>
                    <a:lnTo>
                      <a:pt x="1241" y="1172"/>
                    </a:lnTo>
                    <a:lnTo>
                      <a:pt x="1249" y="1189"/>
                    </a:lnTo>
                    <a:lnTo>
                      <a:pt x="1255" y="1206"/>
                    </a:lnTo>
                    <a:lnTo>
                      <a:pt x="1262" y="1223"/>
                    </a:lnTo>
                    <a:lnTo>
                      <a:pt x="1267" y="1241"/>
                    </a:lnTo>
                    <a:lnTo>
                      <a:pt x="1271" y="1259"/>
                    </a:lnTo>
                    <a:lnTo>
                      <a:pt x="1278" y="1297"/>
                    </a:lnTo>
                    <a:lnTo>
                      <a:pt x="1284" y="1336"/>
                    </a:lnTo>
                    <a:lnTo>
                      <a:pt x="1287" y="1378"/>
                    </a:lnTo>
                    <a:lnTo>
                      <a:pt x="1288" y="1422"/>
                    </a:lnTo>
                    <a:lnTo>
                      <a:pt x="1288" y="1422"/>
                    </a:lnTo>
                    <a:lnTo>
                      <a:pt x="1287" y="1459"/>
                    </a:lnTo>
                    <a:lnTo>
                      <a:pt x="1284" y="1495"/>
                    </a:lnTo>
                    <a:lnTo>
                      <a:pt x="1281" y="1531"/>
                    </a:lnTo>
                    <a:lnTo>
                      <a:pt x="1276" y="1564"/>
                    </a:lnTo>
                    <a:lnTo>
                      <a:pt x="1270" y="1597"/>
                    </a:lnTo>
                    <a:lnTo>
                      <a:pt x="1262" y="1628"/>
                    </a:lnTo>
                    <a:lnTo>
                      <a:pt x="1252" y="1659"/>
                    </a:lnTo>
                    <a:lnTo>
                      <a:pt x="1242" y="1687"/>
                    </a:lnTo>
                    <a:lnTo>
                      <a:pt x="1230" y="1715"/>
                    </a:lnTo>
                    <a:lnTo>
                      <a:pt x="1217" y="1741"/>
                    </a:lnTo>
                    <a:lnTo>
                      <a:pt x="1203" y="1766"/>
                    </a:lnTo>
                    <a:lnTo>
                      <a:pt x="1186" y="1789"/>
                    </a:lnTo>
                    <a:lnTo>
                      <a:pt x="1169" y="1812"/>
                    </a:lnTo>
                    <a:lnTo>
                      <a:pt x="1150" y="1833"/>
                    </a:lnTo>
                    <a:lnTo>
                      <a:pt x="1132" y="1853"/>
                    </a:lnTo>
                    <a:lnTo>
                      <a:pt x="1110" y="1872"/>
                    </a:lnTo>
                    <a:lnTo>
                      <a:pt x="1088" y="1890"/>
                    </a:lnTo>
                    <a:lnTo>
                      <a:pt x="1064" y="1907"/>
                    </a:lnTo>
                    <a:lnTo>
                      <a:pt x="1040" y="1922"/>
                    </a:lnTo>
                    <a:lnTo>
                      <a:pt x="1014" y="1936"/>
                    </a:lnTo>
                    <a:lnTo>
                      <a:pt x="987" y="1948"/>
                    </a:lnTo>
                    <a:lnTo>
                      <a:pt x="959" y="1960"/>
                    </a:lnTo>
                    <a:lnTo>
                      <a:pt x="929" y="1971"/>
                    </a:lnTo>
                    <a:lnTo>
                      <a:pt x="899" y="1980"/>
                    </a:lnTo>
                    <a:lnTo>
                      <a:pt x="867" y="1989"/>
                    </a:lnTo>
                    <a:lnTo>
                      <a:pt x="834" y="1996"/>
                    </a:lnTo>
                    <a:lnTo>
                      <a:pt x="801" y="2002"/>
                    </a:lnTo>
                    <a:lnTo>
                      <a:pt x="765" y="2008"/>
                    </a:lnTo>
                    <a:lnTo>
                      <a:pt x="730" y="2011"/>
                    </a:lnTo>
                    <a:lnTo>
                      <a:pt x="692" y="2014"/>
                    </a:lnTo>
                    <a:lnTo>
                      <a:pt x="654" y="2016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575" y="2016"/>
                    </a:lnTo>
                    <a:lnTo>
                      <a:pt x="536" y="2014"/>
                    </a:lnTo>
                    <a:lnTo>
                      <a:pt x="498" y="2010"/>
                    </a:lnTo>
                    <a:lnTo>
                      <a:pt x="462" y="2007"/>
                    </a:lnTo>
                    <a:lnTo>
                      <a:pt x="428" y="2001"/>
                    </a:lnTo>
                    <a:lnTo>
                      <a:pt x="395" y="1995"/>
                    </a:lnTo>
                    <a:lnTo>
                      <a:pt x="363" y="1988"/>
                    </a:lnTo>
                    <a:lnTo>
                      <a:pt x="333" y="1978"/>
                    </a:lnTo>
                    <a:lnTo>
                      <a:pt x="303" y="1969"/>
                    </a:lnTo>
                    <a:lnTo>
                      <a:pt x="276" y="1957"/>
                    </a:lnTo>
                    <a:lnTo>
                      <a:pt x="250" y="1945"/>
                    </a:lnTo>
                    <a:lnTo>
                      <a:pt x="226" y="1932"/>
                    </a:lnTo>
                    <a:lnTo>
                      <a:pt x="203" y="1918"/>
                    </a:lnTo>
                    <a:lnTo>
                      <a:pt x="181" y="1902"/>
                    </a:lnTo>
                    <a:lnTo>
                      <a:pt x="161" y="1885"/>
                    </a:lnTo>
                    <a:lnTo>
                      <a:pt x="141" y="1868"/>
                    </a:lnTo>
                    <a:lnTo>
                      <a:pt x="123" y="1850"/>
                    </a:lnTo>
                    <a:lnTo>
                      <a:pt x="107" y="1830"/>
                    </a:lnTo>
                    <a:lnTo>
                      <a:pt x="91" y="1810"/>
                    </a:lnTo>
                    <a:lnTo>
                      <a:pt x="78" y="1787"/>
                    </a:lnTo>
                    <a:lnTo>
                      <a:pt x="65" y="1764"/>
                    </a:lnTo>
                    <a:lnTo>
                      <a:pt x="53" y="1741"/>
                    </a:lnTo>
                    <a:lnTo>
                      <a:pt x="43" y="1716"/>
                    </a:lnTo>
                    <a:lnTo>
                      <a:pt x="33" y="1691"/>
                    </a:lnTo>
                    <a:lnTo>
                      <a:pt x="25" y="1664"/>
                    </a:lnTo>
                    <a:lnTo>
                      <a:pt x="19" y="1636"/>
                    </a:lnTo>
                    <a:lnTo>
                      <a:pt x="13" y="1608"/>
                    </a:lnTo>
                    <a:lnTo>
                      <a:pt x="8" y="1578"/>
                    </a:lnTo>
                    <a:lnTo>
                      <a:pt x="4" y="1547"/>
                    </a:lnTo>
                    <a:lnTo>
                      <a:pt x="1" y="1516"/>
                    </a:lnTo>
                    <a:lnTo>
                      <a:pt x="0" y="1484"/>
                    </a:lnTo>
                    <a:lnTo>
                      <a:pt x="0" y="1451"/>
                    </a:lnTo>
                    <a:lnTo>
                      <a:pt x="0" y="1373"/>
                    </a:lnTo>
                    <a:lnTo>
                      <a:pt x="390" y="1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763588" y="2038350"/>
                <a:ext cx="696913" cy="1066800"/>
              </a:xfrm>
              <a:custGeom>
                <a:avLst/>
                <a:gdLst>
                  <a:gd name="T0" fmla="*/ 811 w 1318"/>
                  <a:gd name="T1" fmla="*/ 12 h 2016"/>
                  <a:gd name="T2" fmla="*/ 956 w 1318"/>
                  <a:gd name="T3" fmla="*/ 50 h 2016"/>
                  <a:gd name="T4" fmla="*/ 1042 w 1318"/>
                  <a:gd name="T5" fmla="*/ 94 h 2016"/>
                  <a:gd name="T6" fmla="*/ 1113 w 1318"/>
                  <a:gd name="T7" fmla="*/ 151 h 2016"/>
                  <a:gd name="T8" fmla="*/ 1209 w 1318"/>
                  <a:gd name="T9" fmla="*/ 284 h 2016"/>
                  <a:gd name="T10" fmla="*/ 1274 w 1318"/>
                  <a:gd name="T11" fmla="*/ 471 h 2016"/>
                  <a:gd name="T12" fmla="*/ 1307 w 1318"/>
                  <a:gd name="T13" fmla="*/ 697 h 2016"/>
                  <a:gd name="T14" fmla="*/ 1318 w 1318"/>
                  <a:gd name="T15" fmla="*/ 1009 h 2016"/>
                  <a:gd name="T16" fmla="*/ 1311 w 1318"/>
                  <a:gd name="T17" fmla="*/ 1271 h 2016"/>
                  <a:gd name="T18" fmla="*/ 1283 w 1318"/>
                  <a:gd name="T19" fmla="*/ 1503 h 2016"/>
                  <a:gd name="T20" fmla="*/ 1224 w 1318"/>
                  <a:gd name="T21" fmla="*/ 1699 h 2016"/>
                  <a:gd name="T22" fmla="*/ 1125 w 1318"/>
                  <a:gd name="T23" fmla="*/ 1852 h 2016"/>
                  <a:gd name="T24" fmla="*/ 1057 w 1318"/>
                  <a:gd name="T25" fmla="*/ 1912 h 2016"/>
                  <a:gd name="T26" fmla="*/ 974 w 1318"/>
                  <a:gd name="T27" fmla="*/ 1959 h 2016"/>
                  <a:gd name="T28" fmla="*/ 856 w 1318"/>
                  <a:gd name="T29" fmla="*/ 1997 h 2016"/>
                  <a:gd name="T30" fmla="*/ 659 w 1318"/>
                  <a:gd name="T31" fmla="*/ 2016 h 2016"/>
                  <a:gd name="T32" fmla="*/ 420 w 1318"/>
                  <a:gd name="T33" fmla="*/ 1986 h 2016"/>
                  <a:gd name="T34" fmla="*/ 326 w 1318"/>
                  <a:gd name="T35" fmla="*/ 1951 h 2016"/>
                  <a:gd name="T36" fmla="*/ 247 w 1318"/>
                  <a:gd name="T37" fmla="*/ 1901 h 2016"/>
                  <a:gd name="T38" fmla="*/ 170 w 1318"/>
                  <a:gd name="T39" fmla="*/ 1825 h 2016"/>
                  <a:gd name="T40" fmla="*/ 78 w 1318"/>
                  <a:gd name="T41" fmla="*/ 1662 h 2016"/>
                  <a:gd name="T42" fmla="*/ 27 w 1318"/>
                  <a:gd name="T43" fmla="*/ 1459 h 2016"/>
                  <a:gd name="T44" fmla="*/ 4 w 1318"/>
                  <a:gd name="T45" fmla="*/ 1221 h 2016"/>
                  <a:gd name="T46" fmla="*/ 0 w 1318"/>
                  <a:gd name="T47" fmla="*/ 899 h 2016"/>
                  <a:gd name="T48" fmla="*/ 14 w 1318"/>
                  <a:gd name="T49" fmla="*/ 649 h 2016"/>
                  <a:gd name="T50" fmla="*/ 53 w 1318"/>
                  <a:gd name="T51" fmla="*/ 431 h 2016"/>
                  <a:gd name="T52" fmla="*/ 128 w 1318"/>
                  <a:gd name="T53" fmla="*/ 250 h 2016"/>
                  <a:gd name="T54" fmla="*/ 218 w 1318"/>
                  <a:gd name="T55" fmla="*/ 139 h 2016"/>
                  <a:gd name="T56" fmla="*/ 293 w 1318"/>
                  <a:gd name="T57" fmla="*/ 84 h 2016"/>
                  <a:gd name="T58" fmla="*/ 380 w 1318"/>
                  <a:gd name="T59" fmla="*/ 43 h 2016"/>
                  <a:gd name="T60" fmla="*/ 555 w 1318"/>
                  <a:gd name="T61" fmla="*/ 6 h 2016"/>
                  <a:gd name="T62" fmla="*/ 659 w 1318"/>
                  <a:gd name="T63" fmla="*/ 1728 h 2016"/>
                  <a:gd name="T64" fmla="*/ 754 w 1318"/>
                  <a:gd name="T65" fmla="*/ 1713 h 2016"/>
                  <a:gd name="T66" fmla="*/ 824 w 1318"/>
                  <a:gd name="T67" fmla="*/ 1666 h 2016"/>
                  <a:gd name="T68" fmla="*/ 872 w 1318"/>
                  <a:gd name="T69" fmla="*/ 1584 h 2016"/>
                  <a:gd name="T70" fmla="*/ 903 w 1318"/>
                  <a:gd name="T71" fmla="*/ 1465 h 2016"/>
                  <a:gd name="T72" fmla="*/ 926 w 1318"/>
                  <a:gd name="T73" fmla="*/ 1189 h 2016"/>
                  <a:gd name="T74" fmla="*/ 926 w 1318"/>
                  <a:gd name="T75" fmla="*/ 828 h 2016"/>
                  <a:gd name="T76" fmla="*/ 903 w 1318"/>
                  <a:gd name="T77" fmla="*/ 553 h 2016"/>
                  <a:gd name="T78" fmla="*/ 872 w 1318"/>
                  <a:gd name="T79" fmla="*/ 433 h 2016"/>
                  <a:gd name="T80" fmla="*/ 824 w 1318"/>
                  <a:gd name="T81" fmla="*/ 351 h 2016"/>
                  <a:gd name="T82" fmla="*/ 754 w 1318"/>
                  <a:gd name="T83" fmla="*/ 304 h 2016"/>
                  <a:gd name="T84" fmla="*/ 659 w 1318"/>
                  <a:gd name="T85" fmla="*/ 288 h 2016"/>
                  <a:gd name="T86" fmla="*/ 581 w 1318"/>
                  <a:gd name="T87" fmla="*/ 298 h 2016"/>
                  <a:gd name="T88" fmla="*/ 506 w 1318"/>
                  <a:gd name="T89" fmla="*/ 338 h 2016"/>
                  <a:gd name="T90" fmla="*/ 454 w 1318"/>
                  <a:gd name="T91" fmla="*/ 414 h 2016"/>
                  <a:gd name="T92" fmla="*/ 420 w 1318"/>
                  <a:gd name="T93" fmla="*/ 526 h 2016"/>
                  <a:gd name="T94" fmla="*/ 396 w 1318"/>
                  <a:gd name="T95" fmla="*/ 749 h 2016"/>
                  <a:gd name="T96" fmla="*/ 391 w 1318"/>
                  <a:gd name="T97" fmla="*/ 1102 h 2016"/>
                  <a:gd name="T98" fmla="*/ 410 w 1318"/>
                  <a:gd name="T99" fmla="*/ 1437 h 2016"/>
                  <a:gd name="T100" fmla="*/ 439 w 1318"/>
                  <a:gd name="T101" fmla="*/ 1564 h 2016"/>
                  <a:gd name="T102" fmla="*/ 484 w 1318"/>
                  <a:gd name="T103" fmla="*/ 1653 h 2016"/>
                  <a:gd name="T104" fmla="*/ 549 w 1318"/>
                  <a:gd name="T105" fmla="*/ 1706 h 2016"/>
                  <a:gd name="T106" fmla="*/ 638 w 1318"/>
                  <a:gd name="T107" fmla="*/ 172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18" h="2016">
                    <a:moveTo>
                      <a:pt x="659" y="0"/>
                    </a:moveTo>
                    <a:lnTo>
                      <a:pt x="659" y="0"/>
                    </a:lnTo>
                    <a:lnTo>
                      <a:pt x="712" y="1"/>
                    </a:lnTo>
                    <a:lnTo>
                      <a:pt x="763" y="6"/>
                    </a:lnTo>
                    <a:lnTo>
                      <a:pt x="811" y="12"/>
                    </a:lnTo>
                    <a:lnTo>
                      <a:pt x="856" y="20"/>
                    </a:lnTo>
                    <a:lnTo>
                      <a:pt x="897" y="30"/>
                    </a:lnTo>
                    <a:lnTo>
                      <a:pt x="917" y="37"/>
                    </a:lnTo>
                    <a:lnTo>
                      <a:pt x="937" y="43"/>
                    </a:lnTo>
                    <a:lnTo>
                      <a:pt x="956" y="50"/>
                    </a:lnTo>
                    <a:lnTo>
                      <a:pt x="974" y="58"/>
                    </a:lnTo>
                    <a:lnTo>
                      <a:pt x="992" y="66"/>
                    </a:lnTo>
                    <a:lnTo>
                      <a:pt x="1008" y="75"/>
                    </a:lnTo>
                    <a:lnTo>
                      <a:pt x="1025" y="84"/>
                    </a:lnTo>
                    <a:lnTo>
                      <a:pt x="1042" y="94"/>
                    </a:lnTo>
                    <a:lnTo>
                      <a:pt x="1057" y="104"/>
                    </a:lnTo>
                    <a:lnTo>
                      <a:pt x="1071" y="115"/>
                    </a:lnTo>
                    <a:lnTo>
                      <a:pt x="1085" y="127"/>
                    </a:lnTo>
                    <a:lnTo>
                      <a:pt x="1100" y="139"/>
                    </a:lnTo>
                    <a:lnTo>
                      <a:pt x="1113" y="151"/>
                    </a:lnTo>
                    <a:lnTo>
                      <a:pt x="1125" y="164"/>
                    </a:lnTo>
                    <a:lnTo>
                      <a:pt x="1148" y="191"/>
                    </a:lnTo>
                    <a:lnTo>
                      <a:pt x="1171" y="220"/>
                    </a:lnTo>
                    <a:lnTo>
                      <a:pt x="1190" y="250"/>
                    </a:lnTo>
                    <a:lnTo>
                      <a:pt x="1209" y="284"/>
                    </a:lnTo>
                    <a:lnTo>
                      <a:pt x="1224" y="318"/>
                    </a:lnTo>
                    <a:lnTo>
                      <a:pt x="1240" y="354"/>
                    </a:lnTo>
                    <a:lnTo>
                      <a:pt x="1253" y="392"/>
                    </a:lnTo>
                    <a:lnTo>
                      <a:pt x="1264" y="431"/>
                    </a:lnTo>
                    <a:lnTo>
                      <a:pt x="1274" y="471"/>
                    </a:lnTo>
                    <a:lnTo>
                      <a:pt x="1283" y="514"/>
                    </a:lnTo>
                    <a:lnTo>
                      <a:pt x="1290" y="557"/>
                    </a:lnTo>
                    <a:lnTo>
                      <a:pt x="1298" y="602"/>
                    </a:lnTo>
                    <a:lnTo>
                      <a:pt x="1302" y="649"/>
                    </a:lnTo>
                    <a:lnTo>
                      <a:pt x="1307" y="697"/>
                    </a:lnTo>
                    <a:lnTo>
                      <a:pt x="1311" y="745"/>
                    </a:lnTo>
                    <a:lnTo>
                      <a:pt x="1314" y="796"/>
                    </a:lnTo>
                    <a:lnTo>
                      <a:pt x="1315" y="847"/>
                    </a:lnTo>
                    <a:lnTo>
                      <a:pt x="1317" y="899"/>
                    </a:lnTo>
                    <a:lnTo>
                      <a:pt x="1318" y="1009"/>
                    </a:lnTo>
                    <a:lnTo>
                      <a:pt x="1318" y="1009"/>
                    </a:lnTo>
                    <a:lnTo>
                      <a:pt x="1317" y="1117"/>
                    </a:lnTo>
                    <a:lnTo>
                      <a:pt x="1315" y="1169"/>
                    </a:lnTo>
                    <a:lnTo>
                      <a:pt x="1314" y="1221"/>
                    </a:lnTo>
                    <a:lnTo>
                      <a:pt x="1311" y="1271"/>
                    </a:lnTo>
                    <a:lnTo>
                      <a:pt x="1307" y="1321"/>
                    </a:lnTo>
                    <a:lnTo>
                      <a:pt x="1302" y="1368"/>
                    </a:lnTo>
                    <a:lnTo>
                      <a:pt x="1298" y="1414"/>
                    </a:lnTo>
                    <a:lnTo>
                      <a:pt x="1290" y="1459"/>
                    </a:lnTo>
                    <a:lnTo>
                      <a:pt x="1283" y="1503"/>
                    </a:lnTo>
                    <a:lnTo>
                      <a:pt x="1274" y="1545"/>
                    </a:lnTo>
                    <a:lnTo>
                      <a:pt x="1264" y="1586"/>
                    </a:lnTo>
                    <a:lnTo>
                      <a:pt x="1253" y="1626"/>
                    </a:lnTo>
                    <a:lnTo>
                      <a:pt x="1240" y="1662"/>
                    </a:lnTo>
                    <a:lnTo>
                      <a:pt x="1224" y="1699"/>
                    </a:lnTo>
                    <a:lnTo>
                      <a:pt x="1209" y="1734"/>
                    </a:lnTo>
                    <a:lnTo>
                      <a:pt x="1190" y="1766"/>
                    </a:lnTo>
                    <a:lnTo>
                      <a:pt x="1171" y="1796"/>
                    </a:lnTo>
                    <a:lnTo>
                      <a:pt x="1148" y="1825"/>
                    </a:lnTo>
                    <a:lnTo>
                      <a:pt x="1125" y="1852"/>
                    </a:lnTo>
                    <a:lnTo>
                      <a:pt x="1113" y="1865"/>
                    </a:lnTo>
                    <a:lnTo>
                      <a:pt x="1100" y="1878"/>
                    </a:lnTo>
                    <a:lnTo>
                      <a:pt x="1085" y="1890"/>
                    </a:lnTo>
                    <a:lnTo>
                      <a:pt x="1071" y="1901"/>
                    </a:lnTo>
                    <a:lnTo>
                      <a:pt x="1057" y="1912"/>
                    </a:lnTo>
                    <a:lnTo>
                      <a:pt x="1042" y="1922"/>
                    </a:lnTo>
                    <a:lnTo>
                      <a:pt x="1025" y="1932"/>
                    </a:lnTo>
                    <a:lnTo>
                      <a:pt x="1008" y="1941"/>
                    </a:lnTo>
                    <a:lnTo>
                      <a:pt x="992" y="1951"/>
                    </a:lnTo>
                    <a:lnTo>
                      <a:pt x="974" y="1959"/>
                    </a:lnTo>
                    <a:lnTo>
                      <a:pt x="956" y="1966"/>
                    </a:lnTo>
                    <a:lnTo>
                      <a:pt x="937" y="1973"/>
                    </a:lnTo>
                    <a:lnTo>
                      <a:pt x="917" y="1980"/>
                    </a:lnTo>
                    <a:lnTo>
                      <a:pt x="897" y="1986"/>
                    </a:lnTo>
                    <a:lnTo>
                      <a:pt x="856" y="1997"/>
                    </a:lnTo>
                    <a:lnTo>
                      <a:pt x="811" y="2005"/>
                    </a:lnTo>
                    <a:lnTo>
                      <a:pt x="763" y="2011"/>
                    </a:lnTo>
                    <a:lnTo>
                      <a:pt x="712" y="2015"/>
                    </a:lnTo>
                    <a:lnTo>
                      <a:pt x="659" y="2016"/>
                    </a:lnTo>
                    <a:lnTo>
                      <a:pt x="659" y="2016"/>
                    </a:lnTo>
                    <a:lnTo>
                      <a:pt x="606" y="2015"/>
                    </a:lnTo>
                    <a:lnTo>
                      <a:pt x="555" y="2011"/>
                    </a:lnTo>
                    <a:lnTo>
                      <a:pt x="507" y="2005"/>
                    </a:lnTo>
                    <a:lnTo>
                      <a:pt x="462" y="1997"/>
                    </a:lnTo>
                    <a:lnTo>
                      <a:pt x="420" y="1986"/>
                    </a:lnTo>
                    <a:lnTo>
                      <a:pt x="399" y="1980"/>
                    </a:lnTo>
                    <a:lnTo>
                      <a:pt x="380" y="1973"/>
                    </a:lnTo>
                    <a:lnTo>
                      <a:pt x="362" y="1966"/>
                    </a:lnTo>
                    <a:lnTo>
                      <a:pt x="344" y="1959"/>
                    </a:lnTo>
                    <a:lnTo>
                      <a:pt x="326" y="1951"/>
                    </a:lnTo>
                    <a:lnTo>
                      <a:pt x="308" y="1941"/>
                    </a:lnTo>
                    <a:lnTo>
                      <a:pt x="293" y="1932"/>
                    </a:lnTo>
                    <a:lnTo>
                      <a:pt x="276" y="1922"/>
                    </a:lnTo>
                    <a:lnTo>
                      <a:pt x="261" y="1912"/>
                    </a:lnTo>
                    <a:lnTo>
                      <a:pt x="247" y="1901"/>
                    </a:lnTo>
                    <a:lnTo>
                      <a:pt x="232" y="1890"/>
                    </a:lnTo>
                    <a:lnTo>
                      <a:pt x="218" y="1878"/>
                    </a:lnTo>
                    <a:lnTo>
                      <a:pt x="205" y="1865"/>
                    </a:lnTo>
                    <a:lnTo>
                      <a:pt x="193" y="1852"/>
                    </a:lnTo>
                    <a:lnTo>
                      <a:pt x="170" y="1825"/>
                    </a:lnTo>
                    <a:lnTo>
                      <a:pt x="147" y="1796"/>
                    </a:lnTo>
                    <a:lnTo>
                      <a:pt x="128" y="1766"/>
                    </a:lnTo>
                    <a:lnTo>
                      <a:pt x="109" y="1734"/>
                    </a:lnTo>
                    <a:lnTo>
                      <a:pt x="94" y="1699"/>
                    </a:lnTo>
                    <a:lnTo>
                      <a:pt x="78" y="1662"/>
                    </a:lnTo>
                    <a:lnTo>
                      <a:pt x="65" y="1626"/>
                    </a:lnTo>
                    <a:lnTo>
                      <a:pt x="53" y="1586"/>
                    </a:lnTo>
                    <a:lnTo>
                      <a:pt x="44" y="1545"/>
                    </a:lnTo>
                    <a:lnTo>
                      <a:pt x="35" y="1503"/>
                    </a:lnTo>
                    <a:lnTo>
                      <a:pt x="27" y="1459"/>
                    </a:lnTo>
                    <a:lnTo>
                      <a:pt x="20" y="1414"/>
                    </a:lnTo>
                    <a:lnTo>
                      <a:pt x="14" y="1368"/>
                    </a:lnTo>
                    <a:lnTo>
                      <a:pt x="11" y="1321"/>
                    </a:lnTo>
                    <a:lnTo>
                      <a:pt x="7" y="1271"/>
                    </a:lnTo>
                    <a:lnTo>
                      <a:pt x="4" y="1221"/>
                    </a:lnTo>
                    <a:lnTo>
                      <a:pt x="3" y="1169"/>
                    </a:lnTo>
                    <a:lnTo>
                      <a:pt x="0" y="1117"/>
                    </a:lnTo>
                    <a:lnTo>
                      <a:pt x="0" y="1009"/>
                    </a:lnTo>
                    <a:lnTo>
                      <a:pt x="0" y="1009"/>
                    </a:lnTo>
                    <a:lnTo>
                      <a:pt x="0" y="899"/>
                    </a:lnTo>
                    <a:lnTo>
                      <a:pt x="3" y="847"/>
                    </a:lnTo>
                    <a:lnTo>
                      <a:pt x="4" y="796"/>
                    </a:lnTo>
                    <a:lnTo>
                      <a:pt x="7" y="745"/>
                    </a:lnTo>
                    <a:lnTo>
                      <a:pt x="11" y="697"/>
                    </a:lnTo>
                    <a:lnTo>
                      <a:pt x="14" y="649"/>
                    </a:lnTo>
                    <a:lnTo>
                      <a:pt x="20" y="602"/>
                    </a:lnTo>
                    <a:lnTo>
                      <a:pt x="27" y="557"/>
                    </a:lnTo>
                    <a:lnTo>
                      <a:pt x="35" y="514"/>
                    </a:lnTo>
                    <a:lnTo>
                      <a:pt x="44" y="471"/>
                    </a:lnTo>
                    <a:lnTo>
                      <a:pt x="53" y="431"/>
                    </a:lnTo>
                    <a:lnTo>
                      <a:pt x="65" y="392"/>
                    </a:lnTo>
                    <a:lnTo>
                      <a:pt x="78" y="354"/>
                    </a:lnTo>
                    <a:lnTo>
                      <a:pt x="94" y="318"/>
                    </a:lnTo>
                    <a:lnTo>
                      <a:pt x="109" y="284"/>
                    </a:lnTo>
                    <a:lnTo>
                      <a:pt x="128" y="250"/>
                    </a:lnTo>
                    <a:lnTo>
                      <a:pt x="147" y="220"/>
                    </a:lnTo>
                    <a:lnTo>
                      <a:pt x="170" y="191"/>
                    </a:lnTo>
                    <a:lnTo>
                      <a:pt x="193" y="164"/>
                    </a:lnTo>
                    <a:lnTo>
                      <a:pt x="205" y="151"/>
                    </a:lnTo>
                    <a:lnTo>
                      <a:pt x="218" y="139"/>
                    </a:lnTo>
                    <a:lnTo>
                      <a:pt x="232" y="127"/>
                    </a:lnTo>
                    <a:lnTo>
                      <a:pt x="247" y="115"/>
                    </a:lnTo>
                    <a:lnTo>
                      <a:pt x="261" y="104"/>
                    </a:lnTo>
                    <a:lnTo>
                      <a:pt x="276" y="94"/>
                    </a:lnTo>
                    <a:lnTo>
                      <a:pt x="293" y="84"/>
                    </a:lnTo>
                    <a:lnTo>
                      <a:pt x="308" y="75"/>
                    </a:lnTo>
                    <a:lnTo>
                      <a:pt x="326" y="66"/>
                    </a:lnTo>
                    <a:lnTo>
                      <a:pt x="344" y="58"/>
                    </a:lnTo>
                    <a:lnTo>
                      <a:pt x="362" y="50"/>
                    </a:lnTo>
                    <a:lnTo>
                      <a:pt x="380" y="43"/>
                    </a:lnTo>
                    <a:lnTo>
                      <a:pt x="399" y="37"/>
                    </a:lnTo>
                    <a:lnTo>
                      <a:pt x="420" y="30"/>
                    </a:lnTo>
                    <a:lnTo>
                      <a:pt x="462" y="20"/>
                    </a:lnTo>
                    <a:lnTo>
                      <a:pt x="507" y="12"/>
                    </a:lnTo>
                    <a:lnTo>
                      <a:pt x="555" y="6"/>
                    </a:lnTo>
                    <a:lnTo>
                      <a:pt x="606" y="1"/>
                    </a:lnTo>
                    <a:lnTo>
                      <a:pt x="659" y="0"/>
                    </a:lnTo>
                    <a:lnTo>
                      <a:pt x="659" y="0"/>
                    </a:lnTo>
                    <a:close/>
                    <a:moveTo>
                      <a:pt x="659" y="1728"/>
                    </a:moveTo>
                    <a:lnTo>
                      <a:pt x="659" y="1728"/>
                    </a:lnTo>
                    <a:lnTo>
                      <a:pt x="680" y="1728"/>
                    </a:lnTo>
                    <a:lnTo>
                      <a:pt x="700" y="1725"/>
                    </a:lnTo>
                    <a:lnTo>
                      <a:pt x="718" y="1723"/>
                    </a:lnTo>
                    <a:lnTo>
                      <a:pt x="737" y="1718"/>
                    </a:lnTo>
                    <a:lnTo>
                      <a:pt x="754" y="1713"/>
                    </a:lnTo>
                    <a:lnTo>
                      <a:pt x="769" y="1706"/>
                    </a:lnTo>
                    <a:lnTo>
                      <a:pt x="785" y="1698"/>
                    </a:lnTo>
                    <a:lnTo>
                      <a:pt x="798" y="1689"/>
                    </a:lnTo>
                    <a:lnTo>
                      <a:pt x="811" y="1678"/>
                    </a:lnTo>
                    <a:lnTo>
                      <a:pt x="824" y="1666"/>
                    </a:lnTo>
                    <a:lnTo>
                      <a:pt x="834" y="1653"/>
                    </a:lnTo>
                    <a:lnTo>
                      <a:pt x="845" y="1637"/>
                    </a:lnTo>
                    <a:lnTo>
                      <a:pt x="854" y="1622"/>
                    </a:lnTo>
                    <a:lnTo>
                      <a:pt x="864" y="1604"/>
                    </a:lnTo>
                    <a:lnTo>
                      <a:pt x="872" y="1584"/>
                    </a:lnTo>
                    <a:lnTo>
                      <a:pt x="879" y="1564"/>
                    </a:lnTo>
                    <a:lnTo>
                      <a:pt x="886" y="1541"/>
                    </a:lnTo>
                    <a:lnTo>
                      <a:pt x="892" y="1518"/>
                    </a:lnTo>
                    <a:lnTo>
                      <a:pt x="898" y="1493"/>
                    </a:lnTo>
                    <a:lnTo>
                      <a:pt x="903" y="1465"/>
                    </a:lnTo>
                    <a:lnTo>
                      <a:pt x="908" y="1437"/>
                    </a:lnTo>
                    <a:lnTo>
                      <a:pt x="911" y="1406"/>
                    </a:lnTo>
                    <a:lnTo>
                      <a:pt x="918" y="1341"/>
                    </a:lnTo>
                    <a:lnTo>
                      <a:pt x="922" y="1268"/>
                    </a:lnTo>
                    <a:lnTo>
                      <a:pt x="926" y="1189"/>
                    </a:lnTo>
                    <a:lnTo>
                      <a:pt x="927" y="1102"/>
                    </a:lnTo>
                    <a:lnTo>
                      <a:pt x="928" y="1009"/>
                    </a:lnTo>
                    <a:lnTo>
                      <a:pt x="928" y="1009"/>
                    </a:lnTo>
                    <a:lnTo>
                      <a:pt x="927" y="915"/>
                    </a:lnTo>
                    <a:lnTo>
                      <a:pt x="926" y="828"/>
                    </a:lnTo>
                    <a:lnTo>
                      <a:pt x="922" y="749"/>
                    </a:lnTo>
                    <a:lnTo>
                      <a:pt x="918" y="676"/>
                    </a:lnTo>
                    <a:lnTo>
                      <a:pt x="911" y="611"/>
                    </a:lnTo>
                    <a:lnTo>
                      <a:pt x="908" y="581"/>
                    </a:lnTo>
                    <a:lnTo>
                      <a:pt x="903" y="553"/>
                    </a:lnTo>
                    <a:lnTo>
                      <a:pt x="898" y="526"/>
                    </a:lnTo>
                    <a:lnTo>
                      <a:pt x="892" y="500"/>
                    </a:lnTo>
                    <a:lnTo>
                      <a:pt x="886" y="476"/>
                    </a:lnTo>
                    <a:lnTo>
                      <a:pt x="879" y="453"/>
                    </a:lnTo>
                    <a:lnTo>
                      <a:pt x="872" y="433"/>
                    </a:lnTo>
                    <a:lnTo>
                      <a:pt x="864" y="414"/>
                    </a:lnTo>
                    <a:lnTo>
                      <a:pt x="854" y="396"/>
                    </a:lnTo>
                    <a:lnTo>
                      <a:pt x="845" y="380"/>
                    </a:lnTo>
                    <a:lnTo>
                      <a:pt x="834" y="364"/>
                    </a:lnTo>
                    <a:lnTo>
                      <a:pt x="824" y="351"/>
                    </a:lnTo>
                    <a:lnTo>
                      <a:pt x="811" y="338"/>
                    </a:lnTo>
                    <a:lnTo>
                      <a:pt x="798" y="327"/>
                    </a:lnTo>
                    <a:lnTo>
                      <a:pt x="785" y="318"/>
                    </a:lnTo>
                    <a:lnTo>
                      <a:pt x="769" y="311"/>
                    </a:lnTo>
                    <a:lnTo>
                      <a:pt x="754" y="304"/>
                    </a:lnTo>
                    <a:lnTo>
                      <a:pt x="737" y="298"/>
                    </a:lnTo>
                    <a:lnTo>
                      <a:pt x="718" y="294"/>
                    </a:lnTo>
                    <a:lnTo>
                      <a:pt x="700" y="291"/>
                    </a:lnTo>
                    <a:lnTo>
                      <a:pt x="680" y="290"/>
                    </a:lnTo>
                    <a:lnTo>
                      <a:pt x="659" y="288"/>
                    </a:lnTo>
                    <a:lnTo>
                      <a:pt x="659" y="288"/>
                    </a:lnTo>
                    <a:lnTo>
                      <a:pt x="638" y="290"/>
                    </a:lnTo>
                    <a:lnTo>
                      <a:pt x="617" y="291"/>
                    </a:lnTo>
                    <a:lnTo>
                      <a:pt x="599" y="294"/>
                    </a:lnTo>
                    <a:lnTo>
                      <a:pt x="581" y="298"/>
                    </a:lnTo>
                    <a:lnTo>
                      <a:pt x="564" y="304"/>
                    </a:lnTo>
                    <a:lnTo>
                      <a:pt x="549" y="311"/>
                    </a:lnTo>
                    <a:lnTo>
                      <a:pt x="533" y="318"/>
                    </a:lnTo>
                    <a:lnTo>
                      <a:pt x="519" y="327"/>
                    </a:lnTo>
                    <a:lnTo>
                      <a:pt x="506" y="338"/>
                    </a:lnTo>
                    <a:lnTo>
                      <a:pt x="494" y="351"/>
                    </a:lnTo>
                    <a:lnTo>
                      <a:pt x="484" y="364"/>
                    </a:lnTo>
                    <a:lnTo>
                      <a:pt x="473" y="380"/>
                    </a:lnTo>
                    <a:lnTo>
                      <a:pt x="463" y="396"/>
                    </a:lnTo>
                    <a:lnTo>
                      <a:pt x="454" y="414"/>
                    </a:lnTo>
                    <a:lnTo>
                      <a:pt x="446" y="433"/>
                    </a:lnTo>
                    <a:lnTo>
                      <a:pt x="439" y="453"/>
                    </a:lnTo>
                    <a:lnTo>
                      <a:pt x="431" y="476"/>
                    </a:lnTo>
                    <a:lnTo>
                      <a:pt x="426" y="500"/>
                    </a:lnTo>
                    <a:lnTo>
                      <a:pt x="420" y="526"/>
                    </a:lnTo>
                    <a:lnTo>
                      <a:pt x="415" y="553"/>
                    </a:lnTo>
                    <a:lnTo>
                      <a:pt x="410" y="581"/>
                    </a:lnTo>
                    <a:lnTo>
                      <a:pt x="407" y="611"/>
                    </a:lnTo>
                    <a:lnTo>
                      <a:pt x="399" y="676"/>
                    </a:lnTo>
                    <a:lnTo>
                      <a:pt x="396" y="749"/>
                    </a:lnTo>
                    <a:lnTo>
                      <a:pt x="392" y="828"/>
                    </a:lnTo>
                    <a:lnTo>
                      <a:pt x="391" y="915"/>
                    </a:lnTo>
                    <a:lnTo>
                      <a:pt x="390" y="1009"/>
                    </a:lnTo>
                    <a:lnTo>
                      <a:pt x="390" y="1009"/>
                    </a:lnTo>
                    <a:lnTo>
                      <a:pt x="391" y="1102"/>
                    </a:lnTo>
                    <a:lnTo>
                      <a:pt x="392" y="1189"/>
                    </a:lnTo>
                    <a:lnTo>
                      <a:pt x="396" y="1268"/>
                    </a:lnTo>
                    <a:lnTo>
                      <a:pt x="399" y="1341"/>
                    </a:lnTo>
                    <a:lnTo>
                      <a:pt x="407" y="1406"/>
                    </a:lnTo>
                    <a:lnTo>
                      <a:pt x="410" y="1437"/>
                    </a:lnTo>
                    <a:lnTo>
                      <a:pt x="415" y="1465"/>
                    </a:lnTo>
                    <a:lnTo>
                      <a:pt x="420" y="1493"/>
                    </a:lnTo>
                    <a:lnTo>
                      <a:pt x="426" y="1518"/>
                    </a:lnTo>
                    <a:lnTo>
                      <a:pt x="431" y="1541"/>
                    </a:lnTo>
                    <a:lnTo>
                      <a:pt x="439" y="1564"/>
                    </a:lnTo>
                    <a:lnTo>
                      <a:pt x="446" y="1584"/>
                    </a:lnTo>
                    <a:lnTo>
                      <a:pt x="454" y="1604"/>
                    </a:lnTo>
                    <a:lnTo>
                      <a:pt x="463" y="1622"/>
                    </a:lnTo>
                    <a:lnTo>
                      <a:pt x="473" y="1637"/>
                    </a:lnTo>
                    <a:lnTo>
                      <a:pt x="484" y="1653"/>
                    </a:lnTo>
                    <a:lnTo>
                      <a:pt x="494" y="1666"/>
                    </a:lnTo>
                    <a:lnTo>
                      <a:pt x="506" y="1678"/>
                    </a:lnTo>
                    <a:lnTo>
                      <a:pt x="519" y="1689"/>
                    </a:lnTo>
                    <a:lnTo>
                      <a:pt x="533" y="1698"/>
                    </a:lnTo>
                    <a:lnTo>
                      <a:pt x="549" y="1706"/>
                    </a:lnTo>
                    <a:lnTo>
                      <a:pt x="564" y="1713"/>
                    </a:lnTo>
                    <a:lnTo>
                      <a:pt x="581" y="1718"/>
                    </a:lnTo>
                    <a:lnTo>
                      <a:pt x="599" y="1723"/>
                    </a:lnTo>
                    <a:lnTo>
                      <a:pt x="617" y="1725"/>
                    </a:lnTo>
                    <a:lnTo>
                      <a:pt x="638" y="1728"/>
                    </a:lnTo>
                    <a:lnTo>
                      <a:pt x="659" y="1728"/>
                    </a:lnTo>
                    <a:lnTo>
                      <a:pt x="659" y="1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582738" y="2058988"/>
                <a:ext cx="573088" cy="1025525"/>
              </a:xfrm>
              <a:custGeom>
                <a:avLst/>
                <a:gdLst>
                  <a:gd name="T0" fmla="*/ 0 w 1082"/>
                  <a:gd name="T1" fmla="*/ 0 h 1939"/>
                  <a:gd name="T2" fmla="*/ 1082 w 1082"/>
                  <a:gd name="T3" fmla="*/ 0 h 1939"/>
                  <a:gd name="T4" fmla="*/ 1082 w 1082"/>
                  <a:gd name="T5" fmla="*/ 321 h 1939"/>
                  <a:gd name="T6" fmla="*/ 391 w 1082"/>
                  <a:gd name="T7" fmla="*/ 321 h 1939"/>
                  <a:gd name="T8" fmla="*/ 391 w 1082"/>
                  <a:gd name="T9" fmla="*/ 776 h 1939"/>
                  <a:gd name="T10" fmla="*/ 1041 w 1082"/>
                  <a:gd name="T11" fmla="*/ 776 h 1939"/>
                  <a:gd name="T12" fmla="*/ 1041 w 1082"/>
                  <a:gd name="T13" fmla="*/ 1097 h 1939"/>
                  <a:gd name="T14" fmla="*/ 391 w 1082"/>
                  <a:gd name="T15" fmla="*/ 1097 h 1939"/>
                  <a:gd name="T16" fmla="*/ 391 w 1082"/>
                  <a:gd name="T17" fmla="*/ 1939 h 1939"/>
                  <a:gd name="T18" fmla="*/ 0 w 1082"/>
                  <a:gd name="T19" fmla="*/ 1939 h 1939"/>
                  <a:gd name="T20" fmla="*/ 0 w 1082"/>
                  <a:gd name="T21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2" h="1939">
                    <a:moveTo>
                      <a:pt x="0" y="0"/>
                    </a:moveTo>
                    <a:lnTo>
                      <a:pt x="1082" y="0"/>
                    </a:lnTo>
                    <a:lnTo>
                      <a:pt x="1082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193925" y="2058988"/>
                <a:ext cx="654050" cy="1025525"/>
              </a:xfrm>
              <a:custGeom>
                <a:avLst/>
                <a:gdLst>
                  <a:gd name="T0" fmla="*/ 1237 w 1237"/>
                  <a:gd name="T1" fmla="*/ 0 h 1939"/>
                  <a:gd name="T2" fmla="*/ 1237 w 1237"/>
                  <a:gd name="T3" fmla="*/ 321 h 1939"/>
                  <a:gd name="T4" fmla="*/ 814 w 1237"/>
                  <a:gd name="T5" fmla="*/ 321 h 1939"/>
                  <a:gd name="T6" fmla="*/ 814 w 1237"/>
                  <a:gd name="T7" fmla="*/ 1939 h 1939"/>
                  <a:gd name="T8" fmla="*/ 423 w 1237"/>
                  <a:gd name="T9" fmla="*/ 1939 h 1939"/>
                  <a:gd name="T10" fmla="*/ 423 w 1237"/>
                  <a:gd name="T11" fmla="*/ 321 h 1939"/>
                  <a:gd name="T12" fmla="*/ 0 w 1237"/>
                  <a:gd name="T13" fmla="*/ 321 h 1939"/>
                  <a:gd name="T14" fmla="*/ 0 w 1237"/>
                  <a:gd name="T15" fmla="*/ 0 h 1939"/>
                  <a:gd name="T16" fmla="*/ 1237 w 1237"/>
                  <a:gd name="T17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7" h="1939">
                    <a:moveTo>
                      <a:pt x="1237" y="0"/>
                    </a:moveTo>
                    <a:lnTo>
                      <a:pt x="1237" y="321"/>
                    </a:lnTo>
                    <a:lnTo>
                      <a:pt x="814" y="321"/>
                    </a:lnTo>
                    <a:lnTo>
                      <a:pt x="814" y="1939"/>
                    </a:lnTo>
                    <a:lnTo>
                      <a:pt x="423" y="1939"/>
                    </a:lnTo>
                    <a:lnTo>
                      <a:pt x="423" y="321"/>
                    </a:lnTo>
                    <a:lnTo>
                      <a:pt x="0" y="321"/>
                    </a:lnTo>
                    <a:lnTo>
                      <a:pt x="0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2876550" y="2058988"/>
                <a:ext cx="1068388" cy="1025525"/>
              </a:xfrm>
              <a:custGeom>
                <a:avLst/>
                <a:gdLst>
                  <a:gd name="T0" fmla="*/ 0 w 2018"/>
                  <a:gd name="T1" fmla="*/ 0 h 1939"/>
                  <a:gd name="T2" fmla="*/ 375 w 2018"/>
                  <a:gd name="T3" fmla="*/ 0 h 1939"/>
                  <a:gd name="T4" fmla="*/ 589 w 2018"/>
                  <a:gd name="T5" fmla="*/ 1434 h 1939"/>
                  <a:gd name="T6" fmla="*/ 594 w 2018"/>
                  <a:gd name="T7" fmla="*/ 1434 h 1939"/>
                  <a:gd name="T8" fmla="*/ 822 w 2018"/>
                  <a:gd name="T9" fmla="*/ 0 h 1939"/>
                  <a:gd name="T10" fmla="*/ 1197 w 2018"/>
                  <a:gd name="T11" fmla="*/ 0 h 1939"/>
                  <a:gd name="T12" fmla="*/ 1424 w 2018"/>
                  <a:gd name="T13" fmla="*/ 1434 h 1939"/>
                  <a:gd name="T14" fmla="*/ 1430 w 2018"/>
                  <a:gd name="T15" fmla="*/ 1434 h 1939"/>
                  <a:gd name="T16" fmla="*/ 1644 w 2018"/>
                  <a:gd name="T17" fmla="*/ 0 h 1939"/>
                  <a:gd name="T18" fmla="*/ 2018 w 2018"/>
                  <a:gd name="T19" fmla="*/ 0 h 1939"/>
                  <a:gd name="T20" fmla="*/ 1666 w 2018"/>
                  <a:gd name="T21" fmla="*/ 1939 h 1939"/>
                  <a:gd name="T22" fmla="*/ 1229 w 2018"/>
                  <a:gd name="T23" fmla="*/ 1939 h 1939"/>
                  <a:gd name="T24" fmla="*/ 1012 w 2018"/>
                  <a:gd name="T25" fmla="*/ 532 h 1939"/>
                  <a:gd name="T26" fmla="*/ 1006 w 2018"/>
                  <a:gd name="T27" fmla="*/ 532 h 1939"/>
                  <a:gd name="T28" fmla="*/ 789 w 2018"/>
                  <a:gd name="T29" fmla="*/ 1939 h 1939"/>
                  <a:gd name="T30" fmla="*/ 353 w 2018"/>
                  <a:gd name="T31" fmla="*/ 1939 h 1939"/>
                  <a:gd name="T32" fmla="*/ 0 w 2018"/>
                  <a:gd name="T33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8" h="1939">
                    <a:moveTo>
                      <a:pt x="0" y="0"/>
                    </a:moveTo>
                    <a:lnTo>
                      <a:pt x="375" y="0"/>
                    </a:lnTo>
                    <a:lnTo>
                      <a:pt x="589" y="1434"/>
                    </a:lnTo>
                    <a:lnTo>
                      <a:pt x="594" y="1434"/>
                    </a:lnTo>
                    <a:lnTo>
                      <a:pt x="822" y="0"/>
                    </a:lnTo>
                    <a:lnTo>
                      <a:pt x="1197" y="0"/>
                    </a:lnTo>
                    <a:lnTo>
                      <a:pt x="1424" y="1434"/>
                    </a:lnTo>
                    <a:lnTo>
                      <a:pt x="1430" y="1434"/>
                    </a:lnTo>
                    <a:lnTo>
                      <a:pt x="1644" y="0"/>
                    </a:lnTo>
                    <a:lnTo>
                      <a:pt x="2018" y="0"/>
                    </a:lnTo>
                    <a:lnTo>
                      <a:pt x="1666" y="1939"/>
                    </a:lnTo>
                    <a:lnTo>
                      <a:pt x="1229" y="1939"/>
                    </a:lnTo>
                    <a:lnTo>
                      <a:pt x="1012" y="532"/>
                    </a:lnTo>
                    <a:lnTo>
                      <a:pt x="1006" y="532"/>
                    </a:lnTo>
                    <a:lnTo>
                      <a:pt x="789" y="1939"/>
                    </a:lnTo>
                    <a:lnTo>
                      <a:pt x="353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3930650" y="2058988"/>
                <a:ext cx="798513" cy="1025525"/>
              </a:xfrm>
              <a:custGeom>
                <a:avLst/>
                <a:gdLst>
                  <a:gd name="T0" fmla="*/ 512 w 1508"/>
                  <a:gd name="T1" fmla="*/ 0 h 1939"/>
                  <a:gd name="T2" fmla="*/ 995 w 1508"/>
                  <a:gd name="T3" fmla="*/ 0 h 1939"/>
                  <a:gd name="T4" fmla="*/ 1508 w 1508"/>
                  <a:gd name="T5" fmla="*/ 1939 h 1939"/>
                  <a:gd name="T6" fmla="*/ 1101 w 1508"/>
                  <a:gd name="T7" fmla="*/ 1939 h 1939"/>
                  <a:gd name="T8" fmla="*/ 1012 w 1508"/>
                  <a:gd name="T9" fmla="*/ 1528 h 1939"/>
                  <a:gd name="T10" fmla="*/ 496 w 1508"/>
                  <a:gd name="T11" fmla="*/ 1528 h 1939"/>
                  <a:gd name="T12" fmla="*/ 406 w 1508"/>
                  <a:gd name="T13" fmla="*/ 1939 h 1939"/>
                  <a:gd name="T14" fmla="*/ 0 w 1508"/>
                  <a:gd name="T15" fmla="*/ 1939 h 1939"/>
                  <a:gd name="T16" fmla="*/ 512 w 1508"/>
                  <a:gd name="T17" fmla="*/ 0 h 1939"/>
                  <a:gd name="T18" fmla="*/ 564 w 1508"/>
                  <a:gd name="T19" fmla="*/ 1208 h 1939"/>
                  <a:gd name="T20" fmla="*/ 943 w 1508"/>
                  <a:gd name="T21" fmla="*/ 1208 h 1939"/>
                  <a:gd name="T22" fmla="*/ 757 w 1508"/>
                  <a:gd name="T23" fmla="*/ 336 h 1939"/>
                  <a:gd name="T24" fmla="*/ 751 w 1508"/>
                  <a:gd name="T25" fmla="*/ 336 h 1939"/>
                  <a:gd name="T26" fmla="*/ 564 w 1508"/>
                  <a:gd name="T27" fmla="*/ 1208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8" h="1939">
                    <a:moveTo>
                      <a:pt x="512" y="0"/>
                    </a:moveTo>
                    <a:lnTo>
                      <a:pt x="995" y="0"/>
                    </a:lnTo>
                    <a:lnTo>
                      <a:pt x="1508" y="1939"/>
                    </a:lnTo>
                    <a:lnTo>
                      <a:pt x="1101" y="1939"/>
                    </a:lnTo>
                    <a:lnTo>
                      <a:pt x="1012" y="1528"/>
                    </a:lnTo>
                    <a:lnTo>
                      <a:pt x="496" y="1528"/>
                    </a:lnTo>
                    <a:lnTo>
                      <a:pt x="406" y="1939"/>
                    </a:lnTo>
                    <a:lnTo>
                      <a:pt x="0" y="1939"/>
                    </a:lnTo>
                    <a:lnTo>
                      <a:pt x="512" y="0"/>
                    </a:lnTo>
                    <a:close/>
                    <a:moveTo>
                      <a:pt x="564" y="1208"/>
                    </a:moveTo>
                    <a:lnTo>
                      <a:pt x="943" y="1208"/>
                    </a:lnTo>
                    <a:lnTo>
                      <a:pt x="757" y="336"/>
                    </a:lnTo>
                    <a:lnTo>
                      <a:pt x="751" y="336"/>
                    </a:lnTo>
                    <a:lnTo>
                      <a:pt x="564" y="1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4800600" y="2058988"/>
                <a:ext cx="693738" cy="1025525"/>
              </a:xfrm>
              <a:custGeom>
                <a:avLst/>
                <a:gdLst>
                  <a:gd name="T0" fmla="*/ 751 w 1313"/>
                  <a:gd name="T1" fmla="*/ 0 h 1939"/>
                  <a:gd name="T2" fmla="*/ 863 w 1313"/>
                  <a:gd name="T3" fmla="*/ 12 h 1939"/>
                  <a:gd name="T4" fmla="*/ 961 w 1313"/>
                  <a:gd name="T5" fmla="*/ 39 h 1939"/>
                  <a:gd name="T6" fmla="*/ 1045 w 1313"/>
                  <a:gd name="T7" fmla="*/ 82 h 1939"/>
                  <a:gd name="T8" fmla="*/ 1116 w 1313"/>
                  <a:gd name="T9" fmla="*/ 141 h 1939"/>
                  <a:gd name="T10" fmla="*/ 1171 w 1313"/>
                  <a:gd name="T11" fmla="*/ 216 h 1939"/>
                  <a:gd name="T12" fmla="*/ 1210 w 1313"/>
                  <a:gd name="T13" fmla="*/ 305 h 1939"/>
                  <a:gd name="T14" fmla="*/ 1233 w 1313"/>
                  <a:gd name="T15" fmla="*/ 411 h 1939"/>
                  <a:gd name="T16" fmla="*/ 1237 w 1313"/>
                  <a:gd name="T17" fmla="*/ 500 h 1939"/>
                  <a:gd name="T18" fmla="*/ 1223 w 1313"/>
                  <a:gd name="T19" fmla="*/ 656 h 1939"/>
                  <a:gd name="T20" fmla="*/ 1201 w 1313"/>
                  <a:gd name="T21" fmla="*/ 733 h 1939"/>
                  <a:gd name="T22" fmla="*/ 1169 w 1313"/>
                  <a:gd name="T23" fmla="*/ 802 h 1939"/>
                  <a:gd name="T24" fmla="*/ 1126 w 1313"/>
                  <a:gd name="T25" fmla="*/ 860 h 1939"/>
                  <a:gd name="T26" fmla="*/ 1073 w 1313"/>
                  <a:gd name="T27" fmla="*/ 909 h 1939"/>
                  <a:gd name="T28" fmla="*/ 1010 w 1313"/>
                  <a:gd name="T29" fmla="*/ 947 h 1939"/>
                  <a:gd name="T30" fmla="*/ 935 w 1313"/>
                  <a:gd name="T31" fmla="*/ 973 h 1939"/>
                  <a:gd name="T32" fmla="*/ 939 w 1313"/>
                  <a:gd name="T33" fmla="*/ 986 h 1939"/>
                  <a:gd name="T34" fmla="*/ 1024 w 1313"/>
                  <a:gd name="T35" fmla="*/ 1009 h 1939"/>
                  <a:gd name="T36" fmla="*/ 1090 w 1313"/>
                  <a:gd name="T37" fmla="*/ 1042 h 1939"/>
                  <a:gd name="T38" fmla="*/ 1140 w 1313"/>
                  <a:gd name="T39" fmla="*/ 1092 h 1939"/>
                  <a:gd name="T40" fmla="*/ 1176 w 1313"/>
                  <a:gd name="T41" fmla="*/ 1156 h 1939"/>
                  <a:gd name="T42" fmla="*/ 1201 w 1313"/>
                  <a:gd name="T43" fmla="*/ 1239 h 1939"/>
                  <a:gd name="T44" fmla="*/ 1218 w 1313"/>
                  <a:gd name="T45" fmla="*/ 1371 h 1939"/>
                  <a:gd name="T46" fmla="*/ 1227 w 1313"/>
                  <a:gd name="T47" fmla="*/ 1575 h 1939"/>
                  <a:gd name="T48" fmla="*/ 1236 w 1313"/>
                  <a:gd name="T49" fmla="*/ 1765 h 1939"/>
                  <a:gd name="T50" fmla="*/ 1255 w 1313"/>
                  <a:gd name="T51" fmla="*/ 1850 h 1939"/>
                  <a:gd name="T52" fmla="*/ 1289 w 1313"/>
                  <a:gd name="T53" fmla="*/ 1905 h 1939"/>
                  <a:gd name="T54" fmla="*/ 890 w 1313"/>
                  <a:gd name="T55" fmla="*/ 1939 h 1939"/>
                  <a:gd name="T56" fmla="*/ 868 w 1313"/>
                  <a:gd name="T57" fmla="*/ 1895 h 1939"/>
                  <a:gd name="T58" fmla="*/ 845 w 1313"/>
                  <a:gd name="T59" fmla="*/ 1792 h 1939"/>
                  <a:gd name="T60" fmla="*/ 831 w 1313"/>
                  <a:gd name="T61" fmla="*/ 1364 h 1939"/>
                  <a:gd name="T62" fmla="*/ 814 w 1313"/>
                  <a:gd name="T63" fmla="*/ 1260 h 1939"/>
                  <a:gd name="T64" fmla="*/ 773 w 1313"/>
                  <a:gd name="T65" fmla="*/ 1184 h 1939"/>
                  <a:gd name="T66" fmla="*/ 702 w 1313"/>
                  <a:gd name="T67" fmla="*/ 1136 h 1939"/>
                  <a:gd name="T68" fmla="*/ 600 w 1313"/>
                  <a:gd name="T69" fmla="*/ 1119 h 1939"/>
                  <a:gd name="T70" fmla="*/ 0 w 1313"/>
                  <a:gd name="T71" fmla="*/ 0 h 1939"/>
                  <a:gd name="T72" fmla="*/ 588 w 1313"/>
                  <a:gd name="T73" fmla="*/ 846 h 1939"/>
                  <a:gd name="T74" fmla="*/ 705 w 1313"/>
                  <a:gd name="T75" fmla="*/ 821 h 1939"/>
                  <a:gd name="T76" fmla="*/ 750 w 1313"/>
                  <a:gd name="T77" fmla="*/ 796 h 1939"/>
                  <a:gd name="T78" fmla="*/ 788 w 1313"/>
                  <a:gd name="T79" fmla="*/ 762 h 1939"/>
                  <a:gd name="T80" fmla="*/ 817 w 1313"/>
                  <a:gd name="T81" fmla="*/ 717 h 1939"/>
                  <a:gd name="T82" fmla="*/ 836 w 1313"/>
                  <a:gd name="T83" fmla="*/ 661 h 1939"/>
                  <a:gd name="T84" fmla="*/ 847 w 1313"/>
                  <a:gd name="T85" fmla="*/ 557 h 1939"/>
                  <a:gd name="T86" fmla="*/ 837 w 1313"/>
                  <a:gd name="T87" fmla="*/ 465 h 1939"/>
                  <a:gd name="T88" fmla="*/ 807 w 1313"/>
                  <a:gd name="T89" fmla="*/ 393 h 1939"/>
                  <a:gd name="T90" fmla="*/ 778 w 1313"/>
                  <a:gd name="T91" fmla="*/ 355 h 1939"/>
                  <a:gd name="T92" fmla="*/ 738 w 1313"/>
                  <a:gd name="T93" fmla="*/ 325 h 1939"/>
                  <a:gd name="T94" fmla="*/ 638 w 1313"/>
                  <a:gd name="T95" fmla="*/ 292 h 1939"/>
                  <a:gd name="T96" fmla="*/ 391 w 1313"/>
                  <a:gd name="T97" fmla="*/ 847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3" h="1939">
                    <a:moveTo>
                      <a:pt x="0" y="0"/>
                    </a:moveTo>
                    <a:lnTo>
                      <a:pt x="722" y="0"/>
                    </a:lnTo>
                    <a:lnTo>
                      <a:pt x="722" y="0"/>
                    </a:lnTo>
                    <a:lnTo>
                      <a:pt x="751" y="0"/>
                    </a:lnTo>
                    <a:lnTo>
                      <a:pt x="781" y="1"/>
                    </a:lnTo>
                    <a:lnTo>
                      <a:pt x="808" y="4"/>
                    </a:lnTo>
                    <a:lnTo>
                      <a:pt x="836" y="7"/>
                    </a:lnTo>
                    <a:lnTo>
                      <a:pt x="863" y="12"/>
                    </a:lnTo>
                    <a:lnTo>
                      <a:pt x="889" y="17"/>
                    </a:lnTo>
                    <a:lnTo>
                      <a:pt x="914" y="24"/>
                    </a:lnTo>
                    <a:lnTo>
                      <a:pt x="938" y="31"/>
                    </a:lnTo>
                    <a:lnTo>
                      <a:pt x="961" y="39"/>
                    </a:lnTo>
                    <a:lnTo>
                      <a:pt x="984" y="49"/>
                    </a:lnTo>
                    <a:lnTo>
                      <a:pt x="1005" y="59"/>
                    </a:lnTo>
                    <a:lnTo>
                      <a:pt x="1026" y="70"/>
                    </a:lnTo>
                    <a:lnTo>
                      <a:pt x="1045" y="82"/>
                    </a:lnTo>
                    <a:lnTo>
                      <a:pt x="1064" y="96"/>
                    </a:lnTo>
                    <a:lnTo>
                      <a:pt x="1083" y="111"/>
                    </a:lnTo>
                    <a:lnTo>
                      <a:pt x="1100" y="125"/>
                    </a:lnTo>
                    <a:lnTo>
                      <a:pt x="1116" y="141"/>
                    </a:lnTo>
                    <a:lnTo>
                      <a:pt x="1131" y="158"/>
                    </a:lnTo>
                    <a:lnTo>
                      <a:pt x="1146" y="177"/>
                    </a:lnTo>
                    <a:lnTo>
                      <a:pt x="1159" y="196"/>
                    </a:lnTo>
                    <a:lnTo>
                      <a:pt x="1171" y="216"/>
                    </a:lnTo>
                    <a:lnTo>
                      <a:pt x="1183" y="236"/>
                    </a:lnTo>
                    <a:lnTo>
                      <a:pt x="1192" y="259"/>
                    </a:lnTo>
                    <a:lnTo>
                      <a:pt x="1202" y="281"/>
                    </a:lnTo>
                    <a:lnTo>
                      <a:pt x="1210" y="305"/>
                    </a:lnTo>
                    <a:lnTo>
                      <a:pt x="1217" y="330"/>
                    </a:lnTo>
                    <a:lnTo>
                      <a:pt x="1223" y="356"/>
                    </a:lnTo>
                    <a:lnTo>
                      <a:pt x="1229" y="382"/>
                    </a:lnTo>
                    <a:lnTo>
                      <a:pt x="1233" y="411"/>
                    </a:lnTo>
                    <a:lnTo>
                      <a:pt x="1235" y="439"/>
                    </a:lnTo>
                    <a:lnTo>
                      <a:pt x="1237" y="469"/>
                    </a:lnTo>
                    <a:lnTo>
                      <a:pt x="1237" y="500"/>
                    </a:lnTo>
                    <a:lnTo>
                      <a:pt x="1237" y="500"/>
                    </a:lnTo>
                    <a:lnTo>
                      <a:pt x="1236" y="547"/>
                    </a:lnTo>
                    <a:lnTo>
                      <a:pt x="1233" y="592"/>
                    </a:lnTo>
                    <a:lnTo>
                      <a:pt x="1227" y="635"/>
                    </a:lnTo>
                    <a:lnTo>
                      <a:pt x="1223" y="656"/>
                    </a:lnTo>
                    <a:lnTo>
                      <a:pt x="1218" y="677"/>
                    </a:lnTo>
                    <a:lnTo>
                      <a:pt x="1212" y="697"/>
                    </a:lnTo>
                    <a:lnTo>
                      <a:pt x="1206" y="716"/>
                    </a:lnTo>
                    <a:lnTo>
                      <a:pt x="1201" y="733"/>
                    </a:lnTo>
                    <a:lnTo>
                      <a:pt x="1193" y="752"/>
                    </a:lnTo>
                    <a:lnTo>
                      <a:pt x="1185" y="769"/>
                    </a:lnTo>
                    <a:lnTo>
                      <a:pt x="1177" y="786"/>
                    </a:lnTo>
                    <a:lnTo>
                      <a:pt x="1169" y="802"/>
                    </a:lnTo>
                    <a:lnTo>
                      <a:pt x="1158" y="818"/>
                    </a:lnTo>
                    <a:lnTo>
                      <a:pt x="1148" y="833"/>
                    </a:lnTo>
                    <a:lnTo>
                      <a:pt x="1138" y="847"/>
                    </a:lnTo>
                    <a:lnTo>
                      <a:pt x="1126" y="860"/>
                    </a:lnTo>
                    <a:lnTo>
                      <a:pt x="1113" y="873"/>
                    </a:lnTo>
                    <a:lnTo>
                      <a:pt x="1101" y="887"/>
                    </a:lnTo>
                    <a:lnTo>
                      <a:pt x="1087" y="898"/>
                    </a:lnTo>
                    <a:lnTo>
                      <a:pt x="1073" y="909"/>
                    </a:lnTo>
                    <a:lnTo>
                      <a:pt x="1058" y="920"/>
                    </a:lnTo>
                    <a:lnTo>
                      <a:pt x="1042" y="929"/>
                    </a:lnTo>
                    <a:lnTo>
                      <a:pt x="1026" y="939"/>
                    </a:lnTo>
                    <a:lnTo>
                      <a:pt x="1010" y="947"/>
                    </a:lnTo>
                    <a:lnTo>
                      <a:pt x="992" y="954"/>
                    </a:lnTo>
                    <a:lnTo>
                      <a:pt x="973" y="961"/>
                    </a:lnTo>
                    <a:lnTo>
                      <a:pt x="954" y="967"/>
                    </a:lnTo>
                    <a:lnTo>
                      <a:pt x="935" y="973"/>
                    </a:lnTo>
                    <a:lnTo>
                      <a:pt x="915" y="978"/>
                    </a:lnTo>
                    <a:lnTo>
                      <a:pt x="915" y="983"/>
                    </a:lnTo>
                    <a:lnTo>
                      <a:pt x="915" y="983"/>
                    </a:lnTo>
                    <a:lnTo>
                      <a:pt x="939" y="986"/>
                    </a:lnTo>
                    <a:lnTo>
                      <a:pt x="962" y="991"/>
                    </a:lnTo>
                    <a:lnTo>
                      <a:pt x="984" y="996"/>
                    </a:lnTo>
                    <a:lnTo>
                      <a:pt x="1004" y="1002"/>
                    </a:lnTo>
                    <a:lnTo>
                      <a:pt x="1024" y="1009"/>
                    </a:lnTo>
                    <a:lnTo>
                      <a:pt x="1042" y="1016"/>
                    </a:lnTo>
                    <a:lnTo>
                      <a:pt x="1058" y="1024"/>
                    </a:lnTo>
                    <a:lnTo>
                      <a:pt x="1075" y="1032"/>
                    </a:lnTo>
                    <a:lnTo>
                      <a:pt x="1090" y="1042"/>
                    </a:lnTo>
                    <a:lnTo>
                      <a:pt x="1103" y="1053"/>
                    </a:lnTo>
                    <a:lnTo>
                      <a:pt x="1116" y="1065"/>
                    </a:lnTo>
                    <a:lnTo>
                      <a:pt x="1128" y="1078"/>
                    </a:lnTo>
                    <a:lnTo>
                      <a:pt x="1140" y="1092"/>
                    </a:lnTo>
                    <a:lnTo>
                      <a:pt x="1151" y="1106"/>
                    </a:lnTo>
                    <a:lnTo>
                      <a:pt x="1160" y="1121"/>
                    </a:lnTo>
                    <a:lnTo>
                      <a:pt x="1169" y="1138"/>
                    </a:lnTo>
                    <a:lnTo>
                      <a:pt x="1176" y="1156"/>
                    </a:lnTo>
                    <a:lnTo>
                      <a:pt x="1184" y="1175"/>
                    </a:lnTo>
                    <a:lnTo>
                      <a:pt x="1190" y="1195"/>
                    </a:lnTo>
                    <a:lnTo>
                      <a:pt x="1196" y="1216"/>
                    </a:lnTo>
                    <a:lnTo>
                      <a:pt x="1201" y="1239"/>
                    </a:lnTo>
                    <a:lnTo>
                      <a:pt x="1205" y="1263"/>
                    </a:lnTo>
                    <a:lnTo>
                      <a:pt x="1210" y="1288"/>
                    </a:lnTo>
                    <a:lnTo>
                      <a:pt x="1214" y="1315"/>
                    </a:lnTo>
                    <a:lnTo>
                      <a:pt x="1218" y="1371"/>
                    </a:lnTo>
                    <a:lnTo>
                      <a:pt x="1223" y="1434"/>
                    </a:lnTo>
                    <a:lnTo>
                      <a:pt x="1225" y="1501"/>
                    </a:lnTo>
                    <a:lnTo>
                      <a:pt x="1227" y="1575"/>
                    </a:lnTo>
                    <a:lnTo>
                      <a:pt x="1227" y="1575"/>
                    </a:lnTo>
                    <a:lnTo>
                      <a:pt x="1228" y="1647"/>
                    </a:lnTo>
                    <a:lnTo>
                      <a:pt x="1231" y="1710"/>
                    </a:lnTo>
                    <a:lnTo>
                      <a:pt x="1234" y="1738"/>
                    </a:lnTo>
                    <a:lnTo>
                      <a:pt x="1236" y="1765"/>
                    </a:lnTo>
                    <a:lnTo>
                      <a:pt x="1240" y="1788"/>
                    </a:lnTo>
                    <a:lnTo>
                      <a:pt x="1243" y="1811"/>
                    </a:lnTo>
                    <a:lnTo>
                      <a:pt x="1249" y="1831"/>
                    </a:lnTo>
                    <a:lnTo>
                      <a:pt x="1255" y="1850"/>
                    </a:lnTo>
                    <a:lnTo>
                      <a:pt x="1261" y="1867"/>
                    </a:lnTo>
                    <a:lnTo>
                      <a:pt x="1269" y="1881"/>
                    </a:lnTo>
                    <a:lnTo>
                      <a:pt x="1279" y="1894"/>
                    </a:lnTo>
                    <a:lnTo>
                      <a:pt x="1289" y="1905"/>
                    </a:lnTo>
                    <a:lnTo>
                      <a:pt x="1300" y="1915"/>
                    </a:lnTo>
                    <a:lnTo>
                      <a:pt x="1313" y="1922"/>
                    </a:lnTo>
                    <a:lnTo>
                      <a:pt x="1313" y="1939"/>
                    </a:lnTo>
                    <a:lnTo>
                      <a:pt x="890" y="1939"/>
                    </a:lnTo>
                    <a:lnTo>
                      <a:pt x="890" y="1939"/>
                    </a:lnTo>
                    <a:lnTo>
                      <a:pt x="883" y="1928"/>
                    </a:lnTo>
                    <a:lnTo>
                      <a:pt x="877" y="1918"/>
                    </a:lnTo>
                    <a:lnTo>
                      <a:pt x="868" y="1895"/>
                    </a:lnTo>
                    <a:lnTo>
                      <a:pt x="859" y="1870"/>
                    </a:lnTo>
                    <a:lnTo>
                      <a:pt x="852" y="1845"/>
                    </a:lnTo>
                    <a:lnTo>
                      <a:pt x="849" y="1819"/>
                    </a:lnTo>
                    <a:lnTo>
                      <a:pt x="845" y="1792"/>
                    </a:lnTo>
                    <a:lnTo>
                      <a:pt x="843" y="1763"/>
                    </a:lnTo>
                    <a:lnTo>
                      <a:pt x="842" y="1735"/>
                    </a:lnTo>
                    <a:lnTo>
                      <a:pt x="831" y="1364"/>
                    </a:lnTo>
                    <a:lnTo>
                      <a:pt x="831" y="1364"/>
                    </a:lnTo>
                    <a:lnTo>
                      <a:pt x="829" y="1335"/>
                    </a:lnTo>
                    <a:lnTo>
                      <a:pt x="826" y="1309"/>
                    </a:lnTo>
                    <a:lnTo>
                      <a:pt x="821" y="1284"/>
                    </a:lnTo>
                    <a:lnTo>
                      <a:pt x="814" y="1260"/>
                    </a:lnTo>
                    <a:lnTo>
                      <a:pt x="806" y="1239"/>
                    </a:lnTo>
                    <a:lnTo>
                      <a:pt x="797" y="1219"/>
                    </a:lnTo>
                    <a:lnTo>
                      <a:pt x="786" y="1201"/>
                    </a:lnTo>
                    <a:lnTo>
                      <a:pt x="773" y="1184"/>
                    </a:lnTo>
                    <a:lnTo>
                      <a:pt x="757" y="1169"/>
                    </a:lnTo>
                    <a:lnTo>
                      <a:pt x="741" y="1156"/>
                    </a:lnTo>
                    <a:lnTo>
                      <a:pt x="722" y="1145"/>
                    </a:lnTo>
                    <a:lnTo>
                      <a:pt x="702" y="1136"/>
                    </a:lnTo>
                    <a:lnTo>
                      <a:pt x="679" y="1129"/>
                    </a:lnTo>
                    <a:lnTo>
                      <a:pt x="656" y="1123"/>
                    </a:lnTo>
                    <a:lnTo>
                      <a:pt x="628" y="1120"/>
                    </a:lnTo>
                    <a:lnTo>
                      <a:pt x="600" y="1119"/>
                    </a:lnTo>
                    <a:lnTo>
                      <a:pt x="391" y="1119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  <a:moveTo>
                      <a:pt x="391" y="847"/>
                    </a:moveTo>
                    <a:lnTo>
                      <a:pt x="554" y="847"/>
                    </a:lnTo>
                    <a:lnTo>
                      <a:pt x="554" y="847"/>
                    </a:lnTo>
                    <a:lnTo>
                      <a:pt x="588" y="846"/>
                    </a:lnTo>
                    <a:lnTo>
                      <a:pt x="620" y="843"/>
                    </a:lnTo>
                    <a:lnTo>
                      <a:pt x="651" y="838"/>
                    </a:lnTo>
                    <a:lnTo>
                      <a:pt x="679" y="831"/>
                    </a:lnTo>
                    <a:lnTo>
                      <a:pt x="705" y="821"/>
                    </a:lnTo>
                    <a:lnTo>
                      <a:pt x="717" y="817"/>
                    </a:lnTo>
                    <a:lnTo>
                      <a:pt x="729" y="811"/>
                    </a:lnTo>
                    <a:lnTo>
                      <a:pt x="740" y="803"/>
                    </a:lnTo>
                    <a:lnTo>
                      <a:pt x="750" y="796"/>
                    </a:lnTo>
                    <a:lnTo>
                      <a:pt x="761" y="788"/>
                    </a:lnTo>
                    <a:lnTo>
                      <a:pt x="770" y="780"/>
                    </a:lnTo>
                    <a:lnTo>
                      <a:pt x="780" y="771"/>
                    </a:lnTo>
                    <a:lnTo>
                      <a:pt x="788" y="762"/>
                    </a:lnTo>
                    <a:lnTo>
                      <a:pt x="797" y="751"/>
                    </a:lnTo>
                    <a:lnTo>
                      <a:pt x="804" y="741"/>
                    </a:lnTo>
                    <a:lnTo>
                      <a:pt x="811" y="729"/>
                    </a:lnTo>
                    <a:lnTo>
                      <a:pt x="817" y="717"/>
                    </a:lnTo>
                    <a:lnTo>
                      <a:pt x="823" y="704"/>
                    </a:lnTo>
                    <a:lnTo>
                      <a:pt x="827" y="690"/>
                    </a:lnTo>
                    <a:lnTo>
                      <a:pt x="832" y="675"/>
                    </a:lnTo>
                    <a:lnTo>
                      <a:pt x="836" y="661"/>
                    </a:lnTo>
                    <a:lnTo>
                      <a:pt x="839" y="646"/>
                    </a:lnTo>
                    <a:lnTo>
                      <a:pt x="842" y="629"/>
                    </a:lnTo>
                    <a:lnTo>
                      <a:pt x="845" y="595"/>
                    </a:lnTo>
                    <a:lnTo>
                      <a:pt x="847" y="557"/>
                    </a:lnTo>
                    <a:lnTo>
                      <a:pt x="847" y="557"/>
                    </a:lnTo>
                    <a:lnTo>
                      <a:pt x="846" y="523"/>
                    </a:lnTo>
                    <a:lnTo>
                      <a:pt x="843" y="494"/>
                    </a:lnTo>
                    <a:lnTo>
                      <a:pt x="837" y="465"/>
                    </a:lnTo>
                    <a:lnTo>
                      <a:pt x="830" y="439"/>
                    </a:lnTo>
                    <a:lnTo>
                      <a:pt x="819" y="414"/>
                    </a:lnTo>
                    <a:lnTo>
                      <a:pt x="814" y="404"/>
                    </a:lnTo>
                    <a:lnTo>
                      <a:pt x="807" y="393"/>
                    </a:lnTo>
                    <a:lnTo>
                      <a:pt x="801" y="382"/>
                    </a:lnTo>
                    <a:lnTo>
                      <a:pt x="793" y="373"/>
                    </a:lnTo>
                    <a:lnTo>
                      <a:pt x="786" y="363"/>
                    </a:lnTo>
                    <a:lnTo>
                      <a:pt x="778" y="355"/>
                    </a:lnTo>
                    <a:lnTo>
                      <a:pt x="768" y="347"/>
                    </a:lnTo>
                    <a:lnTo>
                      <a:pt x="760" y="340"/>
                    </a:lnTo>
                    <a:lnTo>
                      <a:pt x="749" y="332"/>
                    </a:lnTo>
                    <a:lnTo>
                      <a:pt x="738" y="325"/>
                    </a:lnTo>
                    <a:lnTo>
                      <a:pt x="717" y="313"/>
                    </a:lnTo>
                    <a:lnTo>
                      <a:pt x="692" y="304"/>
                    </a:lnTo>
                    <a:lnTo>
                      <a:pt x="666" y="297"/>
                    </a:lnTo>
                    <a:lnTo>
                      <a:pt x="638" y="292"/>
                    </a:lnTo>
                    <a:lnTo>
                      <a:pt x="608" y="288"/>
                    </a:lnTo>
                    <a:lnTo>
                      <a:pt x="576" y="287"/>
                    </a:lnTo>
                    <a:lnTo>
                      <a:pt x="391" y="287"/>
                    </a:lnTo>
                    <a:lnTo>
                      <a:pt x="391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599113" y="2058988"/>
                <a:ext cx="587375" cy="1025525"/>
              </a:xfrm>
              <a:custGeom>
                <a:avLst/>
                <a:gdLst>
                  <a:gd name="T0" fmla="*/ 1083 w 1110"/>
                  <a:gd name="T1" fmla="*/ 0 h 1939"/>
                  <a:gd name="T2" fmla="*/ 1083 w 1110"/>
                  <a:gd name="T3" fmla="*/ 321 h 1939"/>
                  <a:gd name="T4" fmla="*/ 391 w 1110"/>
                  <a:gd name="T5" fmla="*/ 321 h 1939"/>
                  <a:gd name="T6" fmla="*/ 391 w 1110"/>
                  <a:gd name="T7" fmla="*/ 776 h 1939"/>
                  <a:gd name="T8" fmla="*/ 1041 w 1110"/>
                  <a:gd name="T9" fmla="*/ 776 h 1939"/>
                  <a:gd name="T10" fmla="*/ 1041 w 1110"/>
                  <a:gd name="T11" fmla="*/ 1097 h 1939"/>
                  <a:gd name="T12" fmla="*/ 391 w 1110"/>
                  <a:gd name="T13" fmla="*/ 1097 h 1939"/>
                  <a:gd name="T14" fmla="*/ 391 w 1110"/>
                  <a:gd name="T15" fmla="*/ 1619 h 1939"/>
                  <a:gd name="T16" fmla="*/ 1110 w 1110"/>
                  <a:gd name="T17" fmla="*/ 1619 h 1939"/>
                  <a:gd name="T18" fmla="*/ 1110 w 1110"/>
                  <a:gd name="T19" fmla="*/ 1939 h 1939"/>
                  <a:gd name="T20" fmla="*/ 0 w 1110"/>
                  <a:gd name="T21" fmla="*/ 1939 h 1939"/>
                  <a:gd name="T22" fmla="*/ 0 w 1110"/>
                  <a:gd name="T23" fmla="*/ 0 h 1939"/>
                  <a:gd name="T24" fmla="*/ 1083 w 1110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0" h="1939">
                    <a:moveTo>
                      <a:pt x="1083" y="0"/>
                    </a:moveTo>
                    <a:lnTo>
                      <a:pt x="1083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619"/>
                    </a:lnTo>
                    <a:lnTo>
                      <a:pt x="1110" y="1619"/>
                    </a:lnTo>
                    <a:lnTo>
                      <a:pt x="1110" y="1939"/>
                    </a:lnTo>
                    <a:lnTo>
                      <a:pt x="0" y="1939"/>
                    </a:lnTo>
                    <a:lnTo>
                      <a:pt x="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298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7" name="Groupe 36"/>
          <p:cNvGrpSpPr/>
          <p:nvPr userDrawn="1"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39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023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182" y="179388"/>
            <a:ext cx="8783637" cy="4254669"/>
          </a:xfrm>
          <a:prstGeom prst="rect">
            <a:avLst/>
          </a:prstGeom>
        </p:spPr>
      </p:pic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1175785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  <p:grpSp>
        <p:nvGrpSpPr>
          <p:cNvPr id="25" name="Groupe 24"/>
          <p:cNvGrpSpPr/>
          <p:nvPr userDrawn="1"/>
        </p:nvGrpSpPr>
        <p:grpSpPr>
          <a:xfrm>
            <a:off x="6264000" y="4455451"/>
            <a:ext cx="2880000" cy="688049"/>
            <a:chOff x="6264000" y="4455451"/>
            <a:chExt cx="2880000" cy="688049"/>
          </a:xfrm>
        </p:grpSpPr>
        <p:sp>
          <p:nvSpPr>
            <p:cNvPr id="26" name="Rectangle 25"/>
            <p:cNvSpPr/>
            <p:nvPr userDrawn="1"/>
          </p:nvSpPr>
          <p:spPr>
            <a:xfrm>
              <a:off x="6264000" y="4455451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28" name="Groupe 27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29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1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3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4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5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6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grpSp>
        <p:nvGrpSpPr>
          <p:cNvPr id="43" name="Groupe 42"/>
          <p:cNvGrpSpPr/>
          <p:nvPr userDrawn="1"/>
        </p:nvGrpSpPr>
        <p:grpSpPr>
          <a:xfrm>
            <a:off x="0" y="4457700"/>
            <a:ext cx="2880000" cy="688049"/>
            <a:chOff x="0" y="4457700"/>
            <a:chExt cx="2880000" cy="688049"/>
          </a:xfrm>
        </p:grpSpPr>
        <p:sp>
          <p:nvSpPr>
            <p:cNvPr id="44" name="Rectangle 43"/>
            <p:cNvSpPr/>
            <p:nvPr userDrawn="1"/>
          </p:nvSpPr>
          <p:spPr>
            <a:xfrm>
              <a:off x="0" y="4457700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45" name="Groupe 44"/>
            <p:cNvGrpSpPr>
              <a:grpSpLocks noChangeAspect="1"/>
            </p:cNvGrpSpPr>
            <p:nvPr userDrawn="1"/>
          </p:nvGrpSpPr>
          <p:grpSpPr>
            <a:xfrm>
              <a:off x="180182" y="4729931"/>
              <a:ext cx="925715" cy="108000"/>
              <a:chOff x="0" y="2038350"/>
              <a:chExt cx="9144001" cy="1066800"/>
            </a:xfrm>
          </p:grpSpPr>
          <p:sp>
            <p:nvSpPr>
              <p:cNvPr id="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038350"/>
                <a:ext cx="9144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6327775" y="2058988"/>
                <a:ext cx="1304925" cy="1025525"/>
              </a:xfrm>
              <a:custGeom>
                <a:avLst/>
                <a:gdLst>
                  <a:gd name="T0" fmla="*/ 1951 w 2464"/>
                  <a:gd name="T1" fmla="*/ 0 h 1940"/>
                  <a:gd name="T2" fmla="*/ 1469 w 2464"/>
                  <a:gd name="T3" fmla="*/ 0 h 1940"/>
                  <a:gd name="T4" fmla="*/ 1041 w 2464"/>
                  <a:gd name="T5" fmla="*/ 1620 h 1940"/>
                  <a:gd name="T6" fmla="*/ 391 w 2464"/>
                  <a:gd name="T7" fmla="*/ 1620 h 1940"/>
                  <a:gd name="T8" fmla="*/ 391 w 2464"/>
                  <a:gd name="T9" fmla="*/ 0 h 1940"/>
                  <a:gd name="T10" fmla="*/ 0 w 2464"/>
                  <a:gd name="T11" fmla="*/ 0 h 1940"/>
                  <a:gd name="T12" fmla="*/ 0 w 2464"/>
                  <a:gd name="T13" fmla="*/ 1940 h 1940"/>
                  <a:gd name="T14" fmla="*/ 1364 w 2464"/>
                  <a:gd name="T15" fmla="*/ 1940 h 1940"/>
                  <a:gd name="T16" fmla="*/ 1452 w 2464"/>
                  <a:gd name="T17" fmla="*/ 1529 h 1940"/>
                  <a:gd name="T18" fmla="*/ 1968 w 2464"/>
                  <a:gd name="T19" fmla="*/ 1529 h 1940"/>
                  <a:gd name="T20" fmla="*/ 2058 w 2464"/>
                  <a:gd name="T21" fmla="*/ 1940 h 1940"/>
                  <a:gd name="T22" fmla="*/ 2464 w 2464"/>
                  <a:gd name="T23" fmla="*/ 1940 h 1940"/>
                  <a:gd name="T24" fmla="*/ 1951 w 2464"/>
                  <a:gd name="T25" fmla="*/ 0 h 1940"/>
                  <a:gd name="T26" fmla="*/ 1521 w 2464"/>
                  <a:gd name="T27" fmla="*/ 1209 h 1940"/>
                  <a:gd name="T28" fmla="*/ 1707 w 2464"/>
                  <a:gd name="T29" fmla="*/ 337 h 1940"/>
                  <a:gd name="T30" fmla="*/ 1713 w 2464"/>
                  <a:gd name="T31" fmla="*/ 337 h 1940"/>
                  <a:gd name="T32" fmla="*/ 1900 w 2464"/>
                  <a:gd name="T33" fmla="*/ 1209 h 1940"/>
                  <a:gd name="T34" fmla="*/ 1521 w 2464"/>
                  <a:gd name="T35" fmla="*/ 1209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4" h="1940">
                    <a:moveTo>
                      <a:pt x="1951" y="0"/>
                    </a:moveTo>
                    <a:lnTo>
                      <a:pt x="1469" y="0"/>
                    </a:lnTo>
                    <a:lnTo>
                      <a:pt x="1041" y="1620"/>
                    </a:lnTo>
                    <a:lnTo>
                      <a:pt x="391" y="1620"/>
                    </a:lnTo>
                    <a:lnTo>
                      <a:pt x="391" y="0"/>
                    </a:lnTo>
                    <a:lnTo>
                      <a:pt x="0" y="0"/>
                    </a:lnTo>
                    <a:lnTo>
                      <a:pt x="0" y="1940"/>
                    </a:lnTo>
                    <a:lnTo>
                      <a:pt x="1364" y="1940"/>
                    </a:lnTo>
                    <a:lnTo>
                      <a:pt x="1452" y="1529"/>
                    </a:lnTo>
                    <a:lnTo>
                      <a:pt x="1968" y="1529"/>
                    </a:lnTo>
                    <a:lnTo>
                      <a:pt x="2058" y="1940"/>
                    </a:lnTo>
                    <a:lnTo>
                      <a:pt x="2464" y="1940"/>
                    </a:lnTo>
                    <a:lnTo>
                      <a:pt x="1951" y="0"/>
                    </a:lnTo>
                    <a:close/>
                    <a:moveTo>
                      <a:pt x="1521" y="1209"/>
                    </a:moveTo>
                    <a:lnTo>
                      <a:pt x="1707" y="337"/>
                    </a:lnTo>
                    <a:lnTo>
                      <a:pt x="1713" y="337"/>
                    </a:lnTo>
                    <a:lnTo>
                      <a:pt x="1900" y="1209"/>
                    </a:lnTo>
                    <a:lnTo>
                      <a:pt x="1521" y="1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8462963" y="2038350"/>
                <a:ext cx="681038" cy="1066800"/>
              </a:xfrm>
              <a:custGeom>
                <a:avLst/>
                <a:gdLst>
                  <a:gd name="T0" fmla="*/ 562 w 1288"/>
                  <a:gd name="T1" fmla="*/ 750 h 2016"/>
                  <a:gd name="T2" fmla="*/ 468 w 1288"/>
                  <a:gd name="T3" fmla="*/ 679 h 2016"/>
                  <a:gd name="T4" fmla="*/ 425 w 1288"/>
                  <a:gd name="T5" fmla="*/ 596 h 2016"/>
                  <a:gd name="T6" fmla="*/ 417 w 1288"/>
                  <a:gd name="T7" fmla="*/ 514 h 2016"/>
                  <a:gd name="T8" fmla="*/ 434 w 1288"/>
                  <a:gd name="T9" fmla="*/ 411 h 2016"/>
                  <a:gd name="T10" fmla="*/ 492 w 1288"/>
                  <a:gd name="T11" fmla="*/ 330 h 2016"/>
                  <a:gd name="T12" fmla="*/ 608 w 1288"/>
                  <a:gd name="T13" fmla="*/ 290 h 2016"/>
                  <a:gd name="T14" fmla="*/ 715 w 1288"/>
                  <a:gd name="T15" fmla="*/ 299 h 2016"/>
                  <a:gd name="T16" fmla="*/ 764 w 1288"/>
                  <a:gd name="T17" fmla="*/ 324 h 2016"/>
                  <a:gd name="T18" fmla="*/ 824 w 1288"/>
                  <a:gd name="T19" fmla="*/ 405 h 2016"/>
                  <a:gd name="T20" fmla="*/ 851 w 1288"/>
                  <a:gd name="T21" fmla="*/ 542 h 2016"/>
                  <a:gd name="T22" fmla="*/ 1225 w 1288"/>
                  <a:gd name="T23" fmla="*/ 488 h 2016"/>
                  <a:gd name="T24" fmla="*/ 1200 w 1288"/>
                  <a:gd name="T25" fmla="*/ 336 h 2016"/>
                  <a:gd name="T26" fmla="*/ 1142 w 1288"/>
                  <a:gd name="T27" fmla="*/ 214 h 2016"/>
                  <a:gd name="T28" fmla="*/ 1056 w 1288"/>
                  <a:gd name="T29" fmla="*/ 121 h 2016"/>
                  <a:gd name="T30" fmla="*/ 944 w 1288"/>
                  <a:gd name="T31" fmla="*/ 56 h 2016"/>
                  <a:gd name="T32" fmla="*/ 811 w 1288"/>
                  <a:gd name="T33" fmla="*/ 17 h 2016"/>
                  <a:gd name="T34" fmla="*/ 659 w 1288"/>
                  <a:gd name="T35" fmla="*/ 1 h 2016"/>
                  <a:gd name="T36" fmla="*/ 526 w 1288"/>
                  <a:gd name="T37" fmla="*/ 5 h 2016"/>
                  <a:gd name="T38" fmla="*/ 377 w 1288"/>
                  <a:gd name="T39" fmla="*/ 37 h 2016"/>
                  <a:gd name="T40" fmla="*/ 251 w 1288"/>
                  <a:gd name="T41" fmla="*/ 95 h 2016"/>
                  <a:gd name="T42" fmla="*/ 152 w 1288"/>
                  <a:gd name="T43" fmla="*/ 182 h 2016"/>
                  <a:gd name="T44" fmla="*/ 79 w 1288"/>
                  <a:gd name="T45" fmla="*/ 297 h 2016"/>
                  <a:gd name="T46" fmla="*/ 38 w 1288"/>
                  <a:gd name="T47" fmla="*/ 438 h 2016"/>
                  <a:gd name="T48" fmla="*/ 27 w 1288"/>
                  <a:gd name="T49" fmla="*/ 571 h 2016"/>
                  <a:gd name="T50" fmla="*/ 39 w 1288"/>
                  <a:gd name="T51" fmla="*/ 710 h 2016"/>
                  <a:gd name="T52" fmla="*/ 75 w 1288"/>
                  <a:gd name="T53" fmla="*/ 826 h 2016"/>
                  <a:gd name="T54" fmla="*/ 135 w 1288"/>
                  <a:gd name="T55" fmla="*/ 923 h 2016"/>
                  <a:gd name="T56" fmla="*/ 220 w 1288"/>
                  <a:gd name="T57" fmla="*/ 1004 h 2016"/>
                  <a:gd name="T58" fmla="*/ 333 w 1288"/>
                  <a:gd name="T59" fmla="*/ 1074 h 2016"/>
                  <a:gd name="T60" fmla="*/ 534 w 1288"/>
                  <a:gd name="T61" fmla="*/ 1157 h 2016"/>
                  <a:gd name="T62" fmla="*/ 729 w 1288"/>
                  <a:gd name="T63" fmla="*/ 1239 h 2016"/>
                  <a:gd name="T64" fmla="*/ 824 w 1288"/>
                  <a:gd name="T65" fmla="*/ 1310 h 2016"/>
                  <a:gd name="T66" fmla="*/ 858 w 1288"/>
                  <a:gd name="T67" fmla="*/ 1363 h 2016"/>
                  <a:gd name="T68" fmla="*/ 880 w 1288"/>
                  <a:gd name="T69" fmla="*/ 1457 h 2016"/>
                  <a:gd name="T70" fmla="*/ 870 w 1288"/>
                  <a:gd name="T71" fmla="*/ 1571 h 2016"/>
                  <a:gd name="T72" fmla="*/ 809 w 1288"/>
                  <a:gd name="T73" fmla="*/ 1670 h 2016"/>
                  <a:gd name="T74" fmla="*/ 713 w 1288"/>
                  <a:gd name="T75" fmla="*/ 1719 h 2016"/>
                  <a:gd name="T76" fmla="*/ 611 w 1288"/>
                  <a:gd name="T77" fmla="*/ 1726 h 2016"/>
                  <a:gd name="T78" fmla="*/ 533 w 1288"/>
                  <a:gd name="T79" fmla="*/ 1711 h 2016"/>
                  <a:gd name="T80" fmla="*/ 476 w 1288"/>
                  <a:gd name="T81" fmla="*/ 1681 h 2016"/>
                  <a:gd name="T82" fmla="*/ 435 w 1288"/>
                  <a:gd name="T83" fmla="*/ 1636 h 2016"/>
                  <a:gd name="T84" fmla="*/ 402 w 1288"/>
                  <a:gd name="T85" fmla="*/ 1552 h 2016"/>
                  <a:gd name="T86" fmla="*/ 390 w 1288"/>
                  <a:gd name="T87" fmla="*/ 1372 h 2016"/>
                  <a:gd name="T88" fmla="*/ 1 w 1288"/>
                  <a:gd name="T89" fmla="*/ 1516 h 2016"/>
                  <a:gd name="T90" fmla="*/ 26 w 1288"/>
                  <a:gd name="T91" fmla="*/ 1664 h 2016"/>
                  <a:gd name="T92" fmla="*/ 78 w 1288"/>
                  <a:gd name="T93" fmla="*/ 1787 h 2016"/>
                  <a:gd name="T94" fmla="*/ 161 w 1288"/>
                  <a:gd name="T95" fmla="*/ 1885 h 2016"/>
                  <a:gd name="T96" fmla="*/ 276 w 1288"/>
                  <a:gd name="T97" fmla="*/ 1957 h 2016"/>
                  <a:gd name="T98" fmla="*/ 428 w 1288"/>
                  <a:gd name="T99" fmla="*/ 2001 h 2016"/>
                  <a:gd name="T100" fmla="*/ 615 w 1288"/>
                  <a:gd name="T101" fmla="*/ 2016 h 2016"/>
                  <a:gd name="T102" fmla="*/ 765 w 1288"/>
                  <a:gd name="T103" fmla="*/ 2007 h 2016"/>
                  <a:gd name="T104" fmla="*/ 929 w 1288"/>
                  <a:gd name="T105" fmla="*/ 1971 h 2016"/>
                  <a:gd name="T106" fmla="*/ 1065 w 1288"/>
                  <a:gd name="T107" fmla="*/ 1906 h 2016"/>
                  <a:gd name="T108" fmla="*/ 1170 w 1288"/>
                  <a:gd name="T109" fmla="*/ 1812 h 2016"/>
                  <a:gd name="T110" fmla="*/ 1243 w 1288"/>
                  <a:gd name="T111" fmla="*/ 1687 h 2016"/>
                  <a:gd name="T112" fmla="*/ 1281 w 1288"/>
                  <a:gd name="T113" fmla="*/ 1531 h 2016"/>
                  <a:gd name="T114" fmla="*/ 1287 w 1288"/>
                  <a:gd name="T115" fmla="*/ 1378 h 2016"/>
                  <a:gd name="T116" fmla="*/ 1262 w 1288"/>
                  <a:gd name="T117" fmla="*/ 1222 h 2016"/>
                  <a:gd name="T118" fmla="*/ 1223 w 1288"/>
                  <a:gd name="T119" fmla="*/ 1139 h 2016"/>
                  <a:gd name="T120" fmla="*/ 1165 w 1288"/>
                  <a:gd name="T121" fmla="*/ 1063 h 2016"/>
                  <a:gd name="T122" fmla="*/ 1082 w 1288"/>
                  <a:gd name="T123" fmla="*/ 996 h 2016"/>
                  <a:gd name="T124" fmla="*/ 920 w 1288"/>
                  <a:gd name="T125" fmla="*/ 90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920" y="908"/>
                    </a:moveTo>
                    <a:lnTo>
                      <a:pt x="619" y="777"/>
                    </a:lnTo>
                    <a:lnTo>
                      <a:pt x="619" y="777"/>
                    </a:lnTo>
                    <a:lnTo>
                      <a:pt x="589" y="764"/>
                    </a:lnTo>
                    <a:lnTo>
                      <a:pt x="562" y="750"/>
                    </a:lnTo>
                    <a:lnTo>
                      <a:pt x="538" y="737"/>
                    </a:lnTo>
                    <a:lnTo>
                      <a:pt x="517" y="723"/>
                    </a:lnTo>
                    <a:lnTo>
                      <a:pt x="498" y="708"/>
                    </a:lnTo>
                    <a:lnTo>
                      <a:pt x="482" y="694"/>
                    </a:lnTo>
                    <a:lnTo>
                      <a:pt x="468" y="679"/>
                    </a:lnTo>
                    <a:lnTo>
                      <a:pt x="456" y="663"/>
                    </a:lnTo>
                    <a:lnTo>
                      <a:pt x="446" y="648"/>
                    </a:lnTo>
                    <a:lnTo>
                      <a:pt x="437" y="631"/>
                    </a:lnTo>
                    <a:lnTo>
                      <a:pt x="430" y="613"/>
                    </a:lnTo>
                    <a:lnTo>
                      <a:pt x="425" y="596"/>
                    </a:lnTo>
                    <a:lnTo>
                      <a:pt x="422" y="577"/>
                    </a:lnTo>
                    <a:lnTo>
                      <a:pt x="419" y="557"/>
                    </a:lnTo>
                    <a:lnTo>
                      <a:pt x="418" y="535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8" y="492"/>
                    </a:lnTo>
                    <a:lnTo>
                      <a:pt x="419" y="471"/>
                    </a:lnTo>
                    <a:lnTo>
                      <a:pt x="423" y="451"/>
                    </a:lnTo>
                    <a:lnTo>
                      <a:pt x="428" y="431"/>
                    </a:lnTo>
                    <a:lnTo>
                      <a:pt x="434" y="411"/>
                    </a:lnTo>
                    <a:lnTo>
                      <a:pt x="441" y="392"/>
                    </a:lnTo>
                    <a:lnTo>
                      <a:pt x="450" y="375"/>
                    </a:lnTo>
                    <a:lnTo>
                      <a:pt x="462" y="358"/>
                    </a:lnTo>
                    <a:lnTo>
                      <a:pt x="476" y="343"/>
                    </a:lnTo>
                    <a:lnTo>
                      <a:pt x="492" y="330"/>
                    </a:lnTo>
                    <a:lnTo>
                      <a:pt x="510" y="318"/>
                    </a:lnTo>
                    <a:lnTo>
                      <a:pt x="531" y="307"/>
                    </a:lnTo>
                    <a:lnTo>
                      <a:pt x="553" y="299"/>
                    </a:lnTo>
                    <a:lnTo>
                      <a:pt x="579" y="293"/>
                    </a:lnTo>
                    <a:lnTo>
                      <a:pt x="608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67" y="290"/>
                    </a:lnTo>
                    <a:lnTo>
                      <a:pt x="692" y="293"/>
                    </a:lnTo>
                    <a:lnTo>
                      <a:pt x="715" y="299"/>
                    </a:lnTo>
                    <a:lnTo>
                      <a:pt x="725" y="303"/>
                    </a:lnTo>
                    <a:lnTo>
                      <a:pt x="736" y="307"/>
                    </a:lnTo>
                    <a:lnTo>
                      <a:pt x="745" y="312"/>
                    </a:lnTo>
                    <a:lnTo>
                      <a:pt x="755" y="318"/>
                    </a:lnTo>
                    <a:lnTo>
                      <a:pt x="764" y="324"/>
                    </a:lnTo>
                    <a:lnTo>
                      <a:pt x="773" y="331"/>
                    </a:lnTo>
                    <a:lnTo>
                      <a:pt x="788" y="346"/>
                    </a:lnTo>
                    <a:lnTo>
                      <a:pt x="801" y="364"/>
                    </a:lnTo>
                    <a:lnTo>
                      <a:pt x="813" y="383"/>
                    </a:lnTo>
                    <a:lnTo>
                      <a:pt x="824" y="405"/>
                    </a:lnTo>
                    <a:lnTo>
                      <a:pt x="832" y="428"/>
                    </a:lnTo>
                    <a:lnTo>
                      <a:pt x="839" y="454"/>
                    </a:lnTo>
                    <a:lnTo>
                      <a:pt x="845" y="482"/>
                    </a:lnTo>
                    <a:lnTo>
                      <a:pt x="848" y="511"/>
                    </a:lnTo>
                    <a:lnTo>
                      <a:pt x="851" y="542"/>
                    </a:lnTo>
                    <a:lnTo>
                      <a:pt x="851" y="575"/>
                    </a:lnTo>
                    <a:lnTo>
                      <a:pt x="1225" y="575"/>
                    </a:lnTo>
                    <a:lnTo>
                      <a:pt x="1225" y="522"/>
                    </a:lnTo>
                    <a:lnTo>
                      <a:pt x="1225" y="522"/>
                    </a:lnTo>
                    <a:lnTo>
                      <a:pt x="1225" y="488"/>
                    </a:lnTo>
                    <a:lnTo>
                      <a:pt x="1223" y="454"/>
                    </a:lnTo>
                    <a:lnTo>
                      <a:pt x="1219" y="422"/>
                    </a:lnTo>
                    <a:lnTo>
                      <a:pt x="1215" y="393"/>
                    </a:lnTo>
                    <a:lnTo>
                      <a:pt x="1207" y="363"/>
                    </a:lnTo>
                    <a:lnTo>
                      <a:pt x="1200" y="336"/>
                    </a:lnTo>
                    <a:lnTo>
                      <a:pt x="1191" y="309"/>
                    </a:lnTo>
                    <a:lnTo>
                      <a:pt x="1180" y="284"/>
                    </a:lnTo>
                    <a:lnTo>
                      <a:pt x="1170" y="259"/>
                    </a:lnTo>
                    <a:lnTo>
                      <a:pt x="1156" y="236"/>
                    </a:lnTo>
                    <a:lnTo>
                      <a:pt x="1142" y="214"/>
                    </a:lnTo>
                    <a:lnTo>
                      <a:pt x="1128" y="193"/>
                    </a:lnTo>
                    <a:lnTo>
                      <a:pt x="1111" y="173"/>
                    </a:lnTo>
                    <a:lnTo>
                      <a:pt x="1094" y="155"/>
                    </a:lnTo>
                    <a:lnTo>
                      <a:pt x="1076" y="138"/>
                    </a:lnTo>
                    <a:lnTo>
                      <a:pt x="1056" y="121"/>
                    </a:lnTo>
                    <a:lnTo>
                      <a:pt x="1036" y="107"/>
                    </a:lnTo>
                    <a:lnTo>
                      <a:pt x="1014" y="93"/>
                    </a:lnTo>
                    <a:lnTo>
                      <a:pt x="992" y="80"/>
                    </a:lnTo>
                    <a:lnTo>
                      <a:pt x="968" y="68"/>
                    </a:lnTo>
                    <a:lnTo>
                      <a:pt x="944" y="56"/>
                    </a:lnTo>
                    <a:lnTo>
                      <a:pt x="920" y="46"/>
                    </a:lnTo>
                    <a:lnTo>
                      <a:pt x="893" y="37"/>
                    </a:lnTo>
                    <a:lnTo>
                      <a:pt x="866" y="30"/>
                    </a:lnTo>
                    <a:lnTo>
                      <a:pt x="839" y="23"/>
                    </a:lnTo>
                    <a:lnTo>
                      <a:pt x="811" y="17"/>
                    </a:lnTo>
                    <a:lnTo>
                      <a:pt x="781" y="12"/>
                    </a:lnTo>
                    <a:lnTo>
                      <a:pt x="751" y="7"/>
                    </a:lnTo>
                    <a:lnTo>
                      <a:pt x="722" y="5"/>
                    </a:lnTo>
                    <a:lnTo>
                      <a:pt x="690" y="2"/>
                    </a:lnTo>
                    <a:lnTo>
                      <a:pt x="659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592" y="1"/>
                    </a:lnTo>
                    <a:lnTo>
                      <a:pt x="558" y="2"/>
                    </a:lnTo>
                    <a:lnTo>
                      <a:pt x="526" y="5"/>
                    </a:lnTo>
                    <a:lnTo>
                      <a:pt x="494" y="9"/>
                    </a:lnTo>
                    <a:lnTo>
                      <a:pt x="463" y="14"/>
                    </a:lnTo>
                    <a:lnTo>
                      <a:pt x="434" y="20"/>
                    </a:lnTo>
                    <a:lnTo>
                      <a:pt x="405" y="27"/>
                    </a:lnTo>
                    <a:lnTo>
                      <a:pt x="377" y="37"/>
                    </a:lnTo>
                    <a:lnTo>
                      <a:pt x="350" y="46"/>
                    </a:lnTo>
                    <a:lnTo>
                      <a:pt x="324" y="57"/>
                    </a:lnTo>
                    <a:lnTo>
                      <a:pt x="299" y="69"/>
                    </a:lnTo>
                    <a:lnTo>
                      <a:pt x="275" y="81"/>
                    </a:lnTo>
                    <a:lnTo>
                      <a:pt x="251" y="95"/>
                    </a:lnTo>
                    <a:lnTo>
                      <a:pt x="229" y="110"/>
                    </a:lnTo>
                    <a:lnTo>
                      <a:pt x="209" y="127"/>
                    </a:lnTo>
                    <a:lnTo>
                      <a:pt x="188" y="144"/>
                    </a:lnTo>
                    <a:lnTo>
                      <a:pt x="169" y="163"/>
                    </a:lnTo>
                    <a:lnTo>
                      <a:pt x="152" y="182"/>
                    </a:lnTo>
                    <a:lnTo>
                      <a:pt x="135" y="203"/>
                    </a:lnTo>
                    <a:lnTo>
                      <a:pt x="120" y="224"/>
                    </a:lnTo>
                    <a:lnTo>
                      <a:pt x="104" y="247"/>
                    </a:lnTo>
                    <a:lnTo>
                      <a:pt x="91" y="271"/>
                    </a:lnTo>
                    <a:lnTo>
                      <a:pt x="79" y="297"/>
                    </a:lnTo>
                    <a:lnTo>
                      <a:pt x="69" y="323"/>
                    </a:lnTo>
                    <a:lnTo>
                      <a:pt x="59" y="350"/>
                    </a:lnTo>
                    <a:lnTo>
                      <a:pt x="51" y="377"/>
                    </a:lnTo>
                    <a:lnTo>
                      <a:pt x="44" y="407"/>
                    </a:lnTo>
                    <a:lnTo>
                      <a:pt x="38" y="438"/>
                    </a:lnTo>
                    <a:lnTo>
                      <a:pt x="33" y="470"/>
                    </a:lnTo>
                    <a:lnTo>
                      <a:pt x="30" y="502"/>
                    </a:lnTo>
                    <a:lnTo>
                      <a:pt x="27" y="536"/>
                    </a:lnTo>
                    <a:lnTo>
                      <a:pt x="27" y="571"/>
                    </a:lnTo>
                    <a:lnTo>
                      <a:pt x="27" y="571"/>
                    </a:lnTo>
                    <a:lnTo>
                      <a:pt x="27" y="600"/>
                    </a:lnTo>
                    <a:lnTo>
                      <a:pt x="28" y="629"/>
                    </a:lnTo>
                    <a:lnTo>
                      <a:pt x="31" y="657"/>
                    </a:lnTo>
                    <a:lnTo>
                      <a:pt x="34" y="683"/>
                    </a:lnTo>
                    <a:lnTo>
                      <a:pt x="39" y="710"/>
                    </a:lnTo>
                    <a:lnTo>
                      <a:pt x="44" y="734"/>
                    </a:lnTo>
                    <a:lnTo>
                      <a:pt x="50" y="758"/>
                    </a:lnTo>
                    <a:lnTo>
                      <a:pt x="57" y="782"/>
                    </a:lnTo>
                    <a:lnTo>
                      <a:pt x="65" y="805"/>
                    </a:lnTo>
                    <a:lnTo>
                      <a:pt x="75" y="826"/>
                    </a:lnTo>
                    <a:lnTo>
                      <a:pt x="84" y="847"/>
                    </a:lnTo>
                    <a:lnTo>
                      <a:pt x="96" y="867"/>
                    </a:lnTo>
                    <a:lnTo>
                      <a:pt x="108" y="886"/>
                    </a:lnTo>
                    <a:lnTo>
                      <a:pt x="121" y="905"/>
                    </a:lnTo>
                    <a:lnTo>
                      <a:pt x="135" y="923"/>
                    </a:lnTo>
                    <a:lnTo>
                      <a:pt x="151" y="941"/>
                    </a:lnTo>
                    <a:lnTo>
                      <a:pt x="166" y="958"/>
                    </a:lnTo>
                    <a:lnTo>
                      <a:pt x="184" y="973"/>
                    </a:lnTo>
                    <a:lnTo>
                      <a:pt x="201" y="990"/>
                    </a:lnTo>
                    <a:lnTo>
                      <a:pt x="220" y="1004"/>
                    </a:lnTo>
                    <a:lnTo>
                      <a:pt x="242" y="1019"/>
                    </a:lnTo>
                    <a:lnTo>
                      <a:pt x="263" y="1034"/>
                    </a:lnTo>
                    <a:lnTo>
                      <a:pt x="284" y="1048"/>
                    </a:lnTo>
                    <a:lnTo>
                      <a:pt x="308" y="1061"/>
                    </a:lnTo>
                    <a:lnTo>
                      <a:pt x="333" y="1074"/>
                    </a:lnTo>
                    <a:lnTo>
                      <a:pt x="358" y="1087"/>
                    </a:lnTo>
                    <a:lnTo>
                      <a:pt x="412" y="1111"/>
                    </a:lnTo>
                    <a:lnTo>
                      <a:pt x="472" y="1134"/>
                    </a:lnTo>
                    <a:lnTo>
                      <a:pt x="534" y="1157"/>
                    </a:lnTo>
                    <a:lnTo>
                      <a:pt x="534" y="1157"/>
                    </a:lnTo>
                    <a:lnTo>
                      <a:pt x="581" y="1174"/>
                    </a:lnTo>
                    <a:lnTo>
                      <a:pt x="623" y="1190"/>
                    </a:lnTo>
                    <a:lnTo>
                      <a:pt x="661" y="1206"/>
                    </a:lnTo>
                    <a:lnTo>
                      <a:pt x="697" y="1222"/>
                    </a:lnTo>
                    <a:lnTo>
                      <a:pt x="729" y="1239"/>
                    </a:lnTo>
                    <a:lnTo>
                      <a:pt x="757" y="1255"/>
                    </a:lnTo>
                    <a:lnTo>
                      <a:pt x="782" y="1272"/>
                    </a:lnTo>
                    <a:lnTo>
                      <a:pt x="805" y="1290"/>
                    </a:lnTo>
                    <a:lnTo>
                      <a:pt x="814" y="1299"/>
                    </a:lnTo>
                    <a:lnTo>
                      <a:pt x="824" y="1310"/>
                    </a:lnTo>
                    <a:lnTo>
                      <a:pt x="832" y="1319"/>
                    </a:lnTo>
                    <a:lnTo>
                      <a:pt x="839" y="1330"/>
                    </a:lnTo>
                    <a:lnTo>
                      <a:pt x="846" y="1341"/>
                    </a:lnTo>
                    <a:lnTo>
                      <a:pt x="852" y="1352"/>
                    </a:lnTo>
                    <a:lnTo>
                      <a:pt x="858" y="1363"/>
                    </a:lnTo>
                    <a:lnTo>
                      <a:pt x="863" y="1375"/>
                    </a:lnTo>
                    <a:lnTo>
                      <a:pt x="867" y="1387"/>
                    </a:lnTo>
                    <a:lnTo>
                      <a:pt x="871" y="1400"/>
                    </a:lnTo>
                    <a:lnTo>
                      <a:pt x="877" y="1427"/>
                    </a:lnTo>
                    <a:lnTo>
                      <a:pt x="880" y="1457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518"/>
                    </a:lnTo>
                    <a:lnTo>
                      <a:pt x="876" y="1546"/>
                    </a:lnTo>
                    <a:lnTo>
                      <a:pt x="870" y="1571"/>
                    </a:lnTo>
                    <a:lnTo>
                      <a:pt x="861" y="1595"/>
                    </a:lnTo>
                    <a:lnTo>
                      <a:pt x="851" y="1616"/>
                    </a:lnTo>
                    <a:lnTo>
                      <a:pt x="839" y="1636"/>
                    </a:lnTo>
                    <a:lnTo>
                      <a:pt x="825" y="1654"/>
                    </a:lnTo>
                    <a:lnTo>
                      <a:pt x="809" y="1670"/>
                    </a:lnTo>
                    <a:lnTo>
                      <a:pt x="793" y="1683"/>
                    </a:lnTo>
                    <a:lnTo>
                      <a:pt x="774" y="1696"/>
                    </a:lnTo>
                    <a:lnTo>
                      <a:pt x="755" y="1705"/>
                    </a:lnTo>
                    <a:lnTo>
                      <a:pt x="735" y="1713"/>
                    </a:lnTo>
                    <a:lnTo>
                      <a:pt x="713" y="1719"/>
                    </a:lnTo>
                    <a:lnTo>
                      <a:pt x="692" y="1724"/>
                    </a:lnTo>
                    <a:lnTo>
                      <a:pt x="67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11" y="1726"/>
                    </a:lnTo>
                    <a:lnTo>
                      <a:pt x="594" y="1724"/>
                    </a:lnTo>
                    <a:lnTo>
                      <a:pt x="578" y="1722"/>
                    </a:lnTo>
                    <a:lnTo>
                      <a:pt x="562" y="1719"/>
                    </a:lnTo>
                    <a:lnTo>
                      <a:pt x="547" y="1716"/>
                    </a:lnTo>
                    <a:lnTo>
                      <a:pt x="533" y="1711"/>
                    </a:lnTo>
                    <a:lnTo>
                      <a:pt x="520" y="1706"/>
                    </a:lnTo>
                    <a:lnTo>
                      <a:pt x="508" y="1702"/>
                    </a:lnTo>
                    <a:lnTo>
                      <a:pt x="497" y="1696"/>
                    </a:lnTo>
                    <a:lnTo>
                      <a:pt x="486" y="1689"/>
                    </a:lnTo>
                    <a:lnTo>
                      <a:pt x="476" y="1681"/>
                    </a:lnTo>
                    <a:lnTo>
                      <a:pt x="467" y="1673"/>
                    </a:lnTo>
                    <a:lnTo>
                      <a:pt x="457" y="1665"/>
                    </a:lnTo>
                    <a:lnTo>
                      <a:pt x="449" y="1656"/>
                    </a:lnTo>
                    <a:lnTo>
                      <a:pt x="442" y="1647"/>
                    </a:lnTo>
                    <a:lnTo>
                      <a:pt x="435" y="1636"/>
                    </a:lnTo>
                    <a:lnTo>
                      <a:pt x="429" y="1626"/>
                    </a:lnTo>
                    <a:lnTo>
                      <a:pt x="423" y="1615"/>
                    </a:lnTo>
                    <a:lnTo>
                      <a:pt x="417" y="1603"/>
                    </a:lnTo>
                    <a:lnTo>
                      <a:pt x="409" y="1579"/>
                    </a:lnTo>
                    <a:lnTo>
                      <a:pt x="402" y="1552"/>
                    </a:lnTo>
                    <a:lnTo>
                      <a:pt x="397" y="1524"/>
                    </a:lnTo>
                    <a:lnTo>
                      <a:pt x="393" y="1494"/>
                    </a:lnTo>
                    <a:lnTo>
                      <a:pt x="391" y="1462"/>
                    </a:lnTo>
                    <a:lnTo>
                      <a:pt x="390" y="1429"/>
                    </a:lnTo>
                    <a:lnTo>
                      <a:pt x="390" y="1372"/>
                    </a:lnTo>
                    <a:lnTo>
                      <a:pt x="0" y="1372"/>
                    </a:lnTo>
                    <a:lnTo>
                      <a:pt x="0" y="1451"/>
                    </a:lnTo>
                    <a:lnTo>
                      <a:pt x="0" y="1451"/>
                    </a:lnTo>
                    <a:lnTo>
                      <a:pt x="0" y="1483"/>
                    </a:lnTo>
                    <a:lnTo>
                      <a:pt x="1" y="1516"/>
                    </a:lnTo>
                    <a:lnTo>
                      <a:pt x="5" y="1547"/>
                    </a:lnTo>
                    <a:lnTo>
                      <a:pt x="8" y="1578"/>
                    </a:lnTo>
                    <a:lnTo>
                      <a:pt x="13" y="1608"/>
                    </a:lnTo>
                    <a:lnTo>
                      <a:pt x="19" y="1636"/>
                    </a:lnTo>
                    <a:lnTo>
                      <a:pt x="26" y="1664"/>
                    </a:lnTo>
                    <a:lnTo>
                      <a:pt x="33" y="1690"/>
                    </a:lnTo>
                    <a:lnTo>
                      <a:pt x="43" y="1716"/>
                    </a:lnTo>
                    <a:lnTo>
                      <a:pt x="53" y="1741"/>
                    </a:lnTo>
                    <a:lnTo>
                      <a:pt x="65" y="1764"/>
                    </a:lnTo>
                    <a:lnTo>
                      <a:pt x="78" y="1787"/>
                    </a:lnTo>
                    <a:lnTo>
                      <a:pt x="92" y="1808"/>
                    </a:lnTo>
                    <a:lnTo>
                      <a:pt x="108" y="1830"/>
                    </a:lnTo>
                    <a:lnTo>
                      <a:pt x="124" y="1849"/>
                    </a:lnTo>
                    <a:lnTo>
                      <a:pt x="142" y="1868"/>
                    </a:lnTo>
                    <a:lnTo>
                      <a:pt x="161" y="1885"/>
                    </a:lnTo>
                    <a:lnTo>
                      <a:pt x="181" y="1902"/>
                    </a:lnTo>
                    <a:lnTo>
                      <a:pt x="203" y="1918"/>
                    </a:lnTo>
                    <a:lnTo>
                      <a:pt x="226" y="1932"/>
                    </a:lnTo>
                    <a:lnTo>
                      <a:pt x="251" y="1945"/>
                    </a:lnTo>
                    <a:lnTo>
                      <a:pt x="276" y="1957"/>
                    </a:lnTo>
                    <a:lnTo>
                      <a:pt x="305" y="1967"/>
                    </a:lnTo>
                    <a:lnTo>
                      <a:pt x="333" y="1978"/>
                    </a:lnTo>
                    <a:lnTo>
                      <a:pt x="363" y="1986"/>
                    </a:lnTo>
                    <a:lnTo>
                      <a:pt x="395" y="1995"/>
                    </a:lnTo>
                    <a:lnTo>
                      <a:pt x="428" y="2001"/>
                    </a:lnTo>
                    <a:lnTo>
                      <a:pt x="462" y="2007"/>
                    </a:lnTo>
                    <a:lnTo>
                      <a:pt x="498" y="2010"/>
                    </a:lnTo>
                    <a:lnTo>
                      <a:pt x="536" y="2014"/>
                    </a:lnTo>
                    <a:lnTo>
                      <a:pt x="575" y="2015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654" y="2015"/>
                    </a:lnTo>
                    <a:lnTo>
                      <a:pt x="693" y="2014"/>
                    </a:lnTo>
                    <a:lnTo>
                      <a:pt x="730" y="2011"/>
                    </a:lnTo>
                    <a:lnTo>
                      <a:pt x="765" y="2007"/>
                    </a:lnTo>
                    <a:lnTo>
                      <a:pt x="801" y="2002"/>
                    </a:lnTo>
                    <a:lnTo>
                      <a:pt x="834" y="1996"/>
                    </a:lnTo>
                    <a:lnTo>
                      <a:pt x="867" y="1989"/>
                    </a:lnTo>
                    <a:lnTo>
                      <a:pt x="899" y="1980"/>
                    </a:lnTo>
                    <a:lnTo>
                      <a:pt x="929" y="1971"/>
                    </a:lnTo>
                    <a:lnTo>
                      <a:pt x="959" y="1960"/>
                    </a:lnTo>
                    <a:lnTo>
                      <a:pt x="987" y="1948"/>
                    </a:lnTo>
                    <a:lnTo>
                      <a:pt x="1014" y="1935"/>
                    </a:lnTo>
                    <a:lnTo>
                      <a:pt x="1040" y="1921"/>
                    </a:lnTo>
                    <a:lnTo>
                      <a:pt x="1065" y="1906"/>
                    </a:lnTo>
                    <a:lnTo>
                      <a:pt x="1088" y="1890"/>
                    </a:lnTo>
                    <a:lnTo>
                      <a:pt x="1110" y="1872"/>
                    </a:lnTo>
                    <a:lnTo>
                      <a:pt x="1132" y="1853"/>
                    </a:lnTo>
                    <a:lnTo>
                      <a:pt x="1151" y="1833"/>
                    </a:lnTo>
                    <a:lnTo>
                      <a:pt x="1170" y="1812"/>
                    </a:lnTo>
                    <a:lnTo>
                      <a:pt x="1187" y="1789"/>
                    </a:lnTo>
                    <a:lnTo>
                      <a:pt x="1203" y="1766"/>
                    </a:lnTo>
                    <a:lnTo>
                      <a:pt x="1217" y="1741"/>
                    </a:lnTo>
                    <a:lnTo>
                      <a:pt x="1230" y="1715"/>
                    </a:lnTo>
                    <a:lnTo>
                      <a:pt x="1243" y="1687"/>
                    </a:lnTo>
                    <a:lnTo>
                      <a:pt x="1252" y="1658"/>
                    </a:lnTo>
                    <a:lnTo>
                      <a:pt x="1262" y="1628"/>
                    </a:lnTo>
                    <a:lnTo>
                      <a:pt x="1270" y="1597"/>
                    </a:lnTo>
                    <a:lnTo>
                      <a:pt x="1276" y="1564"/>
                    </a:lnTo>
                    <a:lnTo>
                      <a:pt x="1281" y="1531"/>
                    </a:lnTo>
                    <a:lnTo>
                      <a:pt x="1286" y="1495"/>
                    </a:lnTo>
                    <a:lnTo>
                      <a:pt x="1287" y="1458"/>
                    </a:lnTo>
                    <a:lnTo>
                      <a:pt x="1288" y="1420"/>
                    </a:lnTo>
                    <a:lnTo>
                      <a:pt x="1288" y="1420"/>
                    </a:lnTo>
                    <a:lnTo>
                      <a:pt x="1287" y="1378"/>
                    </a:lnTo>
                    <a:lnTo>
                      <a:pt x="1284" y="1336"/>
                    </a:lnTo>
                    <a:lnTo>
                      <a:pt x="1279" y="1297"/>
                    </a:lnTo>
                    <a:lnTo>
                      <a:pt x="1271" y="1259"/>
                    </a:lnTo>
                    <a:lnTo>
                      <a:pt x="1267" y="1240"/>
                    </a:lnTo>
                    <a:lnTo>
                      <a:pt x="1262" y="1222"/>
                    </a:lnTo>
                    <a:lnTo>
                      <a:pt x="1255" y="1206"/>
                    </a:lnTo>
                    <a:lnTo>
                      <a:pt x="1249" y="1188"/>
                    </a:lnTo>
                    <a:lnTo>
                      <a:pt x="1241" y="1171"/>
                    </a:lnTo>
                    <a:lnTo>
                      <a:pt x="1232" y="1155"/>
                    </a:lnTo>
                    <a:lnTo>
                      <a:pt x="1223" y="1139"/>
                    </a:lnTo>
                    <a:lnTo>
                      <a:pt x="1213" y="1124"/>
                    </a:lnTo>
                    <a:lnTo>
                      <a:pt x="1203" y="1108"/>
                    </a:lnTo>
                    <a:lnTo>
                      <a:pt x="1191" y="1093"/>
                    </a:lnTo>
                    <a:lnTo>
                      <a:pt x="1178" y="1079"/>
                    </a:lnTo>
                    <a:lnTo>
                      <a:pt x="1165" y="1063"/>
                    </a:lnTo>
                    <a:lnTo>
                      <a:pt x="1151" y="1049"/>
                    </a:lnTo>
                    <a:lnTo>
                      <a:pt x="1134" y="1036"/>
                    </a:lnTo>
                    <a:lnTo>
                      <a:pt x="1117" y="1022"/>
                    </a:lnTo>
                    <a:lnTo>
                      <a:pt x="1101" y="1009"/>
                    </a:lnTo>
                    <a:lnTo>
                      <a:pt x="1082" y="996"/>
                    </a:lnTo>
                    <a:lnTo>
                      <a:pt x="1062" y="982"/>
                    </a:lnTo>
                    <a:lnTo>
                      <a:pt x="1042" y="969"/>
                    </a:lnTo>
                    <a:lnTo>
                      <a:pt x="1019" y="956"/>
                    </a:lnTo>
                    <a:lnTo>
                      <a:pt x="972" y="931"/>
                    </a:lnTo>
                    <a:lnTo>
                      <a:pt x="920" y="908"/>
                    </a:lnTo>
                    <a:lnTo>
                      <a:pt x="920" y="9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691438" y="2301875"/>
                <a:ext cx="523875" cy="525463"/>
              </a:xfrm>
              <a:custGeom>
                <a:avLst/>
                <a:gdLst>
                  <a:gd name="T0" fmla="*/ 0 w 990"/>
                  <a:gd name="T1" fmla="*/ 344 h 993"/>
                  <a:gd name="T2" fmla="*/ 308 w 990"/>
                  <a:gd name="T3" fmla="*/ 499 h 993"/>
                  <a:gd name="T4" fmla="*/ 1 w 990"/>
                  <a:gd name="T5" fmla="*/ 649 h 993"/>
                  <a:gd name="T6" fmla="*/ 1 w 990"/>
                  <a:gd name="T7" fmla="*/ 993 h 993"/>
                  <a:gd name="T8" fmla="*/ 990 w 990"/>
                  <a:gd name="T9" fmla="*/ 497 h 993"/>
                  <a:gd name="T10" fmla="*/ 990 w 990"/>
                  <a:gd name="T11" fmla="*/ 497 h 993"/>
                  <a:gd name="T12" fmla="*/ 758 w 990"/>
                  <a:gd name="T13" fmla="*/ 380 h 993"/>
                  <a:gd name="T14" fmla="*/ 426 w 990"/>
                  <a:gd name="T15" fmla="*/ 214 h 993"/>
                  <a:gd name="T16" fmla="*/ 0 w 990"/>
                  <a:gd name="T17" fmla="*/ 0 h 993"/>
                  <a:gd name="T18" fmla="*/ 0 w 990"/>
                  <a:gd name="T19" fmla="*/ 344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3">
                    <a:moveTo>
                      <a:pt x="0" y="344"/>
                    </a:moveTo>
                    <a:lnTo>
                      <a:pt x="308" y="499"/>
                    </a:lnTo>
                    <a:lnTo>
                      <a:pt x="1" y="649"/>
                    </a:lnTo>
                    <a:lnTo>
                      <a:pt x="1" y="993"/>
                    </a:lnTo>
                    <a:lnTo>
                      <a:pt x="990" y="497"/>
                    </a:lnTo>
                    <a:lnTo>
                      <a:pt x="990" y="497"/>
                    </a:lnTo>
                    <a:lnTo>
                      <a:pt x="758" y="380"/>
                    </a:lnTo>
                    <a:lnTo>
                      <a:pt x="426" y="214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91438" y="2058988"/>
                <a:ext cx="649288" cy="471488"/>
              </a:xfrm>
              <a:custGeom>
                <a:avLst/>
                <a:gdLst>
                  <a:gd name="T0" fmla="*/ 1227 w 1227"/>
                  <a:gd name="T1" fmla="*/ 492 h 892"/>
                  <a:gd name="T2" fmla="*/ 1225 w 1227"/>
                  <a:gd name="T3" fmla="*/ 425 h 892"/>
                  <a:gd name="T4" fmla="*/ 1217 w 1227"/>
                  <a:gd name="T5" fmla="*/ 364 h 892"/>
                  <a:gd name="T6" fmla="*/ 1204 w 1227"/>
                  <a:gd name="T7" fmla="*/ 308 h 892"/>
                  <a:gd name="T8" fmla="*/ 1186 w 1227"/>
                  <a:gd name="T9" fmla="*/ 259 h 892"/>
                  <a:gd name="T10" fmla="*/ 1165 w 1227"/>
                  <a:gd name="T11" fmla="*/ 214 h 892"/>
                  <a:gd name="T12" fmla="*/ 1137 w 1227"/>
                  <a:gd name="T13" fmla="*/ 173 h 892"/>
                  <a:gd name="T14" fmla="*/ 1107 w 1227"/>
                  <a:gd name="T15" fmla="*/ 138 h 892"/>
                  <a:gd name="T16" fmla="*/ 1072 w 1227"/>
                  <a:gd name="T17" fmla="*/ 107 h 892"/>
                  <a:gd name="T18" fmla="*/ 1034 w 1227"/>
                  <a:gd name="T19" fmla="*/ 79 h 892"/>
                  <a:gd name="T20" fmla="*/ 992 w 1227"/>
                  <a:gd name="T21" fmla="*/ 58 h 892"/>
                  <a:gd name="T22" fmla="*/ 947 w 1227"/>
                  <a:gd name="T23" fmla="*/ 39 h 892"/>
                  <a:gd name="T24" fmla="*/ 898 w 1227"/>
                  <a:gd name="T25" fmla="*/ 25 h 892"/>
                  <a:gd name="T26" fmla="*/ 847 w 1227"/>
                  <a:gd name="T27" fmla="*/ 14 h 892"/>
                  <a:gd name="T28" fmla="*/ 793 w 1227"/>
                  <a:gd name="T29" fmla="*/ 6 h 892"/>
                  <a:gd name="T30" fmla="*/ 736 w 1227"/>
                  <a:gd name="T31" fmla="*/ 1 h 892"/>
                  <a:gd name="T32" fmla="*/ 676 w 1227"/>
                  <a:gd name="T33" fmla="*/ 0 h 892"/>
                  <a:gd name="T34" fmla="*/ 0 w 1227"/>
                  <a:gd name="T35" fmla="*/ 288 h 892"/>
                  <a:gd name="T36" fmla="*/ 554 w 1227"/>
                  <a:gd name="T37" fmla="*/ 288 h 892"/>
                  <a:gd name="T38" fmla="*/ 622 w 1227"/>
                  <a:gd name="T39" fmla="*/ 292 h 892"/>
                  <a:gd name="T40" fmla="*/ 680 w 1227"/>
                  <a:gd name="T41" fmla="*/ 301 h 892"/>
                  <a:gd name="T42" fmla="*/ 729 w 1227"/>
                  <a:gd name="T43" fmla="*/ 319 h 892"/>
                  <a:gd name="T44" fmla="*/ 750 w 1227"/>
                  <a:gd name="T45" fmla="*/ 331 h 892"/>
                  <a:gd name="T46" fmla="*/ 768 w 1227"/>
                  <a:gd name="T47" fmla="*/ 345 h 892"/>
                  <a:gd name="T48" fmla="*/ 784 w 1227"/>
                  <a:gd name="T49" fmla="*/ 362 h 892"/>
                  <a:gd name="T50" fmla="*/ 798 w 1227"/>
                  <a:gd name="T51" fmla="*/ 380 h 892"/>
                  <a:gd name="T52" fmla="*/ 810 w 1227"/>
                  <a:gd name="T53" fmla="*/ 400 h 892"/>
                  <a:gd name="T54" fmla="*/ 820 w 1227"/>
                  <a:gd name="T55" fmla="*/ 424 h 892"/>
                  <a:gd name="T56" fmla="*/ 833 w 1227"/>
                  <a:gd name="T57" fmla="*/ 477 h 892"/>
                  <a:gd name="T58" fmla="*/ 836 w 1227"/>
                  <a:gd name="T59" fmla="*/ 541 h 892"/>
                  <a:gd name="T60" fmla="*/ 836 w 1227"/>
                  <a:gd name="T61" fmla="*/ 558 h 892"/>
                  <a:gd name="T62" fmla="*/ 834 w 1227"/>
                  <a:gd name="T63" fmla="*/ 591 h 892"/>
                  <a:gd name="T64" fmla="*/ 828 w 1227"/>
                  <a:gd name="T65" fmla="*/ 619 h 892"/>
                  <a:gd name="T66" fmla="*/ 819 w 1227"/>
                  <a:gd name="T67" fmla="*/ 645 h 892"/>
                  <a:gd name="T68" fmla="*/ 808 w 1227"/>
                  <a:gd name="T69" fmla="*/ 670 h 892"/>
                  <a:gd name="T70" fmla="*/ 794 w 1227"/>
                  <a:gd name="T71" fmla="*/ 692 h 892"/>
                  <a:gd name="T72" fmla="*/ 777 w 1227"/>
                  <a:gd name="T73" fmla="*/ 711 h 892"/>
                  <a:gd name="T74" fmla="*/ 749 w 1227"/>
                  <a:gd name="T75" fmla="*/ 736 h 892"/>
                  <a:gd name="T76" fmla="*/ 1060 w 1227"/>
                  <a:gd name="T77" fmla="*/ 892 h 892"/>
                  <a:gd name="T78" fmla="*/ 1078 w 1227"/>
                  <a:gd name="T79" fmla="*/ 876 h 892"/>
                  <a:gd name="T80" fmla="*/ 1110 w 1227"/>
                  <a:gd name="T81" fmla="*/ 839 h 892"/>
                  <a:gd name="T82" fmla="*/ 1140 w 1227"/>
                  <a:gd name="T83" fmla="*/ 800 h 892"/>
                  <a:gd name="T84" fmla="*/ 1167 w 1227"/>
                  <a:gd name="T85" fmla="*/ 755 h 892"/>
                  <a:gd name="T86" fmla="*/ 1189 w 1227"/>
                  <a:gd name="T87" fmla="*/ 705 h 892"/>
                  <a:gd name="T88" fmla="*/ 1207 w 1227"/>
                  <a:gd name="T89" fmla="*/ 651 h 892"/>
                  <a:gd name="T90" fmla="*/ 1220 w 1227"/>
                  <a:gd name="T91" fmla="*/ 591 h 892"/>
                  <a:gd name="T92" fmla="*/ 1226 w 1227"/>
                  <a:gd name="T93" fmla="*/ 527 h 892"/>
                  <a:gd name="T94" fmla="*/ 1227 w 1227"/>
                  <a:gd name="T95" fmla="*/ 4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7" h="892">
                    <a:moveTo>
                      <a:pt x="1227" y="492"/>
                    </a:moveTo>
                    <a:lnTo>
                      <a:pt x="1227" y="492"/>
                    </a:lnTo>
                    <a:lnTo>
                      <a:pt x="1227" y="458"/>
                    </a:lnTo>
                    <a:lnTo>
                      <a:pt x="1225" y="425"/>
                    </a:lnTo>
                    <a:lnTo>
                      <a:pt x="1221" y="394"/>
                    </a:lnTo>
                    <a:lnTo>
                      <a:pt x="1217" y="364"/>
                    </a:lnTo>
                    <a:lnTo>
                      <a:pt x="1211" y="336"/>
                    </a:lnTo>
                    <a:lnTo>
                      <a:pt x="1204" y="308"/>
                    </a:lnTo>
                    <a:lnTo>
                      <a:pt x="1195" y="282"/>
                    </a:lnTo>
                    <a:lnTo>
                      <a:pt x="1186" y="259"/>
                    </a:lnTo>
                    <a:lnTo>
                      <a:pt x="1176" y="235"/>
                    </a:lnTo>
                    <a:lnTo>
                      <a:pt x="1165" y="214"/>
                    </a:lnTo>
                    <a:lnTo>
                      <a:pt x="1152" y="192"/>
                    </a:lnTo>
                    <a:lnTo>
                      <a:pt x="1137" y="173"/>
                    </a:lnTo>
                    <a:lnTo>
                      <a:pt x="1123" y="154"/>
                    </a:lnTo>
                    <a:lnTo>
                      <a:pt x="1107" y="138"/>
                    </a:lnTo>
                    <a:lnTo>
                      <a:pt x="1090" y="121"/>
                    </a:lnTo>
                    <a:lnTo>
                      <a:pt x="1072" y="107"/>
                    </a:lnTo>
                    <a:lnTo>
                      <a:pt x="1053" y="93"/>
                    </a:lnTo>
                    <a:lnTo>
                      <a:pt x="1034" y="79"/>
                    </a:lnTo>
                    <a:lnTo>
                      <a:pt x="1013" y="69"/>
                    </a:lnTo>
                    <a:lnTo>
                      <a:pt x="992" y="58"/>
                    </a:lnTo>
                    <a:lnTo>
                      <a:pt x="969" y="49"/>
                    </a:lnTo>
                    <a:lnTo>
                      <a:pt x="947" y="39"/>
                    </a:lnTo>
                    <a:lnTo>
                      <a:pt x="923" y="32"/>
                    </a:lnTo>
                    <a:lnTo>
                      <a:pt x="898" y="25"/>
                    </a:lnTo>
                    <a:lnTo>
                      <a:pt x="873" y="19"/>
                    </a:lnTo>
                    <a:lnTo>
                      <a:pt x="847" y="14"/>
                    </a:lnTo>
                    <a:lnTo>
                      <a:pt x="820" y="9"/>
                    </a:lnTo>
                    <a:lnTo>
                      <a:pt x="793" y="6"/>
                    </a:lnTo>
                    <a:lnTo>
                      <a:pt x="764" y="4"/>
                    </a:lnTo>
                    <a:lnTo>
                      <a:pt x="736" y="1"/>
                    </a:lnTo>
                    <a:lnTo>
                      <a:pt x="707" y="1"/>
                    </a:lnTo>
                    <a:lnTo>
                      <a:pt x="67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4" y="288"/>
                    </a:lnTo>
                    <a:lnTo>
                      <a:pt x="554" y="288"/>
                    </a:lnTo>
                    <a:lnTo>
                      <a:pt x="590" y="289"/>
                    </a:lnTo>
                    <a:lnTo>
                      <a:pt x="622" y="292"/>
                    </a:lnTo>
                    <a:lnTo>
                      <a:pt x="653" y="295"/>
                    </a:lnTo>
                    <a:lnTo>
                      <a:pt x="680" y="301"/>
                    </a:lnTo>
                    <a:lnTo>
                      <a:pt x="706" y="310"/>
                    </a:lnTo>
                    <a:lnTo>
                      <a:pt x="729" y="319"/>
                    </a:lnTo>
                    <a:lnTo>
                      <a:pt x="739" y="325"/>
                    </a:lnTo>
                    <a:lnTo>
                      <a:pt x="750" y="331"/>
                    </a:lnTo>
                    <a:lnTo>
                      <a:pt x="759" y="338"/>
                    </a:lnTo>
                    <a:lnTo>
                      <a:pt x="768" y="345"/>
                    </a:lnTo>
                    <a:lnTo>
                      <a:pt x="777" y="354"/>
                    </a:lnTo>
                    <a:lnTo>
                      <a:pt x="784" y="362"/>
                    </a:lnTo>
                    <a:lnTo>
                      <a:pt x="791" y="370"/>
                    </a:lnTo>
                    <a:lnTo>
                      <a:pt x="798" y="380"/>
                    </a:lnTo>
                    <a:lnTo>
                      <a:pt x="804" y="389"/>
                    </a:lnTo>
                    <a:lnTo>
                      <a:pt x="810" y="400"/>
                    </a:lnTo>
                    <a:lnTo>
                      <a:pt x="815" y="412"/>
                    </a:lnTo>
                    <a:lnTo>
                      <a:pt x="820" y="424"/>
                    </a:lnTo>
                    <a:lnTo>
                      <a:pt x="827" y="448"/>
                    </a:lnTo>
                    <a:lnTo>
                      <a:pt x="833" y="477"/>
                    </a:lnTo>
                    <a:lnTo>
                      <a:pt x="836" y="508"/>
                    </a:lnTo>
                    <a:lnTo>
                      <a:pt x="836" y="541"/>
                    </a:lnTo>
                    <a:lnTo>
                      <a:pt x="836" y="541"/>
                    </a:lnTo>
                    <a:lnTo>
                      <a:pt x="836" y="558"/>
                    </a:lnTo>
                    <a:lnTo>
                      <a:pt x="835" y="574"/>
                    </a:lnTo>
                    <a:lnTo>
                      <a:pt x="834" y="591"/>
                    </a:lnTo>
                    <a:lnTo>
                      <a:pt x="830" y="605"/>
                    </a:lnTo>
                    <a:lnTo>
                      <a:pt x="828" y="619"/>
                    </a:lnTo>
                    <a:lnTo>
                      <a:pt x="823" y="634"/>
                    </a:lnTo>
                    <a:lnTo>
                      <a:pt x="819" y="645"/>
                    </a:lnTo>
                    <a:lnTo>
                      <a:pt x="814" y="659"/>
                    </a:lnTo>
                    <a:lnTo>
                      <a:pt x="808" y="670"/>
                    </a:lnTo>
                    <a:lnTo>
                      <a:pt x="801" y="681"/>
                    </a:lnTo>
                    <a:lnTo>
                      <a:pt x="794" y="692"/>
                    </a:lnTo>
                    <a:lnTo>
                      <a:pt x="785" y="701"/>
                    </a:lnTo>
                    <a:lnTo>
                      <a:pt x="777" y="711"/>
                    </a:lnTo>
                    <a:lnTo>
                      <a:pt x="769" y="719"/>
                    </a:lnTo>
                    <a:lnTo>
                      <a:pt x="749" y="736"/>
                    </a:lnTo>
                    <a:lnTo>
                      <a:pt x="749" y="736"/>
                    </a:lnTo>
                    <a:lnTo>
                      <a:pt x="1060" y="892"/>
                    </a:lnTo>
                    <a:lnTo>
                      <a:pt x="1060" y="892"/>
                    </a:lnTo>
                    <a:lnTo>
                      <a:pt x="1078" y="876"/>
                    </a:lnTo>
                    <a:lnTo>
                      <a:pt x="1095" y="858"/>
                    </a:lnTo>
                    <a:lnTo>
                      <a:pt x="1110" y="839"/>
                    </a:lnTo>
                    <a:lnTo>
                      <a:pt x="1125" y="820"/>
                    </a:lnTo>
                    <a:lnTo>
                      <a:pt x="1140" y="800"/>
                    </a:lnTo>
                    <a:lnTo>
                      <a:pt x="1154" y="777"/>
                    </a:lnTo>
                    <a:lnTo>
                      <a:pt x="1167" y="755"/>
                    </a:lnTo>
                    <a:lnTo>
                      <a:pt x="1179" y="731"/>
                    </a:lnTo>
                    <a:lnTo>
                      <a:pt x="1189" y="705"/>
                    </a:lnTo>
                    <a:lnTo>
                      <a:pt x="1199" y="679"/>
                    </a:lnTo>
                    <a:lnTo>
                      <a:pt x="1207" y="651"/>
                    </a:lnTo>
                    <a:lnTo>
                      <a:pt x="1214" y="622"/>
                    </a:lnTo>
                    <a:lnTo>
                      <a:pt x="1220" y="591"/>
                    </a:lnTo>
                    <a:lnTo>
                      <a:pt x="1224" y="560"/>
                    </a:lnTo>
                    <a:lnTo>
                      <a:pt x="1226" y="527"/>
                    </a:lnTo>
                    <a:lnTo>
                      <a:pt x="1227" y="492"/>
                    </a:lnTo>
                    <a:lnTo>
                      <a:pt x="1227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691438" y="2593975"/>
                <a:ext cx="679450" cy="490538"/>
              </a:xfrm>
              <a:custGeom>
                <a:avLst/>
                <a:gdLst>
                  <a:gd name="T0" fmla="*/ 753 w 1283"/>
                  <a:gd name="T1" fmla="*/ 161 h 928"/>
                  <a:gd name="T2" fmla="*/ 777 w 1283"/>
                  <a:gd name="T3" fmla="*/ 173 h 928"/>
                  <a:gd name="T4" fmla="*/ 790 w 1283"/>
                  <a:gd name="T5" fmla="*/ 182 h 928"/>
                  <a:gd name="T6" fmla="*/ 814 w 1283"/>
                  <a:gd name="T7" fmla="*/ 199 h 928"/>
                  <a:gd name="T8" fmla="*/ 836 w 1283"/>
                  <a:gd name="T9" fmla="*/ 220 h 928"/>
                  <a:gd name="T10" fmla="*/ 854 w 1283"/>
                  <a:gd name="T11" fmla="*/ 242 h 928"/>
                  <a:gd name="T12" fmla="*/ 870 w 1283"/>
                  <a:gd name="T13" fmla="*/ 268 h 928"/>
                  <a:gd name="T14" fmla="*/ 880 w 1283"/>
                  <a:gd name="T15" fmla="*/ 297 h 928"/>
                  <a:gd name="T16" fmla="*/ 889 w 1283"/>
                  <a:gd name="T17" fmla="*/ 330 h 928"/>
                  <a:gd name="T18" fmla="*/ 892 w 1283"/>
                  <a:gd name="T19" fmla="*/ 367 h 928"/>
                  <a:gd name="T20" fmla="*/ 893 w 1283"/>
                  <a:gd name="T21" fmla="*/ 387 h 928"/>
                  <a:gd name="T22" fmla="*/ 889 w 1283"/>
                  <a:gd name="T23" fmla="*/ 451 h 928"/>
                  <a:gd name="T24" fmla="*/ 877 w 1283"/>
                  <a:gd name="T25" fmla="*/ 504 h 928"/>
                  <a:gd name="T26" fmla="*/ 866 w 1283"/>
                  <a:gd name="T27" fmla="*/ 527 h 928"/>
                  <a:gd name="T28" fmla="*/ 854 w 1283"/>
                  <a:gd name="T29" fmla="*/ 548 h 928"/>
                  <a:gd name="T30" fmla="*/ 841 w 1283"/>
                  <a:gd name="T31" fmla="*/ 566 h 928"/>
                  <a:gd name="T32" fmla="*/ 825 w 1283"/>
                  <a:gd name="T33" fmla="*/ 583 h 928"/>
                  <a:gd name="T34" fmla="*/ 806 w 1283"/>
                  <a:gd name="T35" fmla="*/ 597 h 928"/>
                  <a:gd name="T36" fmla="*/ 785 w 1283"/>
                  <a:gd name="T37" fmla="*/ 609 h 928"/>
                  <a:gd name="T38" fmla="*/ 737 w 1283"/>
                  <a:gd name="T39" fmla="*/ 627 h 928"/>
                  <a:gd name="T40" fmla="*/ 679 w 1283"/>
                  <a:gd name="T41" fmla="*/ 636 h 928"/>
                  <a:gd name="T42" fmla="*/ 611 w 1283"/>
                  <a:gd name="T43" fmla="*/ 640 h 928"/>
                  <a:gd name="T44" fmla="*/ 0 w 1283"/>
                  <a:gd name="T45" fmla="*/ 928 h 928"/>
                  <a:gd name="T46" fmla="*/ 733 w 1283"/>
                  <a:gd name="T47" fmla="*/ 928 h 928"/>
                  <a:gd name="T48" fmla="*/ 793 w 1283"/>
                  <a:gd name="T49" fmla="*/ 926 h 928"/>
                  <a:gd name="T50" fmla="*/ 848 w 1283"/>
                  <a:gd name="T51" fmla="*/ 922 h 928"/>
                  <a:gd name="T52" fmla="*/ 903 w 1283"/>
                  <a:gd name="T53" fmla="*/ 914 h 928"/>
                  <a:gd name="T54" fmla="*/ 954 w 1283"/>
                  <a:gd name="T55" fmla="*/ 903 h 928"/>
                  <a:gd name="T56" fmla="*/ 1002 w 1283"/>
                  <a:gd name="T57" fmla="*/ 889 h 928"/>
                  <a:gd name="T58" fmla="*/ 1048 w 1283"/>
                  <a:gd name="T59" fmla="*/ 870 h 928"/>
                  <a:gd name="T60" fmla="*/ 1090 w 1283"/>
                  <a:gd name="T61" fmla="*/ 847 h 928"/>
                  <a:gd name="T62" fmla="*/ 1128 w 1283"/>
                  <a:gd name="T63" fmla="*/ 821 h 928"/>
                  <a:gd name="T64" fmla="*/ 1163 w 1283"/>
                  <a:gd name="T65" fmla="*/ 790 h 928"/>
                  <a:gd name="T66" fmla="*/ 1194 w 1283"/>
                  <a:gd name="T67" fmla="*/ 755 h 928"/>
                  <a:gd name="T68" fmla="*/ 1220 w 1283"/>
                  <a:gd name="T69" fmla="*/ 714 h 928"/>
                  <a:gd name="T70" fmla="*/ 1243 w 1283"/>
                  <a:gd name="T71" fmla="*/ 669 h 928"/>
                  <a:gd name="T72" fmla="*/ 1261 w 1283"/>
                  <a:gd name="T73" fmla="*/ 620 h 928"/>
                  <a:gd name="T74" fmla="*/ 1274 w 1283"/>
                  <a:gd name="T75" fmla="*/ 564 h 928"/>
                  <a:gd name="T76" fmla="*/ 1281 w 1283"/>
                  <a:gd name="T77" fmla="*/ 503 h 928"/>
                  <a:gd name="T78" fmla="*/ 1283 w 1283"/>
                  <a:gd name="T79" fmla="*/ 436 h 928"/>
                  <a:gd name="T80" fmla="*/ 1283 w 1283"/>
                  <a:gd name="T81" fmla="*/ 396 h 928"/>
                  <a:gd name="T82" fmla="*/ 1274 w 1283"/>
                  <a:gd name="T83" fmla="*/ 323 h 928"/>
                  <a:gd name="T84" fmla="*/ 1257 w 1283"/>
                  <a:gd name="T85" fmla="*/ 256 h 928"/>
                  <a:gd name="T86" fmla="*/ 1234 w 1283"/>
                  <a:gd name="T87" fmla="*/ 196 h 928"/>
                  <a:gd name="T88" fmla="*/ 1206 w 1283"/>
                  <a:gd name="T89" fmla="*/ 143 h 928"/>
                  <a:gd name="T90" fmla="*/ 1172 w 1283"/>
                  <a:gd name="T91" fmla="*/ 95 h 928"/>
                  <a:gd name="T92" fmla="*/ 1135 w 1283"/>
                  <a:gd name="T93" fmla="*/ 54 h 928"/>
                  <a:gd name="T94" fmla="*/ 1095 w 1283"/>
                  <a:gd name="T95" fmla="*/ 17 h 928"/>
                  <a:gd name="T96" fmla="*/ 1075 w 1283"/>
                  <a:gd name="T9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3" h="928">
                    <a:moveTo>
                      <a:pt x="1075" y="0"/>
                    </a:moveTo>
                    <a:lnTo>
                      <a:pt x="753" y="161"/>
                    </a:lnTo>
                    <a:lnTo>
                      <a:pt x="753" y="161"/>
                    </a:lnTo>
                    <a:lnTo>
                      <a:pt x="777" y="173"/>
                    </a:lnTo>
                    <a:lnTo>
                      <a:pt x="777" y="173"/>
                    </a:lnTo>
                    <a:lnTo>
                      <a:pt x="790" y="182"/>
                    </a:lnTo>
                    <a:lnTo>
                      <a:pt x="802" y="190"/>
                    </a:lnTo>
                    <a:lnTo>
                      <a:pt x="814" y="199"/>
                    </a:lnTo>
                    <a:lnTo>
                      <a:pt x="826" y="209"/>
                    </a:lnTo>
                    <a:lnTo>
                      <a:pt x="836" y="220"/>
                    </a:lnTo>
                    <a:lnTo>
                      <a:pt x="846" y="230"/>
                    </a:lnTo>
                    <a:lnTo>
                      <a:pt x="854" y="242"/>
                    </a:lnTo>
                    <a:lnTo>
                      <a:pt x="862" y="255"/>
                    </a:lnTo>
                    <a:lnTo>
                      <a:pt x="870" y="268"/>
                    </a:lnTo>
                    <a:lnTo>
                      <a:pt x="875" y="283"/>
                    </a:lnTo>
                    <a:lnTo>
                      <a:pt x="880" y="297"/>
                    </a:lnTo>
                    <a:lnTo>
                      <a:pt x="885" y="313"/>
                    </a:lnTo>
                    <a:lnTo>
                      <a:pt x="889" y="330"/>
                    </a:lnTo>
                    <a:lnTo>
                      <a:pt x="891" y="348"/>
                    </a:lnTo>
                    <a:lnTo>
                      <a:pt x="892" y="367"/>
                    </a:lnTo>
                    <a:lnTo>
                      <a:pt x="893" y="387"/>
                    </a:lnTo>
                    <a:lnTo>
                      <a:pt x="893" y="387"/>
                    </a:lnTo>
                    <a:lnTo>
                      <a:pt x="892" y="420"/>
                    </a:lnTo>
                    <a:lnTo>
                      <a:pt x="889" y="451"/>
                    </a:lnTo>
                    <a:lnTo>
                      <a:pt x="884" y="480"/>
                    </a:lnTo>
                    <a:lnTo>
                      <a:pt x="877" y="504"/>
                    </a:lnTo>
                    <a:lnTo>
                      <a:pt x="872" y="516"/>
                    </a:lnTo>
                    <a:lnTo>
                      <a:pt x="866" y="527"/>
                    </a:lnTo>
                    <a:lnTo>
                      <a:pt x="861" y="538"/>
                    </a:lnTo>
                    <a:lnTo>
                      <a:pt x="854" y="548"/>
                    </a:lnTo>
                    <a:lnTo>
                      <a:pt x="848" y="558"/>
                    </a:lnTo>
                    <a:lnTo>
                      <a:pt x="841" y="566"/>
                    </a:lnTo>
                    <a:lnTo>
                      <a:pt x="833" y="574"/>
                    </a:lnTo>
                    <a:lnTo>
                      <a:pt x="825" y="583"/>
                    </a:lnTo>
                    <a:lnTo>
                      <a:pt x="815" y="590"/>
                    </a:lnTo>
                    <a:lnTo>
                      <a:pt x="806" y="597"/>
                    </a:lnTo>
                    <a:lnTo>
                      <a:pt x="796" y="603"/>
                    </a:lnTo>
                    <a:lnTo>
                      <a:pt x="785" y="609"/>
                    </a:lnTo>
                    <a:lnTo>
                      <a:pt x="762" y="618"/>
                    </a:lnTo>
                    <a:lnTo>
                      <a:pt x="737" y="627"/>
                    </a:lnTo>
                    <a:lnTo>
                      <a:pt x="708" y="633"/>
                    </a:lnTo>
                    <a:lnTo>
                      <a:pt x="679" y="636"/>
                    </a:lnTo>
                    <a:lnTo>
                      <a:pt x="646" y="639"/>
                    </a:lnTo>
                    <a:lnTo>
                      <a:pt x="611" y="640"/>
                    </a:lnTo>
                    <a:lnTo>
                      <a:pt x="0" y="640"/>
                    </a:lnTo>
                    <a:lnTo>
                      <a:pt x="0" y="928"/>
                    </a:lnTo>
                    <a:lnTo>
                      <a:pt x="733" y="928"/>
                    </a:lnTo>
                    <a:lnTo>
                      <a:pt x="733" y="928"/>
                    </a:lnTo>
                    <a:lnTo>
                      <a:pt x="763" y="927"/>
                    </a:lnTo>
                    <a:lnTo>
                      <a:pt x="793" y="926"/>
                    </a:lnTo>
                    <a:lnTo>
                      <a:pt x="821" y="924"/>
                    </a:lnTo>
                    <a:lnTo>
                      <a:pt x="848" y="922"/>
                    </a:lnTo>
                    <a:lnTo>
                      <a:pt x="875" y="919"/>
                    </a:lnTo>
                    <a:lnTo>
                      <a:pt x="903" y="914"/>
                    </a:lnTo>
                    <a:lnTo>
                      <a:pt x="929" y="909"/>
                    </a:lnTo>
                    <a:lnTo>
                      <a:pt x="954" y="903"/>
                    </a:lnTo>
                    <a:lnTo>
                      <a:pt x="979" y="896"/>
                    </a:lnTo>
                    <a:lnTo>
                      <a:pt x="1002" y="889"/>
                    </a:lnTo>
                    <a:lnTo>
                      <a:pt x="1026" y="879"/>
                    </a:lnTo>
                    <a:lnTo>
                      <a:pt x="1048" y="870"/>
                    </a:lnTo>
                    <a:lnTo>
                      <a:pt x="1070" y="859"/>
                    </a:lnTo>
                    <a:lnTo>
                      <a:pt x="1090" y="847"/>
                    </a:lnTo>
                    <a:lnTo>
                      <a:pt x="1110" y="835"/>
                    </a:lnTo>
                    <a:lnTo>
                      <a:pt x="1128" y="821"/>
                    </a:lnTo>
                    <a:lnTo>
                      <a:pt x="1147" y="807"/>
                    </a:lnTo>
                    <a:lnTo>
                      <a:pt x="1163" y="790"/>
                    </a:lnTo>
                    <a:lnTo>
                      <a:pt x="1179" y="774"/>
                    </a:lnTo>
                    <a:lnTo>
                      <a:pt x="1194" y="755"/>
                    </a:lnTo>
                    <a:lnTo>
                      <a:pt x="1207" y="736"/>
                    </a:lnTo>
                    <a:lnTo>
                      <a:pt x="1220" y="714"/>
                    </a:lnTo>
                    <a:lnTo>
                      <a:pt x="1232" y="693"/>
                    </a:lnTo>
                    <a:lnTo>
                      <a:pt x="1243" y="669"/>
                    </a:lnTo>
                    <a:lnTo>
                      <a:pt x="1252" y="646"/>
                    </a:lnTo>
                    <a:lnTo>
                      <a:pt x="1261" y="620"/>
                    </a:lnTo>
                    <a:lnTo>
                      <a:pt x="1268" y="592"/>
                    </a:lnTo>
                    <a:lnTo>
                      <a:pt x="1274" y="564"/>
                    </a:lnTo>
                    <a:lnTo>
                      <a:pt x="1277" y="534"/>
                    </a:lnTo>
                    <a:lnTo>
                      <a:pt x="1281" y="503"/>
                    </a:lnTo>
                    <a:lnTo>
                      <a:pt x="1283" y="470"/>
                    </a:lnTo>
                    <a:lnTo>
                      <a:pt x="1283" y="436"/>
                    </a:lnTo>
                    <a:lnTo>
                      <a:pt x="1283" y="436"/>
                    </a:lnTo>
                    <a:lnTo>
                      <a:pt x="1283" y="396"/>
                    </a:lnTo>
                    <a:lnTo>
                      <a:pt x="1280" y="358"/>
                    </a:lnTo>
                    <a:lnTo>
                      <a:pt x="1274" y="323"/>
                    </a:lnTo>
                    <a:lnTo>
                      <a:pt x="1266" y="288"/>
                    </a:lnTo>
                    <a:lnTo>
                      <a:pt x="1257" y="256"/>
                    </a:lnTo>
                    <a:lnTo>
                      <a:pt x="1246" y="226"/>
                    </a:lnTo>
                    <a:lnTo>
                      <a:pt x="1234" y="196"/>
                    </a:lnTo>
                    <a:lnTo>
                      <a:pt x="1220" y="169"/>
                    </a:lnTo>
                    <a:lnTo>
                      <a:pt x="1206" y="143"/>
                    </a:lnTo>
                    <a:lnTo>
                      <a:pt x="1189" y="119"/>
                    </a:lnTo>
                    <a:lnTo>
                      <a:pt x="1172" y="95"/>
                    </a:lnTo>
                    <a:lnTo>
                      <a:pt x="1154" y="74"/>
                    </a:lnTo>
                    <a:lnTo>
                      <a:pt x="1135" y="54"/>
                    </a:lnTo>
                    <a:lnTo>
                      <a:pt x="1115" y="35"/>
                    </a:lnTo>
                    <a:lnTo>
                      <a:pt x="1095" y="17"/>
                    </a:lnTo>
                    <a:lnTo>
                      <a:pt x="1075" y="0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0" y="2038350"/>
                <a:ext cx="681038" cy="1066800"/>
              </a:xfrm>
              <a:custGeom>
                <a:avLst/>
                <a:gdLst>
                  <a:gd name="T0" fmla="*/ 392 w 1288"/>
                  <a:gd name="T1" fmla="*/ 1494 h 2016"/>
                  <a:gd name="T2" fmla="*/ 423 w 1288"/>
                  <a:gd name="T3" fmla="*/ 1615 h 2016"/>
                  <a:gd name="T4" fmla="*/ 457 w 1288"/>
                  <a:gd name="T5" fmla="*/ 1665 h 2016"/>
                  <a:gd name="T6" fmla="*/ 508 w 1288"/>
                  <a:gd name="T7" fmla="*/ 1702 h 2016"/>
                  <a:gd name="T8" fmla="*/ 577 w 1288"/>
                  <a:gd name="T9" fmla="*/ 1723 h 2016"/>
                  <a:gd name="T10" fmla="*/ 671 w 1288"/>
                  <a:gd name="T11" fmla="*/ 1728 h 2016"/>
                  <a:gd name="T12" fmla="*/ 774 w 1288"/>
                  <a:gd name="T13" fmla="*/ 1696 h 2016"/>
                  <a:gd name="T14" fmla="*/ 851 w 1288"/>
                  <a:gd name="T15" fmla="*/ 1617 h 2016"/>
                  <a:gd name="T16" fmla="*/ 882 w 1288"/>
                  <a:gd name="T17" fmla="*/ 1489 h 2016"/>
                  <a:gd name="T18" fmla="*/ 867 w 1288"/>
                  <a:gd name="T19" fmla="*/ 1388 h 2016"/>
                  <a:gd name="T20" fmla="*/ 839 w 1288"/>
                  <a:gd name="T21" fmla="*/ 1330 h 2016"/>
                  <a:gd name="T22" fmla="*/ 782 w 1288"/>
                  <a:gd name="T23" fmla="*/ 1273 h 2016"/>
                  <a:gd name="T24" fmla="*/ 623 w 1288"/>
                  <a:gd name="T25" fmla="*/ 1190 h 2016"/>
                  <a:gd name="T26" fmla="*/ 412 w 1288"/>
                  <a:gd name="T27" fmla="*/ 1112 h 2016"/>
                  <a:gd name="T28" fmla="*/ 262 w 1288"/>
                  <a:gd name="T29" fmla="*/ 1034 h 2016"/>
                  <a:gd name="T30" fmla="*/ 166 w 1288"/>
                  <a:gd name="T31" fmla="*/ 958 h 2016"/>
                  <a:gd name="T32" fmla="*/ 96 w 1288"/>
                  <a:gd name="T33" fmla="*/ 867 h 2016"/>
                  <a:gd name="T34" fmla="*/ 50 w 1288"/>
                  <a:gd name="T35" fmla="*/ 759 h 2016"/>
                  <a:gd name="T36" fmla="*/ 28 w 1288"/>
                  <a:gd name="T37" fmla="*/ 630 h 2016"/>
                  <a:gd name="T38" fmla="*/ 30 w 1288"/>
                  <a:gd name="T39" fmla="*/ 502 h 2016"/>
                  <a:gd name="T40" fmla="*/ 59 w 1288"/>
                  <a:gd name="T41" fmla="*/ 350 h 2016"/>
                  <a:gd name="T42" fmla="*/ 118 w 1288"/>
                  <a:gd name="T43" fmla="*/ 224 h 2016"/>
                  <a:gd name="T44" fmla="*/ 209 w 1288"/>
                  <a:gd name="T45" fmla="*/ 127 h 2016"/>
                  <a:gd name="T46" fmla="*/ 323 w 1288"/>
                  <a:gd name="T47" fmla="*/ 57 h 2016"/>
                  <a:gd name="T48" fmla="*/ 463 w 1288"/>
                  <a:gd name="T49" fmla="*/ 14 h 2016"/>
                  <a:gd name="T50" fmla="*/ 626 w 1288"/>
                  <a:gd name="T51" fmla="*/ 0 h 2016"/>
                  <a:gd name="T52" fmla="*/ 751 w 1288"/>
                  <a:gd name="T53" fmla="*/ 7 h 2016"/>
                  <a:gd name="T54" fmla="*/ 893 w 1288"/>
                  <a:gd name="T55" fmla="*/ 38 h 2016"/>
                  <a:gd name="T56" fmla="*/ 1014 w 1288"/>
                  <a:gd name="T57" fmla="*/ 93 h 2016"/>
                  <a:gd name="T58" fmla="*/ 1111 w 1288"/>
                  <a:gd name="T59" fmla="*/ 174 h 2016"/>
                  <a:gd name="T60" fmla="*/ 1180 w 1288"/>
                  <a:gd name="T61" fmla="*/ 284 h 2016"/>
                  <a:gd name="T62" fmla="*/ 1219 w 1288"/>
                  <a:gd name="T63" fmla="*/ 424 h 2016"/>
                  <a:gd name="T64" fmla="*/ 851 w 1288"/>
                  <a:gd name="T65" fmla="*/ 577 h 2016"/>
                  <a:gd name="T66" fmla="*/ 839 w 1288"/>
                  <a:gd name="T67" fmla="*/ 454 h 2016"/>
                  <a:gd name="T68" fmla="*/ 788 w 1288"/>
                  <a:gd name="T69" fmla="*/ 346 h 2016"/>
                  <a:gd name="T70" fmla="*/ 736 w 1288"/>
                  <a:gd name="T71" fmla="*/ 307 h 2016"/>
                  <a:gd name="T72" fmla="*/ 640 w 1288"/>
                  <a:gd name="T73" fmla="*/ 288 h 2016"/>
                  <a:gd name="T74" fmla="*/ 531 w 1288"/>
                  <a:gd name="T75" fmla="*/ 307 h 2016"/>
                  <a:gd name="T76" fmla="*/ 450 w 1288"/>
                  <a:gd name="T77" fmla="*/ 375 h 2016"/>
                  <a:gd name="T78" fmla="*/ 419 w 1288"/>
                  <a:gd name="T79" fmla="*/ 471 h 2016"/>
                  <a:gd name="T80" fmla="*/ 419 w 1288"/>
                  <a:gd name="T81" fmla="*/ 557 h 2016"/>
                  <a:gd name="T82" fmla="*/ 446 w 1288"/>
                  <a:gd name="T83" fmla="*/ 648 h 2016"/>
                  <a:gd name="T84" fmla="*/ 517 w 1288"/>
                  <a:gd name="T85" fmla="*/ 724 h 2016"/>
                  <a:gd name="T86" fmla="*/ 919 w 1288"/>
                  <a:gd name="T87" fmla="*/ 908 h 2016"/>
                  <a:gd name="T88" fmla="*/ 1062 w 1288"/>
                  <a:gd name="T89" fmla="*/ 982 h 2016"/>
                  <a:gd name="T90" fmla="*/ 1149 w 1288"/>
                  <a:gd name="T91" fmla="*/ 1050 h 2016"/>
                  <a:gd name="T92" fmla="*/ 1213 w 1288"/>
                  <a:gd name="T93" fmla="*/ 1124 h 2016"/>
                  <a:gd name="T94" fmla="*/ 1255 w 1288"/>
                  <a:gd name="T95" fmla="*/ 1206 h 2016"/>
                  <a:gd name="T96" fmla="*/ 1284 w 1288"/>
                  <a:gd name="T97" fmla="*/ 1336 h 2016"/>
                  <a:gd name="T98" fmla="*/ 1284 w 1288"/>
                  <a:gd name="T99" fmla="*/ 1495 h 2016"/>
                  <a:gd name="T100" fmla="*/ 1252 w 1288"/>
                  <a:gd name="T101" fmla="*/ 1659 h 2016"/>
                  <a:gd name="T102" fmla="*/ 1186 w 1288"/>
                  <a:gd name="T103" fmla="*/ 1789 h 2016"/>
                  <a:gd name="T104" fmla="*/ 1088 w 1288"/>
                  <a:gd name="T105" fmla="*/ 1890 h 2016"/>
                  <a:gd name="T106" fmla="*/ 959 w 1288"/>
                  <a:gd name="T107" fmla="*/ 1960 h 2016"/>
                  <a:gd name="T108" fmla="*/ 801 w 1288"/>
                  <a:gd name="T109" fmla="*/ 2002 h 2016"/>
                  <a:gd name="T110" fmla="*/ 615 w 1288"/>
                  <a:gd name="T111" fmla="*/ 2016 h 2016"/>
                  <a:gd name="T112" fmla="*/ 462 w 1288"/>
                  <a:gd name="T113" fmla="*/ 2007 h 2016"/>
                  <a:gd name="T114" fmla="*/ 303 w 1288"/>
                  <a:gd name="T115" fmla="*/ 1969 h 2016"/>
                  <a:gd name="T116" fmla="*/ 181 w 1288"/>
                  <a:gd name="T117" fmla="*/ 1902 h 2016"/>
                  <a:gd name="T118" fmla="*/ 91 w 1288"/>
                  <a:gd name="T119" fmla="*/ 1810 h 2016"/>
                  <a:gd name="T120" fmla="*/ 33 w 1288"/>
                  <a:gd name="T121" fmla="*/ 1691 h 2016"/>
                  <a:gd name="T122" fmla="*/ 4 w 1288"/>
                  <a:gd name="T123" fmla="*/ 1547 h 2016"/>
                  <a:gd name="T124" fmla="*/ 390 w 1288"/>
                  <a:gd name="T125" fmla="*/ 1373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390" y="1373"/>
                    </a:moveTo>
                    <a:lnTo>
                      <a:pt x="390" y="1430"/>
                    </a:lnTo>
                    <a:lnTo>
                      <a:pt x="390" y="1430"/>
                    </a:lnTo>
                    <a:lnTo>
                      <a:pt x="391" y="1463"/>
                    </a:lnTo>
                    <a:lnTo>
                      <a:pt x="392" y="1494"/>
                    </a:lnTo>
                    <a:lnTo>
                      <a:pt x="396" y="1525"/>
                    </a:lnTo>
                    <a:lnTo>
                      <a:pt x="402" y="1553"/>
                    </a:lnTo>
                    <a:lnTo>
                      <a:pt x="409" y="1579"/>
                    </a:lnTo>
                    <a:lnTo>
                      <a:pt x="417" y="1604"/>
                    </a:lnTo>
                    <a:lnTo>
                      <a:pt x="423" y="1615"/>
                    </a:lnTo>
                    <a:lnTo>
                      <a:pt x="428" y="1627"/>
                    </a:lnTo>
                    <a:lnTo>
                      <a:pt x="435" y="1637"/>
                    </a:lnTo>
                    <a:lnTo>
                      <a:pt x="442" y="1647"/>
                    </a:lnTo>
                    <a:lnTo>
                      <a:pt x="449" y="1656"/>
                    </a:lnTo>
                    <a:lnTo>
                      <a:pt x="457" y="1665"/>
                    </a:lnTo>
                    <a:lnTo>
                      <a:pt x="466" y="1674"/>
                    </a:lnTo>
                    <a:lnTo>
                      <a:pt x="475" y="1681"/>
                    </a:lnTo>
                    <a:lnTo>
                      <a:pt x="486" y="1689"/>
                    </a:lnTo>
                    <a:lnTo>
                      <a:pt x="496" y="1696"/>
                    </a:lnTo>
                    <a:lnTo>
                      <a:pt x="508" y="1702"/>
                    </a:lnTo>
                    <a:lnTo>
                      <a:pt x="520" y="1707"/>
                    </a:lnTo>
                    <a:lnTo>
                      <a:pt x="533" y="1712"/>
                    </a:lnTo>
                    <a:lnTo>
                      <a:pt x="547" y="1716"/>
                    </a:lnTo>
                    <a:lnTo>
                      <a:pt x="562" y="1719"/>
                    </a:lnTo>
                    <a:lnTo>
                      <a:pt x="577" y="1723"/>
                    </a:lnTo>
                    <a:lnTo>
                      <a:pt x="594" y="1725"/>
                    </a:lnTo>
                    <a:lnTo>
                      <a:pt x="61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71" y="1728"/>
                    </a:lnTo>
                    <a:lnTo>
                      <a:pt x="692" y="1724"/>
                    </a:lnTo>
                    <a:lnTo>
                      <a:pt x="713" y="1721"/>
                    </a:lnTo>
                    <a:lnTo>
                      <a:pt x="735" y="1713"/>
                    </a:lnTo>
                    <a:lnTo>
                      <a:pt x="755" y="1705"/>
                    </a:lnTo>
                    <a:lnTo>
                      <a:pt x="774" y="1696"/>
                    </a:lnTo>
                    <a:lnTo>
                      <a:pt x="793" y="1684"/>
                    </a:lnTo>
                    <a:lnTo>
                      <a:pt x="809" y="1670"/>
                    </a:lnTo>
                    <a:lnTo>
                      <a:pt x="825" y="1654"/>
                    </a:lnTo>
                    <a:lnTo>
                      <a:pt x="839" y="1636"/>
                    </a:lnTo>
                    <a:lnTo>
                      <a:pt x="851" y="1617"/>
                    </a:lnTo>
                    <a:lnTo>
                      <a:pt x="861" y="1595"/>
                    </a:lnTo>
                    <a:lnTo>
                      <a:pt x="870" y="1572"/>
                    </a:lnTo>
                    <a:lnTo>
                      <a:pt x="876" y="1546"/>
                    </a:lnTo>
                    <a:lnTo>
                      <a:pt x="879" y="1519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457"/>
                    </a:lnTo>
                    <a:lnTo>
                      <a:pt x="877" y="1427"/>
                    </a:lnTo>
                    <a:lnTo>
                      <a:pt x="871" y="1400"/>
                    </a:lnTo>
                    <a:lnTo>
                      <a:pt x="867" y="1388"/>
                    </a:lnTo>
                    <a:lnTo>
                      <a:pt x="863" y="1375"/>
                    </a:lnTo>
                    <a:lnTo>
                      <a:pt x="858" y="1363"/>
                    </a:lnTo>
                    <a:lnTo>
                      <a:pt x="852" y="1352"/>
                    </a:lnTo>
                    <a:lnTo>
                      <a:pt x="846" y="1341"/>
                    </a:lnTo>
                    <a:lnTo>
                      <a:pt x="839" y="1330"/>
                    </a:lnTo>
                    <a:lnTo>
                      <a:pt x="832" y="1319"/>
                    </a:lnTo>
                    <a:lnTo>
                      <a:pt x="823" y="1310"/>
                    </a:lnTo>
                    <a:lnTo>
                      <a:pt x="814" y="1300"/>
                    </a:lnTo>
                    <a:lnTo>
                      <a:pt x="805" y="1291"/>
                    </a:lnTo>
                    <a:lnTo>
                      <a:pt x="782" y="1273"/>
                    </a:lnTo>
                    <a:lnTo>
                      <a:pt x="757" y="1255"/>
                    </a:lnTo>
                    <a:lnTo>
                      <a:pt x="729" y="1239"/>
                    </a:lnTo>
                    <a:lnTo>
                      <a:pt x="697" y="1222"/>
                    </a:lnTo>
                    <a:lnTo>
                      <a:pt x="661" y="1207"/>
                    </a:lnTo>
                    <a:lnTo>
                      <a:pt x="623" y="1190"/>
                    </a:lnTo>
                    <a:lnTo>
                      <a:pt x="581" y="1175"/>
                    </a:lnTo>
                    <a:lnTo>
                      <a:pt x="534" y="1158"/>
                    </a:lnTo>
                    <a:lnTo>
                      <a:pt x="534" y="1158"/>
                    </a:lnTo>
                    <a:lnTo>
                      <a:pt x="470" y="1134"/>
                    </a:lnTo>
                    <a:lnTo>
                      <a:pt x="412" y="1112"/>
                    </a:lnTo>
                    <a:lnTo>
                      <a:pt x="358" y="1087"/>
                    </a:lnTo>
                    <a:lnTo>
                      <a:pt x="333" y="1074"/>
                    </a:lnTo>
                    <a:lnTo>
                      <a:pt x="308" y="1061"/>
                    </a:lnTo>
                    <a:lnTo>
                      <a:pt x="284" y="1048"/>
                    </a:lnTo>
                    <a:lnTo>
                      <a:pt x="262" y="1034"/>
                    </a:lnTo>
                    <a:lnTo>
                      <a:pt x="241" y="1019"/>
                    </a:lnTo>
                    <a:lnTo>
                      <a:pt x="220" y="1005"/>
                    </a:lnTo>
                    <a:lnTo>
                      <a:pt x="201" y="990"/>
                    </a:lnTo>
                    <a:lnTo>
                      <a:pt x="184" y="974"/>
                    </a:lnTo>
                    <a:lnTo>
                      <a:pt x="166" y="958"/>
                    </a:lnTo>
                    <a:lnTo>
                      <a:pt x="150" y="941"/>
                    </a:lnTo>
                    <a:lnTo>
                      <a:pt x="135" y="923"/>
                    </a:lnTo>
                    <a:lnTo>
                      <a:pt x="121" y="905"/>
                    </a:lnTo>
                    <a:lnTo>
                      <a:pt x="108" y="886"/>
                    </a:lnTo>
                    <a:lnTo>
                      <a:pt x="96" y="867"/>
                    </a:lnTo>
                    <a:lnTo>
                      <a:pt x="84" y="847"/>
                    </a:lnTo>
                    <a:lnTo>
                      <a:pt x="75" y="826"/>
                    </a:lnTo>
                    <a:lnTo>
                      <a:pt x="65" y="805"/>
                    </a:lnTo>
                    <a:lnTo>
                      <a:pt x="57" y="782"/>
                    </a:lnTo>
                    <a:lnTo>
                      <a:pt x="50" y="759"/>
                    </a:lnTo>
                    <a:lnTo>
                      <a:pt x="44" y="734"/>
                    </a:lnTo>
                    <a:lnTo>
                      <a:pt x="38" y="710"/>
                    </a:lnTo>
                    <a:lnTo>
                      <a:pt x="34" y="685"/>
                    </a:lnTo>
                    <a:lnTo>
                      <a:pt x="31" y="657"/>
                    </a:lnTo>
                    <a:lnTo>
                      <a:pt x="28" y="630"/>
                    </a:lnTo>
                    <a:lnTo>
                      <a:pt x="27" y="600"/>
                    </a:lnTo>
                    <a:lnTo>
                      <a:pt x="26" y="571"/>
                    </a:lnTo>
                    <a:lnTo>
                      <a:pt x="26" y="571"/>
                    </a:lnTo>
                    <a:lnTo>
                      <a:pt x="27" y="536"/>
                    </a:lnTo>
                    <a:lnTo>
                      <a:pt x="30" y="502"/>
                    </a:lnTo>
                    <a:lnTo>
                      <a:pt x="33" y="470"/>
                    </a:lnTo>
                    <a:lnTo>
                      <a:pt x="37" y="438"/>
                    </a:lnTo>
                    <a:lnTo>
                      <a:pt x="43" y="407"/>
                    </a:lnTo>
                    <a:lnTo>
                      <a:pt x="50" y="379"/>
                    </a:lnTo>
                    <a:lnTo>
                      <a:pt x="59" y="350"/>
                    </a:lnTo>
                    <a:lnTo>
                      <a:pt x="69" y="323"/>
                    </a:lnTo>
                    <a:lnTo>
                      <a:pt x="79" y="297"/>
                    </a:lnTo>
                    <a:lnTo>
                      <a:pt x="91" y="272"/>
                    </a:lnTo>
                    <a:lnTo>
                      <a:pt x="104" y="247"/>
                    </a:lnTo>
                    <a:lnTo>
                      <a:pt x="118" y="224"/>
                    </a:lnTo>
                    <a:lnTo>
                      <a:pt x="135" y="203"/>
                    </a:lnTo>
                    <a:lnTo>
                      <a:pt x="152" y="183"/>
                    </a:lnTo>
                    <a:lnTo>
                      <a:pt x="169" y="163"/>
                    </a:lnTo>
                    <a:lnTo>
                      <a:pt x="188" y="144"/>
                    </a:lnTo>
                    <a:lnTo>
                      <a:pt x="209" y="127"/>
                    </a:lnTo>
                    <a:lnTo>
                      <a:pt x="229" y="110"/>
                    </a:lnTo>
                    <a:lnTo>
                      <a:pt x="251" y="95"/>
                    </a:lnTo>
                    <a:lnTo>
                      <a:pt x="274" y="82"/>
                    </a:lnTo>
                    <a:lnTo>
                      <a:pt x="299" y="69"/>
                    </a:lnTo>
                    <a:lnTo>
                      <a:pt x="323" y="57"/>
                    </a:lnTo>
                    <a:lnTo>
                      <a:pt x="350" y="46"/>
                    </a:lnTo>
                    <a:lnTo>
                      <a:pt x="377" y="37"/>
                    </a:lnTo>
                    <a:lnTo>
                      <a:pt x="405" y="28"/>
                    </a:lnTo>
                    <a:lnTo>
                      <a:pt x="434" y="21"/>
                    </a:lnTo>
                    <a:lnTo>
                      <a:pt x="463" y="14"/>
                    </a:lnTo>
                    <a:lnTo>
                      <a:pt x="494" y="9"/>
                    </a:lnTo>
                    <a:lnTo>
                      <a:pt x="526" y="6"/>
                    </a:lnTo>
                    <a:lnTo>
                      <a:pt x="558" y="2"/>
                    </a:lnTo>
                    <a:lnTo>
                      <a:pt x="592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59" y="1"/>
                    </a:lnTo>
                    <a:lnTo>
                      <a:pt x="690" y="2"/>
                    </a:lnTo>
                    <a:lnTo>
                      <a:pt x="722" y="5"/>
                    </a:lnTo>
                    <a:lnTo>
                      <a:pt x="751" y="7"/>
                    </a:lnTo>
                    <a:lnTo>
                      <a:pt x="781" y="12"/>
                    </a:lnTo>
                    <a:lnTo>
                      <a:pt x="810" y="17"/>
                    </a:lnTo>
                    <a:lnTo>
                      <a:pt x="839" y="23"/>
                    </a:lnTo>
                    <a:lnTo>
                      <a:pt x="866" y="30"/>
                    </a:lnTo>
                    <a:lnTo>
                      <a:pt x="893" y="38"/>
                    </a:lnTo>
                    <a:lnTo>
                      <a:pt x="919" y="46"/>
                    </a:lnTo>
                    <a:lnTo>
                      <a:pt x="944" y="57"/>
                    </a:lnTo>
                    <a:lnTo>
                      <a:pt x="968" y="68"/>
                    </a:lnTo>
                    <a:lnTo>
                      <a:pt x="992" y="80"/>
                    </a:lnTo>
                    <a:lnTo>
                      <a:pt x="1014" y="93"/>
                    </a:lnTo>
                    <a:lnTo>
                      <a:pt x="1036" y="107"/>
                    </a:lnTo>
                    <a:lnTo>
                      <a:pt x="1056" y="122"/>
                    </a:lnTo>
                    <a:lnTo>
                      <a:pt x="1076" y="138"/>
                    </a:lnTo>
                    <a:lnTo>
                      <a:pt x="1094" y="155"/>
                    </a:lnTo>
                    <a:lnTo>
                      <a:pt x="1111" y="174"/>
                    </a:lnTo>
                    <a:lnTo>
                      <a:pt x="1127" y="193"/>
                    </a:lnTo>
                    <a:lnTo>
                      <a:pt x="1142" y="215"/>
                    </a:lnTo>
                    <a:lnTo>
                      <a:pt x="1156" y="236"/>
                    </a:lnTo>
                    <a:lnTo>
                      <a:pt x="1169" y="260"/>
                    </a:lnTo>
                    <a:lnTo>
                      <a:pt x="1180" y="284"/>
                    </a:lnTo>
                    <a:lnTo>
                      <a:pt x="1191" y="309"/>
                    </a:lnTo>
                    <a:lnTo>
                      <a:pt x="1200" y="336"/>
                    </a:lnTo>
                    <a:lnTo>
                      <a:pt x="1207" y="363"/>
                    </a:lnTo>
                    <a:lnTo>
                      <a:pt x="1214" y="393"/>
                    </a:lnTo>
                    <a:lnTo>
                      <a:pt x="1219" y="424"/>
                    </a:lnTo>
                    <a:lnTo>
                      <a:pt x="1223" y="454"/>
                    </a:lnTo>
                    <a:lnTo>
                      <a:pt x="1225" y="488"/>
                    </a:lnTo>
                    <a:lnTo>
                      <a:pt x="1225" y="522"/>
                    </a:lnTo>
                    <a:lnTo>
                      <a:pt x="1225" y="577"/>
                    </a:lnTo>
                    <a:lnTo>
                      <a:pt x="851" y="577"/>
                    </a:lnTo>
                    <a:lnTo>
                      <a:pt x="851" y="577"/>
                    </a:lnTo>
                    <a:lnTo>
                      <a:pt x="851" y="543"/>
                    </a:lnTo>
                    <a:lnTo>
                      <a:pt x="848" y="511"/>
                    </a:lnTo>
                    <a:lnTo>
                      <a:pt x="845" y="482"/>
                    </a:lnTo>
                    <a:lnTo>
                      <a:pt x="839" y="454"/>
                    </a:lnTo>
                    <a:lnTo>
                      <a:pt x="832" y="430"/>
                    </a:lnTo>
                    <a:lnTo>
                      <a:pt x="823" y="406"/>
                    </a:lnTo>
                    <a:lnTo>
                      <a:pt x="813" y="383"/>
                    </a:lnTo>
                    <a:lnTo>
                      <a:pt x="801" y="364"/>
                    </a:lnTo>
                    <a:lnTo>
                      <a:pt x="788" y="346"/>
                    </a:lnTo>
                    <a:lnTo>
                      <a:pt x="773" y="331"/>
                    </a:lnTo>
                    <a:lnTo>
                      <a:pt x="764" y="325"/>
                    </a:lnTo>
                    <a:lnTo>
                      <a:pt x="755" y="318"/>
                    </a:lnTo>
                    <a:lnTo>
                      <a:pt x="745" y="313"/>
                    </a:lnTo>
                    <a:lnTo>
                      <a:pt x="736" y="307"/>
                    </a:lnTo>
                    <a:lnTo>
                      <a:pt x="725" y="304"/>
                    </a:lnTo>
                    <a:lnTo>
                      <a:pt x="714" y="299"/>
                    </a:lnTo>
                    <a:lnTo>
                      <a:pt x="692" y="293"/>
                    </a:lnTo>
                    <a:lnTo>
                      <a:pt x="667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08" y="290"/>
                    </a:lnTo>
                    <a:lnTo>
                      <a:pt x="579" y="293"/>
                    </a:lnTo>
                    <a:lnTo>
                      <a:pt x="553" y="299"/>
                    </a:lnTo>
                    <a:lnTo>
                      <a:pt x="531" y="307"/>
                    </a:lnTo>
                    <a:lnTo>
                      <a:pt x="509" y="318"/>
                    </a:lnTo>
                    <a:lnTo>
                      <a:pt x="492" y="330"/>
                    </a:lnTo>
                    <a:lnTo>
                      <a:pt x="476" y="343"/>
                    </a:lnTo>
                    <a:lnTo>
                      <a:pt x="462" y="358"/>
                    </a:lnTo>
                    <a:lnTo>
                      <a:pt x="450" y="375"/>
                    </a:lnTo>
                    <a:lnTo>
                      <a:pt x="441" y="393"/>
                    </a:lnTo>
                    <a:lnTo>
                      <a:pt x="434" y="411"/>
                    </a:lnTo>
                    <a:lnTo>
                      <a:pt x="428" y="431"/>
                    </a:lnTo>
                    <a:lnTo>
                      <a:pt x="423" y="451"/>
                    </a:lnTo>
                    <a:lnTo>
                      <a:pt x="419" y="471"/>
                    </a:lnTo>
                    <a:lnTo>
                      <a:pt x="418" y="492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7" y="536"/>
                    </a:lnTo>
                    <a:lnTo>
                      <a:pt x="419" y="557"/>
                    </a:lnTo>
                    <a:lnTo>
                      <a:pt x="422" y="577"/>
                    </a:lnTo>
                    <a:lnTo>
                      <a:pt x="425" y="596"/>
                    </a:lnTo>
                    <a:lnTo>
                      <a:pt x="430" y="613"/>
                    </a:lnTo>
                    <a:lnTo>
                      <a:pt x="437" y="631"/>
                    </a:lnTo>
                    <a:lnTo>
                      <a:pt x="446" y="648"/>
                    </a:lnTo>
                    <a:lnTo>
                      <a:pt x="455" y="664"/>
                    </a:lnTo>
                    <a:lnTo>
                      <a:pt x="468" y="680"/>
                    </a:lnTo>
                    <a:lnTo>
                      <a:pt x="482" y="694"/>
                    </a:lnTo>
                    <a:lnTo>
                      <a:pt x="498" y="710"/>
                    </a:lnTo>
                    <a:lnTo>
                      <a:pt x="517" y="724"/>
                    </a:lnTo>
                    <a:lnTo>
                      <a:pt x="538" y="737"/>
                    </a:lnTo>
                    <a:lnTo>
                      <a:pt x="562" y="751"/>
                    </a:lnTo>
                    <a:lnTo>
                      <a:pt x="589" y="764"/>
                    </a:lnTo>
                    <a:lnTo>
                      <a:pt x="617" y="777"/>
                    </a:lnTo>
                    <a:lnTo>
                      <a:pt x="919" y="908"/>
                    </a:lnTo>
                    <a:lnTo>
                      <a:pt x="919" y="908"/>
                    </a:lnTo>
                    <a:lnTo>
                      <a:pt x="972" y="931"/>
                    </a:lnTo>
                    <a:lnTo>
                      <a:pt x="1019" y="956"/>
                    </a:lnTo>
                    <a:lnTo>
                      <a:pt x="1041" y="969"/>
                    </a:lnTo>
                    <a:lnTo>
                      <a:pt x="1062" y="982"/>
                    </a:lnTo>
                    <a:lnTo>
                      <a:pt x="1082" y="996"/>
                    </a:lnTo>
                    <a:lnTo>
                      <a:pt x="1101" y="1009"/>
                    </a:lnTo>
                    <a:lnTo>
                      <a:pt x="1117" y="1022"/>
                    </a:lnTo>
                    <a:lnTo>
                      <a:pt x="1134" y="1036"/>
                    </a:lnTo>
                    <a:lnTo>
                      <a:pt x="1149" y="1050"/>
                    </a:lnTo>
                    <a:lnTo>
                      <a:pt x="1165" y="1064"/>
                    </a:lnTo>
                    <a:lnTo>
                      <a:pt x="1178" y="1079"/>
                    </a:lnTo>
                    <a:lnTo>
                      <a:pt x="1191" y="1093"/>
                    </a:lnTo>
                    <a:lnTo>
                      <a:pt x="1203" y="1108"/>
                    </a:lnTo>
                    <a:lnTo>
                      <a:pt x="1213" y="1124"/>
                    </a:lnTo>
                    <a:lnTo>
                      <a:pt x="1223" y="1139"/>
                    </a:lnTo>
                    <a:lnTo>
                      <a:pt x="1232" y="1156"/>
                    </a:lnTo>
                    <a:lnTo>
                      <a:pt x="1241" y="1172"/>
                    </a:lnTo>
                    <a:lnTo>
                      <a:pt x="1249" y="1189"/>
                    </a:lnTo>
                    <a:lnTo>
                      <a:pt x="1255" y="1206"/>
                    </a:lnTo>
                    <a:lnTo>
                      <a:pt x="1262" y="1223"/>
                    </a:lnTo>
                    <a:lnTo>
                      <a:pt x="1267" y="1241"/>
                    </a:lnTo>
                    <a:lnTo>
                      <a:pt x="1271" y="1259"/>
                    </a:lnTo>
                    <a:lnTo>
                      <a:pt x="1278" y="1297"/>
                    </a:lnTo>
                    <a:lnTo>
                      <a:pt x="1284" y="1336"/>
                    </a:lnTo>
                    <a:lnTo>
                      <a:pt x="1287" y="1378"/>
                    </a:lnTo>
                    <a:lnTo>
                      <a:pt x="1288" y="1422"/>
                    </a:lnTo>
                    <a:lnTo>
                      <a:pt x="1288" y="1422"/>
                    </a:lnTo>
                    <a:lnTo>
                      <a:pt x="1287" y="1459"/>
                    </a:lnTo>
                    <a:lnTo>
                      <a:pt x="1284" y="1495"/>
                    </a:lnTo>
                    <a:lnTo>
                      <a:pt x="1281" y="1531"/>
                    </a:lnTo>
                    <a:lnTo>
                      <a:pt x="1276" y="1564"/>
                    </a:lnTo>
                    <a:lnTo>
                      <a:pt x="1270" y="1597"/>
                    </a:lnTo>
                    <a:lnTo>
                      <a:pt x="1262" y="1628"/>
                    </a:lnTo>
                    <a:lnTo>
                      <a:pt x="1252" y="1659"/>
                    </a:lnTo>
                    <a:lnTo>
                      <a:pt x="1242" y="1687"/>
                    </a:lnTo>
                    <a:lnTo>
                      <a:pt x="1230" y="1715"/>
                    </a:lnTo>
                    <a:lnTo>
                      <a:pt x="1217" y="1741"/>
                    </a:lnTo>
                    <a:lnTo>
                      <a:pt x="1203" y="1766"/>
                    </a:lnTo>
                    <a:lnTo>
                      <a:pt x="1186" y="1789"/>
                    </a:lnTo>
                    <a:lnTo>
                      <a:pt x="1169" y="1812"/>
                    </a:lnTo>
                    <a:lnTo>
                      <a:pt x="1150" y="1833"/>
                    </a:lnTo>
                    <a:lnTo>
                      <a:pt x="1132" y="1853"/>
                    </a:lnTo>
                    <a:lnTo>
                      <a:pt x="1110" y="1872"/>
                    </a:lnTo>
                    <a:lnTo>
                      <a:pt x="1088" y="1890"/>
                    </a:lnTo>
                    <a:lnTo>
                      <a:pt x="1064" y="1907"/>
                    </a:lnTo>
                    <a:lnTo>
                      <a:pt x="1040" y="1922"/>
                    </a:lnTo>
                    <a:lnTo>
                      <a:pt x="1014" y="1936"/>
                    </a:lnTo>
                    <a:lnTo>
                      <a:pt x="987" y="1948"/>
                    </a:lnTo>
                    <a:lnTo>
                      <a:pt x="959" y="1960"/>
                    </a:lnTo>
                    <a:lnTo>
                      <a:pt x="929" y="1971"/>
                    </a:lnTo>
                    <a:lnTo>
                      <a:pt x="899" y="1980"/>
                    </a:lnTo>
                    <a:lnTo>
                      <a:pt x="867" y="1989"/>
                    </a:lnTo>
                    <a:lnTo>
                      <a:pt x="834" y="1996"/>
                    </a:lnTo>
                    <a:lnTo>
                      <a:pt x="801" y="2002"/>
                    </a:lnTo>
                    <a:lnTo>
                      <a:pt x="765" y="2008"/>
                    </a:lnTo>
                    <a:lnTo>
                      <a:pt x="730" y="2011"/>
                    </a:lnTo>
                    <a:lnTo>
                      <a:pt x="692" y="2014"/>
                    </a:lnTo>
                    <a:lnTo>
                      <a:pt x="654" y="2016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575" y="2016"/>
                    </a:lnTo>
                    <a:lnTo>
                      <a:pt x="536" y="2014"/>
                    </a:lnTo>
                    <a:lnTo>
                      <a:pt x="498" y="2010"/>
                    </a:lnTo>
                    <a:lnTo>
                      <a:pt x="462" y="2007"/>
                    </a:lnTo>
                    <a:lnTo>
                      <a:pt x="428" y="2001"/>
                    </a:lnTo>
                    <a:lnTo>
                      <a:pt x="395" y="1995"/>
                    </a:lnTo>
                    <a:lnTo>
                      <a:pt x="363" y="1988"/>
                    </a:lnTo>
                    <a:lnTo>
                      <a:pt x="333" y="1978"/>
                    </a:lnTo>
                    <a:lnTo>
                      <a:pt x="303" y="1969"/>
                    </a:lnTo>
                    <a:lnTo>
                      <a:pt x="276" y="1957"/>
                    </a:lnTo>
                    <a:lnTo>
                      <a:pt x="250" y="1945"/>
                    </a:lnTo>
                    <a:lnTo>
                      <a:pt x="226" y="1932"/>
                    </a:lnTo>
                    <a:lnTo>
                      <a:pt x="203" y="1918"/>
                    </a:lnTo>
                    <a:lnTo>
                      <a:pt x="181" y="1902"/>
                    </a:lnTo>
                    <a:lnTo>
                      <a:pt x="161" y="1885"/>
                    </a:lnTo>
                    <a:lnTo>
                      <a:pt x="141" y="1868"/>
                    </a:lnTo>
                    <a:lnTo>
                      <a:pt x="123" y="1850"/>
                    </a:lnTo>
                    <a:lnTo>
                      <a:pt x="107" y="1830"/>
                    </a:lnTo>
                    <a:lnTo>
                      <a:pt x="91" y="1810"/>
                    </a:lnTo>
                    <a:lnTo>
                      <a:pt x="78" y="1787"/>
                    </a:lnTo>
                    <a:lnTo>
                      <a:pt x="65" y="1764"/>
                    </a:lnTo>
                    <a:lnTo>
                      <a:pt x="53" y="1741"/>
                    </a:lnTo>
                    <a:lnTo>
                      <a:pt x="43" y="1716"/>
                    </a:lnTo>
                    <a:lnTo>
                      <a:pt x="33" y="1691"/>
                    </a:lnTo>
                    <a:lnTo>
                      <a:pt x="25" y="1664"/>
                    </a:lnTo>
                    <a:lnTo>
                      <a:pt x="19" y="1636"/>
                    </a:lnTo>
                    <a:lnTo>
                      <a:pt x="13" y="1608"/>
                    </a:lnTo>
                    <a:lnTo>
                      <a:pt x="8" y="1578"/>
                    </a:lnTo>
                    <a:lnTo>
                      <a:pt x="4" y="1547"/>
                    </a:lnTo>
                    <a:lnTo>
                      <a:pt x="1" y="1516"/>
                    </a:lnTo>
                    <a:lnTo>
                      <a:pt x="0" y="1484"/>
                    </a:lnTo>
                    <a:lnTo>
                      <a:pt x="0" y="1451"/>
                    </a:lnTo>
                    <a:lnTo>
                      <a:pt x="0" y="1373"/>
                    </a:lnTo>
                    <a:lnTo>
                      <a:pt x="390" y="1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763588" y="2038350"/>
                <a:ext cx="696913" cy="1066800"/>
              </a:xfrm>
              <a:custGeom>
                <a:avLst/>
                <a:gdLst>
                  <a:gd name="T0" fmla="*/ 811 w 1318"/>
                  <a:gd name="T1" fmla="*/ 12 h 2016"/>
                  <a:gd name="T2" fmla="*/ 956 w 1318"/>
                  <a:gd name="T3" fmla="*/ 50 h 2016"/>
                  <a:gd name="T4" fmla="*/ 1042 w 1318"/>
                  <a:gd name="T5" fmla="*/ 94 h 2016"/>
                  <a:gd name="T6" fmla="*/ 1113 w 1318"/>
                  <a:gd name="T7" fmla="*/ 151 h 2016"/>
                  <a:gd name="T8" fmla="*/ 1209 w 1318"/>
                  <a:gd name="T9" fmla="*/ 284 h 2016"/>
                  <a:gd name="T10" fmla="*/ 1274 w 1318"/>
                  <a:gd name="T11" fmla="*/ 471 h 2016"/>
                  <a:gd name="T12" fmla="*/ 1307 w 1318"/>
                  <a:gd name="T13" fmla="*/ 697 h 2016"/>
                  <a:gd name="T14" fmla="*/ 1318 w 1318"/>
                  <a:gd name="T15" fmla="*/ 1009 h 2016"/>
                  <a:gd name="T16" fmla="*/ 1311 w 1318"/>
                  <a:gd name="T17" fmla="*/ 1271 h 2016"/>
                  <a:gd name="T18" fmla="*/ 1283 w 1318"/>
                  <a:gd name="T19" fmla="*/ 1503 h 2016"/>
                  <a:gd name="T20" fmla="*/ 1224 w 1318"/>
                  <a:gd name="T21" fmla="*/ 1699 h 2016"/>
                  <a:gd name="T22" fmla="*/ 1125 w 1318"/>
                  <a:gd name="T23" fmla="*/ 1852 h 2016"/>
                  <a:gd name="T24" fmla="*/ 1057 w 1318"/>
                  <a:gd name="T25" fmla="*/ 1912 h 2016"/>
                  <a:gd name="T26" fmla="*/ 974 w 1318"/>
                  <a:gd name="T27" fmla="*/ 1959 h 2016"/>
                  <a:gd name="T28" fmla="*/ 856 w 1318"/>
                  <a:gd name="T29" fmla="*/ 1997 h 2016"/>
                  <a:gd name="T30" fmla="*/ 659 w 1318"/>
                  <a:gd name="T31" fmla="*/ 2016 h 2016"/>
                  <a:gd name="T32" fmla="*/ 420 w 1318"/>
                  <a:gd name="T33" fmla="*/ 1986 h 2016"/>
                  <a:gd name="T34" fmla="*/ 326 w 1318"/>
                  <a:gd name="T35" fmla="*/ 1951 h 2016"/>
                  <a:gd name="T36" fmla="*/ 247 w 1318"/>
                  <a:gd name="T37" fmla="*/ 1901 h 2016"/>
                  <a:gd name="T38" fmla="*/ 170 w 1318"/>
                  <a:gd name="T39" fmla="*/ 1825 h 2016"/>
                  <a:gd name="T40" fmla="*/ 78 w 1318"/>
                  <a:gd name="T41" fmla="*/ 1662 h 2016"/>
                  <a:gd name="T42" fmla="*/ 27 w 1318"/>
                  <a:gd name="T43" fmla="*/ 1459 h 2016"/>
                  <a:gd name="T44" fmla="*/ 4 w 1318"/>
                  <a:gd name="T45" fmla="*/ 1221 h 2016"/>
                  <a:gd name="T46" fmla="*/ 0 w 1318"/>
                  <a:gd name="T47" fmla="*/ 899 h 2016"/>
                  <a:gd name="T48" fmla="*/ 14 w 1318"/>
                  <a:gd name="T49" fmla="*/ 649 h 2016"/>
                  <a:gd name="T50" fmla="*/ 53 w 1318"/>
                  <a:gd name="T51" fmla="*/ 431 h 2016"/>
                  <a:gd name="T52" fmla="*/ 128 w 1318"/>
                  <a:gd name="T53" fmla="*/ 250 h 2016"/>
                  <a:gd name="T54" fmla="*/ 218 w 1318"/>
                  <a:gd name="T55" fmla="*/ 139 h 2016"/>
                  <a:gd name="T56" fmla="*/ 293 w 1318"/>
                  <a:gd name="T57" fmla="*/ 84 h 2016"/>
                  <a:gd name="T58" fmla="*/ 380 w 1318"/>
                  <a:gd name="T59" fmla="*/ 43 h 2016"/>
                  <a:gd name="T60" fmla="*/ 555 w 1318"/>
                  <a:gd name="T61" fmla="*/ 6 h 2016"/>
                  <a:gd name="T62" fmla="*/ 659 w 1318"/>
                  <a:gd name="T63" fmla="*/ 1728 h 2016"/>
                  <a:gd name="T64" fmla="*/ 754 w 1318"/>
                  <a:gd name="T65" fmla="*/ 1713 h 2016"/>
                  <a:gd name="T66" fmla="*/ 824 w 1318"/>
                  <a:gd name="T67" fmla="*/ 1666 h 2016"/>
                  <a:gd name="T68" fmla="*/ 872 w 1318"/>
                  <a:gd name="T69" fmla="*/ 1584 h 2016"/>
                  <a:gd name="T70" fmla="*/ 903 w 1318"/>
                  <a:gd name="T71" fmla="*/ 1465 h 2016"/>
                  <a:gd name="T72" fmla="*/ 926 w 1318"/>
                  <a:gd name="T73" fmla="*/ 1189 h 2016"/>
                  <a:gd name="T74" fmla="*/ 926 w 1318"/>
                  <a:gd name="T75" fmla="*/ 828 h 2016"/>
                  <a:gd name="T76" fmla="*/ 903 w 1318"/>
                  <a:gd name="T77" fmla="*/ 553 h 2016"/>
                  <a:gd name="T78" fmla="*/ 872 w 1318"/>
                  <a:gd name="T79" fmla="*/ 433 h 2016"/>
                  <a:gd name="T80" fmla="*/ 824 w 1318"/>
                  <a:gd name="T81" fmla="*/ 351 h 2016"/>
                  <a:gd name="T82" fmla="*/ 754 w 1318"/>
                  <a:gd name="T83" fmla="*/ 304 h 2016"/>
                  <a:gd name="T84" fmla="*/ 659 w 1318"/>
                  <a:gd name="T85" fmla="*/ 288 h 2016"/>
                  <a:gd name="T86" fmla="*/ 581 w 1318"/>
                  <a:gd name="T87" fmla="*/ 298 h 2016"/>
                  <a:gd name="T88" fmla="*/ 506 w 1318"/>
                  <a:gd name="T89" fmla="*/ 338 h 2016"/>
                  <a:gd name="T90" fmla="*/ 454 w 1318"/>
                  <a:gd name="T91" fmla="*/ 414 h 2016"/>
                  <a:gd name="T92" fmla="*/ 420 w 1318"/>
                  <a:gd name="T93" fmla="*/ 526 h 2016"/>
                  <a:gd name="T94" fmla="*/ 396 w 1318"/>
                  <a:gd name="T95" fmla="*/ 749 h 2016"/>
                  <a:gd name="T96" fmla="*/ 391 w 1318"/>
                  <a:gd name="T97" fmla="*/ 1102 h 2016"/>
                  <a:gd name="T98" fmla="*/ 410 w 1318"/>
                  <a:gd name="T99" fmla="*/ 1437 h 2016"/>
                  <a:gd name="T100" fmla="*/ 439 w 1318"/>
                  <a:gd name="T101" fmla="*/ 1564 h 2016"/>
                  <a:gd name="T102" fmla="*/ 484 w 1318"/>
                  <a:gd name="T103" fmla="*/ 1653 h 2016"/>
                  <a:gd name="T104" fmla="*/ 549 w 1318"/>
                  <a:gd name="T105" fmla="*/ 1706 h 2016"/>
                  <a:gd name="T106" fmla="*/ 638 w 1318"/>
                  <a:gd name="T107" fmla="*/ 172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18" h="2016">
                    <a:moveTo>
                      <a:pt x="659" y="0"/>
                    </a:moveTo>
                    <a:lnTo>
                      <a:pt x="659" y="0"/>
                    </a:lnTo>
                    <a:lnTo>
                      <a:pt x="712" y="1"/>
                    </a:lnTo>
                    <a:lnTo>
                      <a:pt x="763" y="6"/>
                    </a:lnTo>
                    <a:lnTo>
                      <a:pt x="811" y="12"/>
                    </a:lnTo>
                    <a:lnTo>
                      <a:pt x="856" y="20"/>
                    </a:lnTo>
                    <a:lnTo>
                      <a:pt x="897" y="30"/>
                    </a:lnTo>
                    <a:lnTo>
                      <a:pt x="917" y="37"/>
                    </a:lnTo>
                    <a:lnTo>
                      <a:pt x="937" y="43"/>
                    </a:lnTo>
                    <a:lnTo>
                      <a:pt x="956" y="50"/>
                    </a:lnTo>
                    <a:lnTo>
                      <a:pt x="974" y="58"/>
                    </a:lnTo>
                    <a:lnTo>
                      <a:pt x="992" y="66"/>
                    </a:lnTo>
                    <a:lnTo>
                      <a:pt x="1008" y="75"/>
                    </a:lnTo>
                    <a:lnTo>
                      <a:pt x="1025" y="84"/>
                    </a:lnTo>
                    <a:lnTo>
                      <a:pt x="1042" y="94"/>
                    </a:lnTo>
                    <a:lnTo>
                      <a:pt x="1057" y="104"/>
                    </a:lnTo>
                    <a:lnTo>
                      <a:pt x="1071" y="115"/>
                    </a:lnTo>
                    <a:lnTo>
                      <a:pt x="1085" y="127"/>
                    </a:lnTo>
                    <a:lnTo>
                      <a:pt x="1100" y="139"/>
                    </a:lnTo>
                    <a:lnTo>
                      <a:pt x="1113" y="151"/>
                    </a:lnTo>
                    <a:lnTo>
                      <a:pt x="1125" y="164"/>
                    </a:lnTo>
                    <a:lnTo>
                      <a:pt x="1148" y="191"/>
                    </a:lnTo>
                    <a:lnTo>
                      <a:pt x="1171" y="220"/>
                    </a:lnTo>
                    <a:lnTo>
                      <a:pt x="1190" y="250"/>
                    </a:lnTo>
                    <a:lnTo>
                      <a:pt x="1209" y="284"/>
                    </a:lnTo>
                    <a:lnTo>
                      <a:pt x="1224" y="318"/>
                    </a:lnTo>
                    <a:lnTo>
                      <a:pt x="1240" y="354"/>
                    </a:lnTo>
                    <a:lnTo>
                      <a:pt x="1253" y="392"/>
                    </a:lnTo>
                    <a:lnTo>
                      <a:pt x="1264" y="431"/>
                    </a:lnTo>
                    <a:lnTo>
                      <a:pt x="1274" y="471"/>
                    </a:lnTo>
                    <a:lnTo>
                      <a:pt x="1283" y="514"/>
                    </a:lnTo>
                    <a:lnTo>
                      <a:pt x="1290" y="557"/>
                    </a:lnTo>
                    <a:lnTo>
                      <a:pt x="1298" y="602"/>
                    </a:lnTo>
                    <a:lnTo>
                      <a:pt x="1302" y="649"/>
                    </a:lnTo>
                    <a:lnTo>
                      <a:pt x="1307" y="697"/>
                    </a:lnTo>
                    <a:lnTo>
                      <a:pt x="1311" y="745"/>
                    </a:lnTo>
                    <a:lnTo>
                      <a:pt x="1314" y="796"/>
                    </a:lnTo>
                    <a:lnTo>
                      <a:pt x="1315" y="847"/>
                    </a:lnTo>
                    <a:lnTo>
                      <a:pt x="1317" y="899"/>
                    </a:lnTo>
                    <a:lnTo>
                      <a:pt x="1318" y="1009"/>
                    </a:lnTo>
                    <a:lnTo>
                      <a:pt x="1318" y="1009"/>
                    </a:lnTo>
                    <a:lnTo>
                      <a:pt x="1317" y="1117"/>
                    </a:lnTo>
                    <a:lnTo>
                      <a:pt x="1315" y="1169"/>
                    </a:lnTo>
                    <a:lnTo>
                      <a:pt x="1314" y="1221"/>
                    </a:lnTo>
                    <a:lnTo>
                      <a:pt x="1311" y="1271"/>
                    </a:lnTo>
                    <a:lnTo>
                      <a:pt x="1307" y="1321"/>
                    </a:lnTo>
                    <a:lnTo>
                      <a:pt x="1302" y="1368"/>
                    </a:lnTo>
                    <a:lnTo>
                      <a:pt x="1298" y="1414"/>
                    </a:lnTo>
                    <a:lnTo>
                      <a:pt x="1290" y="1459"/>
                    </a:lnTo>
                    <a:lnTo>
                      <a:pt x="1283" y="1503"/>
                    </a:lnTo>
                    <a:lnTo>
                      <a:pt x="1274" y="1545"/>
                    </a:lnTo>
                    <a:lnTo>
                      <a:pt x="1264" y="1586"/>
                    </a:lnTo>
                    <a:lnTo>
                      <a:pt x="1253" y="1626"/>
                    </a:lnTo>
                    <a:lnTo>
                      <a:pt x="1240" y="1662"/>
                    </a:lnTo>
                    <a:lnTo>
                      <a:pt x="1224" y="1699"/>
                    </a:lnTo>
                    <a:lnTo>
                      <a:pt x="1209" y="1734"/>
                    </a:lnTo>
                    <a:lnTo>
                      <a:pt x="1190" y="1766"/>
                    </a:lnTo>
                    <a:lnTo>
                      <a:pt x="1171" y="1796"/>
                    </a:lnTo>
                    <a:lnTo>
                      <a:pt x="1148" y="1825"/>
                    </a:lnTo>
                    <a:lnTo>
                      <a:pt x="1125" y="1852"/>
                    </a:lnTo>
                    <a:lnTo>
                      <a:pt x="1113" y="1865"/>
                    </a:lnTo>
                    <a:lnTo>
                      <a:pt x="1100" y="1878"/>
                    </a:lnTo>
                    <a:lnTo>
                      <a:pt x="1085" y="1890"/>
                    </a:lnTo>
                    <a:lnTo>
                      <a:pt x="1071" y="1901"/>
                    </a:lnTo>
                    <a:lnTo>
                      <a:pt x="1057" y="1912"/>
                    </a:lnTo>
                    <a:lnTo>
                      <a:pt x="1042" y="1922"/>
                    </a:lnTo>
                    <a:lnTo>
                      <a:pt x="1025" y="1932"/>
                    </a:lnTo>
                    <a:lnTo>
                      <a:pt x="1008" y="1941"/>
                    </a:lnTo>
                    <a:lnTo>
                      <a:pt x="992" y="1951"/>
                    </a:lnTo>
                    <a:lnTo>
                      <a:pt x="974" y="1959"/>
                    </a:lnTo>
                    <a:lnTo>
                      <a:pt x="956" y="1966"/>
                    </a:lnTo>
                    <a:lnTo>
                      <a:pt x="937" y="1973"/>
                    </a:lnTo>
                    <a:lnTo>
                      <a:pt x="917" y="1980"/>
                    </a:lnTo>
                    <a:lnTo>
                      <a:pt x="897" y="1986"/>
                    </a:lnTo>
                    <a:lnTo>
                      <a:pt x="856" y="1997"/>
                    </a:lnTo>
                    <a:lnTo>
                      <a:pt x="811" y="2005"/>
                    </a:lnTo>
                    <a:lnTo>
                      <a:pt x="763" y="2011"/>
                    </a:lnTo>
                    <a:lnTo>
                      <a:pt x="712" y="2015"/>
                    </a:lnTo>
                    <a:lnTo>
                      <a:pt x="659" y="2016"/>
                    </a:lnTo>
                    <a:lnTo>
                      <a:pt x="659" y="2016"/>
                    </a:lnTo>
                    <a:lnTo>
                      <a:pt x="606" y="2015"/>
                    </a:lnTo>
                    <a:lnTo>
                      <a:pt x="555" y="2011"/>
                    </a:lnTo>
                    <a:lnTo>
                      <a:pt x="507" y="2005"/>
                    </a:lnTo>
                    <a:lnTo>
                      <a:pt x="462" y="1997"/>
                    </a:lnTo>
                    <a:lnTo>
                      <a:pt x="420" y="1986"/>
                    </a:lnTo>
                    <a:lnTo>
                      <a:pt x="399" y="1980"/>
                    </a:lnTo>
                    <a:lnTo>
                      <a:pt x="380" y="1973"/>
                    </a:lnTo>
                    <a:lnTo>
                      <a:pt x="362" y="1966"/>
                    </a:lnTo>
                    <a:lnTo>
                      <a:pt x="344" y="1959"/>
                    </a:lnTo>
                    <a:lnTo>
                      <a:pt x="326" y="1951"/>
                    </a:lnTo>
                    <a:lnTo>
                      <a:pt x="308" y="1941"/>
                    </a:lnTo>
                    <a:lnTo>
                      <a:pt x="293" y="1932"/>
                    </a:lnTo>
                    <a:lnTo>
                      <a:pt x="276" y="1922"/>
                    </a:lnTo>
                    <a:lnTo>
                      <a:pt x="261" y="1912"/>
                    </a:lnTo>
                    <a:lnTo>
                      <a:pt x="247" y="1901"/>
                    </a:lnTo>
                    <a:lnTo>
                      <a:pt x="232" y="1890"/>
                    </a:lnTo>
                    <a:lnTo>
                      <a:pt x="218" y="1878"/>
                    </a:lnTo>
                    <a:lnTo>
                      <a:pt x="205" y="1865"/>
                    </a:lnTo>
                    <a:lnTo>
                      <a:pt x="193" y="1852"/>
                    </a:lnTo>
                    <a:lnTo>
                      <a:pt x="170" y="1825"/>
                    </a:lnTo>
                    <a:lnTo>
                      <a:pt x="147" y="1796"/>
                    </a:lnTo>
                    <a:lnTo>
                      <a:pt x="128" y="1766"/>
                    </a:lnTo>
                    <a:lnTo>
                      <a:pt x="109" y="1734"/>
                    </a:lnTo>
                    <a:lnTo>
                      <a:pt x="94" y="1699"/>
                    </a:lnTo>
                    <a:lnTo>
                      <a:pt x="78" y="1662"/>
                    </a:lnTo>
                    <a:lnTo>
                      <a:pt x="65" y="1626"/>
                    </a:lnTo>
                    <a:lnTo>
                      <a:pt x="53" y="1586"/>
                    </a:lnTo>
                    <a:lnTo>
                      <a:pt x="44" y="1545"/>
                    </a:lnTo>
                    <a:lnTo>
                      <a:pt x="35" y="1503"/>
                    </a:lnTo>
                    <a:lnTo>
                      <a:pt x="27" y="1459"/>
                    </a:lnTo>
                    <a:lnTo>
                      <a:pt x="20" y="1414"/>
                    </a:lnTo>
                    <a:lnTo>
                      <a:pt x="14" y="1368"/>
                    </a:lnTo>
                    <a:lnTo>
                      <a:pt x="11" y="1321"/>
                    </a:lnTo>
                    <a:lnTo>
                      <a:pt x="7" y="1271"/>
                    </a:lnTo>
                    <a:lnTo>
                      <a:pt x="4" y="1221"/>
                    </a:lnTo>
                    <a:lnTo>
                      <a:pt x="3" y="1169"/>
                    </a:lnTo>
                    <a:lnTo>
                      <a:pt x="0" y="1117"/>
                    </a:lnTo>
                    <a:lnTo>
                      <a:pt x="0" y="1009"/>
                    </a:lnTo>
                    <a:lnTo>
                      <a:pt x="0" y="1009"/>
                    </a:lnTo>
                    <a:lnTo>
                      <a:pt x="0" y="899"/>
                    </a:lnTo>
                    <a:lnTo>
                      <a:pt x="3" y="847"/>
                    </a:lnTo>
                    <a:lnTo>
                      <a:pt x="4" y="796"/>
                    </a:lnTo>
                    <a:lnTo>
                      <a:pt x="7" y="745"/>
                    </a:lnTo>
                    <a:lnTo>
                      <a:pt x="11" y="697"/>
                    </a:lnTo>
                    <a:lnTo>
                      <a:pt x="14" y="649"/>
                    </a:lnTo>
                    <a:lnTo>
                      <a:pt x="20" y="602"/>
                    </a:lnTo>
                    <a:lnTo>
                      <a:pt x="27" y="557"/>
                    </a:lnTo>
                    <a:lnTo>
                      <a:pt x="35" y="514"/>
                    </a:lnTo>
                    <a:lnTo>
                      <a:pt x="44" y="471"/>
                    </a:lnTo>
                    <a:lnTo>
                      <a:pt x="53" y="431"/>
                    </a:lnTo>
                    <a:lnTo>
                      <a:pt x="65" y="392"/>
                    </a:lnTo>
                    <a:lnTo>
                      <a:pt x="78" y="354"/>
                    </a:lnTo>
                    <a:lnTo>
                      <a:pt x="94" y="318"/>
                    </a:lnTo>
                    <a:lnTo>
                      <a:pt x="109" y="284"/>
                    </a:lnTo>
                    <a:lnTo>
                      <a:pt x="128" y="250"/>
                    </a:lnTo>
                    <a:lnTo>
                      <a:pt x="147" y="220"/>
                    </a:lnTo>
                    <a:lnTo>
                      <a:pt x="170" y="191"/>
                    </a:lnTo>
                    <a:lnTo>
                      <a:pt x="193" y="164"/>
                    </a:lnTo>
                    <a:lnTo>
                      <a:pt x="205" y="151"/>
                    </a:lnTo>
                    <a:lnTo>
                      <a:pt x="218" y="139"/>
                    </a:lnTo>
                    <a:lnTo>
                      <a:pt x="232" y="127"/>
                    </a:lnTo>
                    <a:lnTo>
                      <a:pt x="247" y="115"/>
                    </a:lnTo>
                    <a:lnTo>
                      <a:pt x="261" y="104"/>
                    </a:lnTo>
                    <a:lnTo>
                      <a:pt x="276" y="94"/>
                    </a:lnTo>
                    <a:lnTo>
                      <a:pt x="293" y="84"/>
                    </a:lnTo>
                    <a:lnTo>
                      <a:pt x="308" y="75"/>
                    </a:lnTo>
                    <a:lnTo>
                      <a:pt x="326" y="66"/>
                    </a:lnTo>
                    <a:lnTo>
                      <a:pt x="344" y="58"/>
                    </a:lnTo>
                    <a:lnTo>
                      <a:pt x="362" y="50"/>
                    </a:lnTo>
                    <a:lnTo>
                      <a:pt x="380" y="43"/>
                    </a:lnTo>
                    <a:lnTo>
                      <a:pt x="399" y="37"/>
                    </a:lnTo>
                    <a:lnTo>
                      <a:pt x="420" y="30"/>
                    </a:lnTo>
                    <a:lnTo>
                      <a:pt x="462" y="20"/>
                    </a:lnTo>
                    <a:lnTo>
                      <a:pt x="507" y="12"/>
                    </a:lnTo>
                    <a:lnTo>
                      <a:pt x="555" y="6"/>
                    </a:lnTo>
                    <a:lnTo>
                      <a:pt x="606" y="1"/>
                    </a:lnTo>
                    <a:lnTo>
                      <a:pt x="659" y="0"/>
                    </a:lnTo>
                    <a:lnTo>
                      <a:pt x="659" y="0"/>
                    </a:lnTo>
                    <a:close/>
                    <a:moveTo>
                      <a:pt x="659" y="1728"/>
                    </a:moveTo>
                    <a:lnTo>
                      <a:pt x="659" y="1728"/>
                    </a:lnTo>
                    <a:lnTo>
                      <a:pt x="680" y="1728"/>
                    </a:lnTo>
                    <a:lnTo>
                      <a:pt x="700" y="1725"/>
                    </a:lnTo>
                    <a:lnTo>
                      <a:pt x="718" y="1723"/>
                    </a:lnTo>
                    <a:lnTo>
                      <a:pt x="737" y="1718"/>
                    </a:lnTo>
                    <a:lnTo>
                      <a:pt x="754" y="1713"/>
                    </a:lnTo>
                    <a:lnTo>
                      <a:pt x="769" y="1706"/>
                    </a:lnTo>
                    <a:lnTo>
                      <a:pt x="785" y="1698"/>
                    </a:lnTo>
                    <a:lnTo>
                      <a:pt x="798" y="1689"/>
                    </a:lnTo>
                    <a:lnTo>
                      <a:pt x="811" y="1678"/>
                    </a:lnTo>
                    <a:lnTo>
                      <a:pt x="824" y="1666"/>
                    </a:lnTo>
                    <a:lnTo>
                      <a:pt x="834" y="1653"/>
                    </a:lnTo>
                    <a:lnTo>
                      <a:pt x="845" y="1637"/>
                    </a:lnTo>
                    <a:lnTo>
                      <a:pt x="854" y="1622"/>
                    </a:lnTo>
                    <a:lnTo>
                      <a:pt x="864" y="1604"/>
                    </a:lnTo>
                    <a:lnTo>
                      <a:pt x="872" y="1584"/>
                    </a:lnTo>
                    <a:lnTo>
                      <a:pt x="879" y="1564"/>
                    </a:lnTo>
                    <a:lnTo>
                      <a:pt x="886" y="1541"/>
                    </a:lnTo>
                    <a:lnTo>
                      <a:pt x="892" y="1518"/>
                    </a:lnTo>
                    <a:lnTo>
                      <a:pt x="898" y="1493"/>
                    </a:lnTo>
                    <a:lnTo>
                      <a:pt x="903" y="1465"/>
                    </a:lnTo>
                    <a:lnTo>
                      <a:pt x="908" y="1437"/>
                    </a:lnTo>
                    <a:lnTo>
                      <a:pt x="911" y="1406"/>
                    </a:lnTo>
                    <a:lnTo>
                      <a:pt x="918" y="1341"/>
                    </a:lnTo>
                    <a:lnTo>
                      <a:pt x="922" y="1268"/>
                    </a:lnTo>
                    <a:lnTo>
                      <a:pt x="926" y="1189"/>
                    </a:lnTo>
                    <a:lnTo>
                      <a:pt x="927" y="1102"/>
                    </a:lnTo>
                    <a:lnTo>
                      <a:pt x="928" y="1009"/>
                    </a:lnTo>
                    <a:lnTo>
                      <a:pt x="928" y="1009"/>
                    </a:lnTo>
                    <a:lnTo>
                      <a:pt x="927" y="915"/>
                    </a:lnTo>
                    <a:lnTo>
                      <a:pt x="926" y="828"/>
                    </a:lnTo>
                    <a:lnTo>
                      <a:pt x="922" y="749"/>
                    </a:lnTo>
                    <a:lnTo>
                      <a:pt x="918" y="676"/>
                    </a:lnTo>
                    <a:lnTo>
                      <a:pt x="911" y="611"/>
                    </a:lnTo>
                    <a:lnTo>
                      <a:pt x="908" y="581"/>
                    </a:lnTo>
                    <a:lnTo>
                      <a:pt x="903" y="553"/>
                    </a:lnTo>
                    <a:lnTo>
                      <a:pt x="898" y="526"/>
                    </a:lnTo>
                    <a:lnTo>
                      <a:pt x="892" y="500"/>
                    </a:lnTo>
                    <a:lnTo>
                      <a:pt x="886" y="476"/>
                    </a:lnTo>
                    <a:lnTo>
                      <a:pt x="879" y="453"/>
                    </a:lnTo>
                    <a:lnTo>
                      <a:pt x="872" y="433"/>
                    </a:lnTo>
                    <a:lnTo>
                      <a:pt x="864" y="414"/>
                    </a:lnTo>
                    <a:lnTo>
                      <a:pt x="854" y="396"/>
                    </a:lnTo>
                    <a:lnTo>
                      <a:pt x="845" y="380"/>
                    </a:lnTo>
                    <a:lnTo>
                      <a:pt x="834" y="364"/>
                    </a:lnTo>
                    <a:lnTo>
                      <a:pt x="824" y="351"/>
                    </a:lnTo>
                    <a:lnTo>
                      <a:pt x="811" y="338"/>
                    </a:lnTo>
                    <a:lnTo>
                      <a:pt x="798" y="327"/>
                    </a:lnTo>
                    <a:lnTo>
                      <a:pt x="785" y="318"/>
                    </a:lnTo>
                    <a:lnTo>
                      <a:pt x="769" y="311"/>
                    </a:lnTo>
                    <a:lnTo>
                      <a:pt x="754" y="304"/>
                    </a:lnTo>
                    <a:lnTo>
                      <a:pt x="737" y="298"/>
                    </a:lnTo>
                    <a:lnTo>
                      <a:pt x="718" y="294"/>
                    </a:lnTo>
                    <a:lnTo>
                      <a:pt x="700" y="291"/>
                    </a:lnTo>
                    <a:lnTo>
                      <a:pt x="680" y="290"/>
                    </a:lnTo>
                    <a:lnTo>
                      <a:pt x="659" y="288"/>
                    </a:lnTo>
                    <a:lnTo>
                      <a:pt x="659" y="288"/>
                    </a:lnTo>
                    <a:lnTo>
                      <a:pt x="638" y="290"/>
                    </a:lnTo>
                    <a:lnTo>
                      <a:pt x="617" y="291"/>
                    </a:lnTo>
                    <a:lnTo>
                      <a:pt x="599" y="294"/>
                    </a:lnTo>
                    <a:lnTo>
                      <a:pt x="581" y="298"/>
                    </a:lnTo>
                    <a:lnTo>
                      <a:pt x="564" y="304"/>
                    </a:lnTo>
                    <a:lnTo>
                      <a:pt x="549" y="311"/>
                    </a:lnTo>
                    <a:lnTo>
                      <a:pt x="533" y="318"/>
                    </a:lnTo>
                    <a:lnTo>
                      <a:pt x="519" y="327"/>
                    </a:lnTo>
                    <a:lnTo>
                      <a:pt x="506" y="338"/>
                    </a:lnTo>
                    <a:lnTo>
                      <a:pt x="494" y="351"/>
                    </a:lnTo>
                    <a:lnTo>
                      <a:pt x="484" y="364"/>
                    </a:lnTo>
                    <a:lnTo>
                      <a:pt x="473" y="380"/>
                    </a:lnTo>
                    <a:lnTo>
                      <a:pt x="463" y="396"/>
                    </a:lnTo>
                    <a:lnTo>
                      <a:pt x="454" y="414"/>
                    </a:lnTo>
                    <a:lnTo>
                      <a:pt x="446" y="433"/>
                    </a:lnTo>
                    <a:lnTo>
                      <a:pt x="439" y="453"/>
                    </a:lnTo>
                    <a:lnTo>
                      <a:pt x="431" y="476"/>
                    </a:lnTo>
                    <a:lnTo>
                      <a:pt x="426" y="500"/>
                    </a:lnTo>
                    <a:lnTo>
                      <a:pt x="420" y="526"/>
                    </a:lnTo>
                    <a:lnTo>
                      <a:pt x="415" y="553"/>
                    </a:lnTo>
                    <a:lnTo>
                      <a:pt x="410" y="581"/>
                    </a:lnTo>
                    <a:lnTo>
                      <a:pt x="407" y="611"/>
                    </a:lnTo>
                    <a:lnTo>
                      <a:pt x="399" y="676"/>
                    </a:lnTo>
                    <a:lnTo>
                      <a:pt x="396" y="749"/>
                    </a:lnTo>
                    <a:lnTo>
                      <a:pt x="392" y="828"/>
                    </a:lnTo>
                    <a:lnTo>
                      <a:pt x="391" y="915"/>
                    </a:lnTo>
                    <a:lnTo>
                      <a:pt x="390" y="1009"/>
                    </a:lnTo>
                    <a:lnTo>
                      <a:pt x="390" y="1009"/>
                    </a:lnTo>
                    <a:lnTo>
                      <a:pt x="391" y="1102"/>
                    </a:lnTo>
                    <a:lnTo>
                      <a:pt x="392" y="1189"/>
                    </a:lnTo>
                    <a:lnTo>
                      <a:pt x="396" y="1268"/>
                    </a:lnTo>
                    <a:lnTo>
                      <a:pt x="399" y="1341"/>
                    </a:lnTo>
                    <a:lnTo>
                      <a:pt x="407" y="1406"/>
                    </a:lnTo>
                    <a:lnTo>
                      <a:pt x="410" y="1437"/>
                    </a:lnTo>
                    <a:lnTo>
                      <a:pt x="415" y="1465"/>
                    </a:lnTo>
                    <a:lnTo>
                      <a:pt x="420" y="1493"/>
                    </a:lnTo>
                    <a:lnTo>
                      <a:pt x="426" y="1518"/>
                    </a:lnTo>
                    <a:lnTo>
                      <a:pt x="431" y="1541"/>
                    </a:lnTo>
                    <a:lnTo>
                      <a:pt x="439" y="1564"/>
                    </a:lnTo>
                    <a:lnTo>
                      <a:pt x="446" y="1584"/>
                    </a:lnTo>
                    <a:lnTo>
                      <a:pt x="454" y="1604"/>
                    </a:lnTo>
                    <a:lnTo>
                      <a:pt x="463" y="1622"/>
                    </a:lnTo>
                    <a:lnTo>
                      <a:pt x="473" y="1637"/>
                    </a:lnTo>
                    <a:lnTo>
                      <a:pt x="484" y="1653"/>
                    </a:lnTo>
                    <a:lnTo>
                      <a:pt x="494" y="1666"/>
                    </a:lnTo>
                    <a:lnTo>
                      <a:pt x="506" y="1678"/>
                    </a:lnTo>
                    <a:lnTo>
                      <a:pt x="519" y="1689"/>
                    </a:lnTo>
                    <a:lnTo>
                      <a:pt x="533" y="1698"/>
                    </a:lnTo>
                    <a:lnTo>
                      <a:pt x="549" y="1706"/>
                    </a:lnTo>
                    <a:lnTo>
                      <a:pt x="564" y="1713"/>
                    </a:lnTo>
                    <a:lnTo>
                      <a:pt x="581" y="1718"/>
                    </a:lnTo>
                    <a:lnTo>
                      <a:pt x="599" y="1723"/>
                    </a:lnTo>
                    <a:lnTo>
                      <a:pt x="617" y="1725"/>
                    </a:lnTo>
                    <a:lnTo>
                      <a:pt x="638" y="1728"/>
                    </a:lnTo>
                    <a:lnTo>
                      <a:pt x="659" y="1728"/>
                    </a:lnTo>
                    <a:lnTo>
                      <a:pt x="659" y="1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582738" y="2058988"/>
                <a:ext cx="573088" cy="1025525"/>
              </a:xfrm>
              <a:custGeom>
                <a:avLst/>
                <a:gdLst>
                  <a:gd name="T0" fmla="*/ 0 w 1082"/>
                  <a:gd name="T1" fmla="*/ 0 h 1939"/>
                  <a:gd name="T2" fmla="*/ 1082 w 1082"/>
                  <a:gd name="T3" fmla="*/ 0 h 1939"/>
                  <a:gd name="T4" fmla="*/ 1082 w 1082"/>
                  <a:gd name="T5" fmla="*/ 321 h 1939"/>
                  <a:gd name="T6" fmla="*/ 391 w 1082"/>
                  <a:gd name="T7" fmla="*/ 321 h 1939"/>
                  <a:gd name="T8" fmla="*/ 391 w 1082"/>
                  <a:gd name="T9" fmla="*/ 776 h 1939"/>
                  <a:gd name="T10" fmla="*/ 1041 w 1082"/>
                  <a:gd name="T11" fmla="*/ 776 h 1939"/>
                  <a:gd name="T12" fmla="*/ 1041 w 1082"/>
                  <a:gd name="T13" fmla="*/ 1097 h 1939"/>
                  <a:gd name="T14" fmla="*/ 391 w 1082"/>
                  <a:gd name="T15" fmla="*/ 1097 h 1939"/>
                  <a:gd name="T16" fmla="*/ 391 w 1082"/>
                  <a:gd name="T17" fmla="*/ 1939 h 1939"/>
                  <a:gd name="T18" fmla="*/ 0 w 1082"/>
                  <a:gd name="T19" fmla="*/ 1939 h 1939"/>
                  <a:gd name="T20" fmla="*/ 0 w 1082"/>
                  <a:gd name="T21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2" h="1939">
                    <a:moveTo>
                      <a:pt x="0" y="0"/>
                    </a:moveTo>
                    <a:lnTo>
                      <a:pt x="1082" y="0"/>
                    </a:lnTo>
                    <a:lnTo>
                      <a:pt x="1082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193925" y="2058988"/>
                <a:ext cx="654050" cy="1025525"/>
              </a:xfrm>
              <a:custGeom>
                <a:avLst/>
                <a:gdLst>
                  <a:gd name="T0" fmla="*/ 1237 w 1237"/>
                  <a:gd name="T1" fmla="*/ 0 h 1939"/>
                  <a:gd name="T2" fmla="*/ 1237 w 1237"/>
                  <a:gd name="T3" fmla="*/ 321 h 1939"/>
                  <a:gd name="T4" fmla="*/ 814 w 1237"/>
                  <a:gd name="T5" fmla="*/ 321 h 1939"/>
                  <a:gd name="T6" fmla="*/ 814 w 1237"/>
                  <a:gd name="T7" fmla="*/ 1939 h 1939"/>
                  <a:gd name="T8" fmla="*/ 423 w 1237"/>
                  <a:gd name="T9" fmla="*/ 1939 h 1939"/>
                  <a:gd name="T10" fmla="*/ 423 w 1237"/>
                  <a:gd name="T11" fmla="*/ 321 h 1939"/>
                  <a:gd name="T12" fmla="*/ 0 w 1237"/>
                  <a:gd name="T13" fmla="*/ 321 h 1939"/>
                  <a:gd name="T14" fmla="*/ 0 w 1237"/>
                  <a:gd name="T15" fmla="*/ 0 h 1939"/>
                  <a:gd name="T16" fmla="*/ 1237 w 1237"/>
                  <a:gd name="T17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7" h="1939">
                    <a:moveTo>
                      <a:pt x="1237" y="0"/>
                    </a:moveTo>
                    <a:lnTo>
                      <a:pt x="1237" y="321"/>
                    </a:lnTo>
                    <a:lnTo>
                      <a:pt x="814" y="321"/>
                    </a:lnTo>
                    <a:lnTo>
                      <a:pt x="814" y="1939"/>
                    </a:lnTo>
                    <a:lnTo>
                      <a:pt x="423" y="1939"/>
                    </a:lnTo>
                    <a:lnTo>
                      <a:pt x="423" y="321"/>
                    </a:lnTo>
                    <a:lnTo>
                      <a:pt x="0" y="321"/>
                    </a:lnTo>
                    <a:lnTo>
                      <a:pt x="0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2876550" y="2058988"/>
                <a:ext cx="1068388" cy="1025525"/>
              </a:xfrm>
              <a:custGeom>
                <a:avLst/>
                <a:gdLst>
                  <a:gd name="T0" fmla="*/ 0 w 2018"/>
                  <a:gd name="T1" fmla="*/ 0 h 1939"/>
                  <a:gd name="T2" fmla="*/ 375 w 2018"/>
                  <a:gd name="T3" fmla="*/ 0 h 1939"/>
                  <a:gd name="T4" fmla="*/ 589 w 2018"/>
                  <a:gd name="T5" fmla="*/ 1434 h 1939"/>
                  <a:gd name="T6" fmla="*/ 594 w 2018"/>
                  <a:gd name="T7" fmla="*/ 1434 h 1939"/>
                  <a:gd name="T8" fmla="*/ 822 w 2018"/>
                  <a:gd name="T9" fmla="*/ 0 h 1939"/>
                  <a:gd name="T10" fmla="*/ 1197 w 2018"/>
                  <a:gd name="T11" fmla="*/ 0 h 1939"/>
                  <a:gd name="T12" fmla="*/ 1424 w 2018"/>
                  <a:gd name="T13" fmla="*/ 1434 h 1939"/>
                  <a:gd name="T14" fmla="*/ 1430 w 2018"/>
                  <a:gd name="T15" fmla="*/ 1434 h 1939"/>
                  <a:gd name="T16" fmla="*/ 1644 w 2018"/>
                  <a:gd name="T17" fmla="*/ 0 h 1939"/>
                  <a:gd name="T18" fmla="*/ 2018 w 2018"/>
                  <a:gd name="T19" fmla="*/ 0 h 1939"/>
                  <a:gd name="T20" fmla="*/ 1666 w 2018"/>
                  <a:gd name="T21" fmla="*/ 1939 h 1939"/>
                  <a:gd name="T22" fmla="*/ 1229 w 2018"/>
                  <a:gd name="T23" fmla="*/ 1939 h 1939"/>
                  <a:gd name="T24" fmla="*/ 1012 w 2018"/>
                  <a:gd name="T25" fmla="*/ 532 h 1939"/>
                  <a:gd name="T26" fmla="*/ 1006 w 2018"/>
                  <a:gd name="T27" fmla="*/ 532 h 1939"/>
                  <a:gd name="T28" fmla="*/ 789 w 2018"/>
                  <a:gd name="T29" fmla="*/ 1939 h 1939"/>
                  <a:gd name="T30" fmla="*/ 353 w 2018"/>
                  <a:gd name="T31" fmla="*/ 1939 h 1939"/>
                  <a:gd name="T32" fmla="*/ 0 w 2018"/>
                  <a:gd name="T33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8" h="1939">
                    <a:moveTo>
                      <a:pt x="0" y="0"/>
                    </a:moveTo>
                    <a:lnTo>
                      <a:pt x="375" y="0"/>
                    </a:lnTo>
                    <a:lnTo>
                      <a:pt x="589" y="1434"/>
                    </a:lnTo>
                    <a:lnTo>
                      <a:pt x="594" y="1434"/>
                    </a:lnTo>
                    <a:lnTo>
                      <a:pt x="822" y="0"/>
                    </a:lnTo>
                    <a:lnTo>
                      <a:pt x="1197" y="0"/>
                    </a:lnTo>
                    <a:lnTo>
                      <a:pt x="1424" y="1434"/>
                    </a:lnTo>
                    <a:lnTo>
                      <a:pt x="1430" y="1434"/>
                    </a:lnTo>
                    <a:lnTo>
                      <a:pt x="1644" y="0"/>
                    </a:lnTo>
                    <a:lnTo>
                      <a:pt x="2018" y="0"/>
                    </a:lnTo>
                    <a:lnTo>
                      <a:pt x="1666" y="1939"/>
                    </a:lnTo>
                    <a:lnTo>
                      <a:pt x="1229" y="1939"/>
                    </a:lnTo>
                    <a:lnTo>
                      <a:pt x="1012" y="532"/>
                    </a:lnTo>
                    <a:lnTo>
                      <a:pt x="1006" y="532"/>
                    </a:lnTo>
                    <a:lnTo>
                      <a:pt x="789" y="1939"/>
                    </a:lnTo>
                    <a:lnTo>
                      <a:pt x="353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3930650" y="2058988"/>
                <a:ext cx="798513" cy="1025525"/>
              </a:xfrm>
              <a:custGeom>
                <a:avLst/>
                <a:gdLst>
                  <a:gd name="T0" fmla="*/ 512 w 1508"/>
                  <a:gd name="T1" fmla="*/ 0 h 1939"/>
                  <a:gd name="T2" fmla="*/ 995 w 1508"/>
                  <a:gd name="T3" fmla="*/ 0 h 1939"/>
                  <a:gd name="T4" fmla="*/ 1508 w 1508"/>
                  <a:gd name="T5" fmla="*/ 1939 h 1939"/>
                  <a:gd name="T6" fmla="*/ 1101 w 1508"/>
                  <a:gd name="T7" fmla="*/ 1939 h 1939"/>
                  <a:gd name="T8" fmla="*/ 1012 w 1508"/>
                  <a:gd name="T9" fmla="*/ 1528 h 1939"/>
                  <a:gd name="T10" fmla="*/ 496 w 1508"/>
                  <a:gd name="T11" fmla="*/ 1528 h 1939"/>
                  <a:gd name="T12" fmla="*/ 406 w 1508"/>
                  <a:gd name="T13" fmla="*/ 1939 h 1939"/>
                  <a:gd name="T14" fmla="*/ 0 w 1508"/>
                  <a:gd name="T15" fmla="*/ 1939 h 1939"/>
                  <a:gd name="T16" fmla="*/ 512 w 1508"/>
                  <a:gd name="T17" fmla="*/ 0 h 1939"/>
                  <a:gd name="T18" fmla="*/ 564 w 1508"/>
                  <a:gd name="T19" fmla="*/ 1208 h 1939"/>
                  <a:gd name="T20" fmla="*/ 943 w 1508"/>
                  <a:gd name="T21" fmla="*/ 1208 h 1939"/>
                  <a:gd name="T22" fmla="*/ 757 w 1508"/>
                  <a:gd name="T23" fmla="*/ 336 h 1939"/>
                  <a:gd name="T24" fmla="*/ 751 w 1508"/>
                  <a:gd name="T25" fmla="*/ 336 h 1939"/>
                  <a:gd name="T26" fmla="*/ 564 w 1508"/>
                  <a:gd name="T27" fmla="*/ 1208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8" h="1939">
                    <a:moveTo>
                      <a:pt x="512" y="0"/>
                    </a:moveTo>
                    <a:lnTo>
                      <a:pt x="995" y="0"/>
                    </a:lnTo>
                    <a:lnTo>
                      <a:pt x="1508" y="1939"/>
                    </a:lnTo>
                    <a:lnTo>
                      <a:pt x="1101" y="1939"/>
                    </a:lnTo>
                    <a:lnTo>
                      <a:pt x="1012" y="1528"/>
                    </a:lnTo>
                    <a:lnTo>
                      <a:pt x="496" y="1528"/>
                    </a:lnTo>
                    <a:lnTo>
                      <a:pt x="406" y="1939"/>
                    </a:lnTo>
                    <a:lnTo>
                      <a:pt x="0" y="1939"/>
                    </a:lnTo>
                    <a:lnTo>
                      <a:pt x="512" y="0"/>
                    </a:lnTo>
                    <a:close/>
                    <a:moveTo>
                      <a:pt x="564" y="1208"/>
                    </a:moveTo>
                    <a:lnTo>
                      <a:pt x="943" y="1208"/>
                    </a:lnTo>
                    <a:lnTo>
                      <a:pt x="757" y="336"/>
                    </a:lnTo>
                    <a:lnTo>
                      <a:pt x="751" y="336"/>
                    </a:lnTo>
                    <a:lnTo>
                      <a:pt x="564" y="1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4800600" y="2058988"/>
                <a:ext cx="693738" cy="1025525"/>
              </a:xfrm>
              <a:custGeom>
                <a:avLst/>
                <a:gdLst>
                  <a:gd name="T0" fmla="*/ 751 w 1313"/>
                  <a:gd name="T1" fmla="*/ 0 h 1939"/>
                  <a:gd name="T2" fmla="*/ 863 w 1313"/>
                  <a:gd name="T3" fmla="*/ 12 h 1939"/>
                  <a:gd name="T4" fmla="*/ 961 w 1313"/>
                  <a:gd name="T5" fmla="*/ 39 h 1939"/>
                  <a:gd name="T6" fmla="*/ 1045 w 1313"/>
                  <a:gd name="T7" fmla="*/ 82 h 1939"/>
                  <a:gd name="T8" fmla="*/ 1116 w 1313"/>
                  <a:gd name="T9" fmla="*/ 141 h 1939"/>
                  <a:gd name="T10" fmla="*/ 1171 w 1313"/>
                  <a:gd name="T11" fmla="*/ 216 h 1939"/>
                  <a:gd name="T12" fmla="*/ 1210 w 1313"/>
                  <a:gd name="T13" fmla="*/ 305 h 1939"/>
                  <a:gd name="T14" fmla="*/ 1233 w 1313"/>
                  <a:gd name="T15" fmla="*/ 411 h 1939"/>
                  <a:gd name="T16" fmla="*/ 1237 w 1313"/>
                  <a:gd name="T17" fmla="*/ 500 h 1939"/>
                  <a:gd name="T18" fmla="*/ 1223 w 1313"/>
                  <a:gd name="T19" fmla="*/ 656 h 1939"/>
                  <a:gd name="T20" fmla="*/ 1201 w 1313"/>
                  <a:gd name="T21" fmla="*/ 733 h 1939"/>
                  <a:gd name="T22" fmla="*/ 1169 w 1313"/>
                  <a:gd name="T23" fmla="*/ 802 h 1939"/>
                  <a:gd name="T24" fmla="*/ 1126 w 1313"/>
                  <a:gd name="T25" fmla="*/ 860 h 1939"/>
                  <a:gd name="T26" fmla="*/ 1073 w 1313"/>
                  <a:gd name="T27" fmla="*/ 909 h 1939"/>
                  <a:gd name="T28" fmla="*/ 1010 w 1313"/>
                  <a:gd name="T29" fmla="*/ 947 h 1939"/>
                  <a:gd name="T30" fmla="*/ 935 w 1313"/>
                  <a:gd name="T31" fmla="*/ 973 h 1939"/>
                  <a:gd name="T32" fmla="*/ 939 w 1313"/>
                  <a:gd name="T33" fmla="*/ 986 h 1939"/>
                  <a:gd name="T34" fmla="*/ 1024 w 1313"/>
                  <a:gd name="T35" fmla="*/ 1009 h 1939"/>
                  <a:gd name="T36" fmla="*/ 1090 w 1313"/>
                  <a:gd name="T37" fmla="*/ 1042 h 1939"/>
                  <a:gd name="T38" fmla="*/ 1140 w 1313"/>
                  <a:gd name="T39" fmla="*/ 1092 h 1939"/>
                  <a:gd name="T40" fmla="*/ 1176 w 1313"/>
                  <a:gd name="T41" fmla="*/ 1156 h 1939"/>
                  <a:gd name="T42" fmla="*/ 1201 w 1313"/>
                  <a:gd name="T43" fmla="*/ 1239 h 1939"/>
                  <a:gd name="T44" fmla="*/ 1218 w 1313"/>
                  <a:gd name="T45" fmla="*/ 1371 h 1939"/>
                  <a:gd name="T46" fmla="*/ 1227 w 1313"/>
                  <a:gd name="T47" fmla="*/ 1575 h 1939"/>
                  <a:gd name="T48" fmla="*/ 1236 w 1313"/>
                  <a:gd name="T49" fmla="*/ 1765 h 1939"/>
                  <a:gd name="T50" fmla="*/ 1255 w 1313"/>
                  <a:gd name="T51" fmla="*/ 1850 h 1939"/>
                  <a:gd name="T52" fmla="*/ 1289 w 1313"/>
                  <a:gd name="T53" fmla="*/ 1905 h 1939"/>
                  <a:gd name="T54" fmla="*/ 890 w 1313"/>
                  <a:gd name="T55" fmla="*/ 1939 h 1939"/>
                  <a:gd name="T56" fmla="*/ 868 w 1313"/>
                  <a:gd name="T57" fmla="*/ 1895 h 1939"/>
                  <a:gd name="T58" fmla="*/ 845 w 1313"/>
                  <a:gd name="T59" fmla="*/ 1792 h 1939"/>
                  <a:gd name="T60" fmla="*/ 831 w 1313"/>
                  <a:gd name="T61" fmla="*/ 1364 h 1939"/>
                  <a:gd name="T62" fmla="*/ 814 w 1313"/>
                  <a:gd name="T63" fmla="*/ 1260 h 1939"/>
                  <a:gd name="T64" fmla="*/ 773 w 1313"/>
                  <a:gd name="T65" fmla="*/ 1184 h 1939"/>
                  <a:gd name="T66" fmla="*/ 702 w 1313"/>
                  <a:gd name="T67" fmla="*/ 1136 h 1939"/>
                  <a:gd name="T68" fmla="*/ 600 w 1313"/>
                  <a:gd name="T69" fmla="*/ 1119 h 1939"/>
                  <a:gd name="T70" fmla="*/ 0 w 1313"/>
                  <a:gd name="T71" fmla="*/ 0 h 1939"/>
                  <a:gd name="T72" fmla="*/ 588 w 1313"/>
                  <a:gd name="T73" fmla="*/ 846 h 1939"/>
                  <a:gd name="T74" fmla="*/ 705 w 1313"/>
                  <a:gd name="T75" fmla="*/ 821 h 1939"/>
                  <a:gd name="T76" fmla="*/ 750 w 1313"/>
                  <a:gd name="T77" fmla="*/ 796 h 1939"/>
                  <a:gd name="T78" fmla="*/ 788 w 1313"/>
                  <a:gd name="T79" fmla="*/ 762 h 1939"/>
                  <a:gd name="T80" fmla="*/ 817 w 1313"/>
                  <a:gd name="T81" fmla="*/ 717 h 1939"/>
                  <a:gd name="T82" fmla="*/ 836 w 1313"/>
                  <a:gd name="T83" fmla="*/ 661 h 1939"/>
                  <a:gd name="T84" fmla="*/ 847 w 1313"/>
                  <a:gd name="T85" fmla="*/ 557 h 1939"/>
                  <a:gd name="T86" fmla="*/ 837 w 1313"/>
                  <a:gd name="T87" fmla="*/ 465 h 1939"/>
                  <a:gd name="T88" fmla="*/ 807 w 1313"/>
                  <a:gd name="T89" fmla="*/ 393 h 1939"/>
                  <a:gd name="T90" fmla="*/ 778 w 1313"/>
                  <a:gd name="T91" fmla="*/ 355 h 1939"/>
                  <a:gd name="T92" fmla="*/ 738 w 1313"/>
                  <a:gd name="T93" fmla="*/ 325 h 1939"/>
                  <a:gd name="T94" fmla="*/ 638 w 1313"/>
                  <a:gd name="T95" fmla="*/ 292 h 1939"/>
                  <a:gd name="T96" fmla="*/ 391 w 1313"/>
                  <a:gd name="T97" fmla="*/ 847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3" h="1939">
                    <a:moveTo>
                      <a:pt x="0" y="0"/>
                    </a:moveTo>
                    <a:lnTo>
                      <a:pt x="722" y="0"/>
                    </a:lnTo>
                    <a:lnTo>
                      <a:pt x="722" y="0"/>
                    </a:lnTo>
                    <a:lnTo>
                      <a:pt x="751" y="0"/>
                    </a:lnTo>
                    <a:lnTo>
                      <a:pt x="781" y="1"/>
                    </a:lnTo>
                    <a:lnTo>
                      <a:pt x="808" y="4"/>
                    </a:lnTo>
                    <a:lnTo>
                      <a:pt x="836" y="7"/>
                    </a:lnTo>
                    <a:lnTo>
                      <a:pt x="863" y="12"/>
                    </a:lnTo>
                    <a:lnTo>
                      <a:pt x="889" y="17"/>
                    </a:lnTo>
                    <a:lnTo>
                      <a:pt x="914" y="24"/>
                    </a:lnTo>
                    <a:lnTo>
                      <a:pt x="938" y="31"/>
                    </a:lnTo>
                    <a:lnTo>
                      <a:pt x="961" y="39"/>
                    </a:lnTo>
                    <a:lnTo>
                      <a:pt x="984" y="49"/>
                    </a:lnTo>
                    <a:lnTo>
                      <a:pt x="1005" y="59"/>
                    </a:lnTo>
                    <a:lnTo>
                      <a:pt x="1026" y="70"/>
                    </a:lnTo>
                    <a:lnTo>
                      <a:pt x="1045" y="82"/>
                    </a:lnTo>
                    <a:lnTo>
                      <a:pt x="1064" y="96"/>
                    </a:lnTo>
                    <a:lnTo>
                      <a:pt x="1083" y="111"/>
                    </a:lnTo>
                    <a:lnTo>
                      <a:pt x="1100" y="125"/>
                    </a:lnTo>
                    <a:lnTo>
                      <a:pt x="1116" y="141"/>
                    </a:lnTo>
                    <a:lnTo>
                      <a:pt x="1131" y="158"/>
                    </a:lnTo>
                    <a:lnTo>
                      <a:pt x="1146" y="177"/>
                    </a:lnTo>
                    <a:lnTo>
                      <a:pt x="1159" y="196"/>
                    </a:lnTo>
                    <a:lnTo>
                      <a:pt x="1171" y="216"/>
                    </a:lnTo>
                    <a:lnTo>
                      <a:pt x="1183" y="236"/>
                    </a:lnTo>
                    <a:lnTo>
                      <a:pt x="1192" y="259"/>
                    </a:lnTo>
                    <a:lnTo>
                      <a:pt x="1202" y="281"/>
                    </a:lnTo>
                    <a:lnTo>
                      <a:pt x="1210" y="305"/>
                    </a:lnTo>
                    <a:lnTo>
                      <a:pt x="1217" y="330"/>
                    </a:lnTo>
                    <a:lnTo>
                      <a:pt x="1223" y="356"/>
                    </a:lnTo>
                    <a:lnTo>
                      <a:pt x="1229" y="382"/>
                    </a:lnTo>
                    <a:lnTo>
                      <a:pt x="1233" y="411"/>
                    </a:lnTo>
                    <a:lnTo>
                      <a:pt x="1235" y="439"/>
                    </a:lnTo>
                    <a:lnTo>
                      <a:pt x="1237" y="469"/>
                    </a:lnTo>
                    <a:lnTo>
                      <a:pt x="1237" y="500"/>
                    </a:lnTo>
                    <a:lnTo>
                      <a:pt x="1237" y="500"/>
                    </a:lnTo>
                    <a:lnTo>
                      <a:pt x="1236" y="547"/>
                    </a:lnTo>
                    <a:lnTo>
                      <a:pt x="1233" y="592"/>
                    </a:lnTo>
                    <a:lnTo>
                      <a:pt x="1227" y="635"/>
                    </a:lnTo>
                    <a:lnTo>
                      <a:pt x="1223" y="656"/>
                    </a:lnTo>
                    <a:lnTo>
                      <a:pt x="1218" y="677"/>
                    </a:lnTo>
                    <a:lnTo>
                      <a:pt x="1212" y="697"/>
                    </a:lnTo>
                    <a:lnTo>
                      <a:pt x="1206" y="716"/>
                    </a:lnTo>
                    <a:lnTo>
                      <a:pt x="1201" y="733"/>
                    </a:lnTo>
                    <a:lnTo>
                      <a:pt x="1193" y="752"/>
                    </a:lnTo>
                    <a:lnTo>
                      <a:pt x="1185" y="769"/>
                    </a:lnTo>
                    <a:lnTo>
                      <a:pt x="1177" y="786"/>
                    </a:lnTo>
                    <a:lnTo>
                      <a:pt x="1169" y="802"/>
                    </a:lnTo>
                    <a:lnTo>
                      <a:pt x="1158" y="818"/>
                    </a:lnTo>
                    <a:lnTo>
                      <a:pt x="1148" y="833"/>
                    </a:lnTo>
                    <a:lnTo>
                      <a:pt x="1138" y="847"/>
                    </a:lnTo>
                    <a:lnTo>
                      <a:pt x="1126" y="860"/>
                    </a:lnTo>
                    <a:lnTo>
                      <a:pt x="1113" y="873"/>
                    </a:lnTo>
                    <a:lnTo>
                      <a:pt x="1101" y="887"/>
                    </a:lnTo>
                    <a:lnTo>
                      <a:pt x="1087" y="898"/>
                    </a:lnTo>
                    <a:lnTo>
                      <a:pt x="1073" y="909"/>
                    </a:lnTo>
                    <a:lnTo>
                      <a:pt x="1058" y="920"/>
                    </a:lnTo>
                    <a:lnTo>
                      <a:pt x="1042" y="929"/>
                    </a:lnTo>
                    <a:lnTo>
                      <a:pt x="1026" y="939"/>
                    </a:lnTo>
                    <a:lnTo>
                      <a:pt x="1010" y="947"/>
                    </a:lnTo>
                    <a:lnTo>
                      <a:pt x="992" y="954"/>
                    </a:lnTo>
                    <a:lnTo>
                      <a:pt x="973" y="961"/>
                    </a:lnTo>
                    <a:lnTo>
                      <a:pt x="954" y="967"/>
                    </a:lnTo>
                    <a:lnTo>
                      <a:pt x="935" y="973"/>
                    </a:lnTo>
                    <a:lnTo>
                      <a:pt x="915" y="978"/>
                    </a:lnTo>
                    <a:lnTo>
                      <a:pt x="915" y="983"/>
                    </a:lnTo>
                    <a:lnTo>
                      <a:pt x="915" y="983"/>
                    </a:lnTo>
                    <a:lnTo>
                      <a:pt x="939" y="986"/>
                    </a:lnTo>
                    <a:lnTo>
                      <a:pt x="962" y="991"/>
                    </a:lnTo>
                    <a:lnTo>
                      <a:pt x="984" y="996"/>
                    </a:lnTo>
                    <a:lnTo>
                      <a:pt x="1004" y="1002"/>
                    </a:lnTo>
                    <a:lnTo>
                      <a:pt x="1024" y="1009"/>
                    </a:lnTo>
                    <a:lnTo>
                      <a:pt x="1042" y="1016"/>
                    </a:lnTo>
                    <a:lnTo>
                      <a:pt x="1058" y="1024"/>
                    </a:lnTo>
                    <a:lnTo>
                      <a:pt x="1075" y="1032"/>
                    </a:lnTo>
                    <a:lnTo>
                      <a:pt x="1090" y="1042"/>
                    </a:lnTo>
                    <a:lnTo>
                      <a:pt x="1103" y="1053"/>
                    </a:lnTo>
                    <a:lnTo>
                      <a:pt x="1116" y="1065"/>
                    </a:lnTo>
                    <a:lnTo>
                      <a:pt x="1128" y="1078"/>
                    </a:lnTo>
                    <a:lnTo>
                      <a:pt x="1140" y="1092"/>
                    </a:lnTo>
                    <a:lnTo>
                      <a:pt x="1151" y="1106"/>
                    </a:lnTo>
                    <a:lnTo>
                      <a:pt x="1160" y="1121"/>
                    </a:lnTo>
                    <a:lnTo>
                      <a:pt x="1169" y="1138"/>
                    </a:lnTo>
                    <a:lnTo>
                      <a:pt x="1176" y="1156"/>
                    </a:lnTo>
                    <a:lnTo>
                      <a:pt x="1184" y="1175"/>
                    </a:lnTo>
                    <a:lnTo>
                      <a:pt x="1190" y="1195"/>
                    </a:lnTo>
                    <a:lnTo>
                      <a:pt x="1196" y="1216"/>
                    </a:lnTo>
                    <a:lnTo>
                      <a:pt x="1201" y="1239"/>
                    </a:lnTo>
                    <a:lnTo>
                      <a:pt x="1205" y="1263"/>
                    </a:lnTo>
                    <a:lnTo>
                      <a:pt x="1210" y="1288"/>
                    </a:lnTo>
                    <a:lnTo>
                      <a:pt x="1214" y="1315"/>
                    </a:lnTo>
                    <a:lnTo>
                      <a:pt x="1218" y="1371"/>
                    </a:lnTo>
                    <a:lnTo>
                      <a:pt x="1223" y="1434"/>
                    </a:lnTo>
                    <a:lnTo>
                      <a:pt x="1225" y="1501"/>
                    </a:lnTo>
                    <a:lnTo>
                      <a:pt x="1227" y="1575"/>
                    </a:lnTo>
                    <a:lnTo>
                      <a:pt x="1227" y="1575"/>
                    </a:lnTo>
                    <a:lnTo>
                      <a:pt x="1228" y="1647"/>
                    </a:lnTo>
                    <a:lnTo>
                      <a:pt x="1231" y="1710"/>
                    </a:lnTo>
                    <a:lnTo>
                      <a:pt x="1234" y="1738"/>
                    </a:lnTo>
                    <a:lnTo>
                      <a:pt x="1236" y="1765"/>
                    </a:lnTo>
                    <a:lnTo>
                      <a:pt x="1240" y="1788"/>
                    </a:lnTo>
                    <a:lnTo>
                      <a:pt x="1243" y="1811"/>
                    </a:lnTo>
                    <a:lnTo>
                      <a:pt x="1249" y="1831"/>
                    </a:lnTo>
                    <a:lnTo>
                      <a:pt x="1255" y="1850"/>
                    </a:lnTo>
                    <a:lnTo>
                      <a:pt x="1261" y="1867"/>
                    </a:lnTo>
                    <a:lnTo>
                      <a:pt x="1269" y="1881"/>
                    </a:lnTo>
                    <a:lnTo>
                      <a:pt x="1279" y="1894"/>
                    </a:lnTo>
                    <a:lnTo>
                      <a:pt x="1289" y="1905"/>
                    </a:lnTo>
                    <a:lnTo>
                      <a:pt x="1300" y="1915"/>
                    </a:lnTo>
                    <a:lnTo>
                      <a:pt x="1313" y="1922"/>
                    </a:lnTo>
                    <a:lnTo>
                      <a:pt x="1313" y="1939"/>
                    </a:lnTo>
                    <a:lnTo>
                      <a:pt x="890" y="1939"/>
                    </a:lnTo>
                    <a:lnTo>
                      <a:pt x="890" y="1939"/>
                    </a:lnTo>
                    <a:lnTo>
                      <a:pt x="883" y="1928"/>
                    </a:lnTo>
                    <a:lnTo>
                      <a:pt x="877" y="1918"/>
                    </a:lnTo>
                    <a:lnTo>
                      <a:pt x="868" y="1895"/>
                    </a:lnTo>
                    <a:lnTo>
                      <a:pt x="859" y="1870"/>
                    </a:lnTo>
                    <a:lnTo>
                      <a:pt x="852" y="1845"/>
                    </a:lnTo>
                    <a:lnTo>
                      <a:pt x="849" y="1819"/>
                    </a:lnTo>
                    <a:lnTo>
                      <a:pt x="845" y="1792"/>
                    </a:lnTo>
                    <a:lnTo>
                      <a:pt x="843" y="1763"/>
                    </a:lnTo>
                    <a:lnTo>
                      <a:pt x="842" y="1735"/>
                    </a:lnTo>
                    <a:lnTo>
                      <a:pt x="831" y="1364"/>
                    </a:lnTo>
                    <a:lnTo>
                      <a:pt x="831" y="1364"/>
                    </a:lnTo>
                    <a:lnTo>
                      <a:pt x="829" y="1335"/>
                    </a:lnTo>
                    <a:lnTo>
                      <a:pt x="826" y="1309"/>
                    </a:lnTo>
                    <a:lnTo>
                      <a:pt x="821" y="1284"/>
                    </a:lnTo>
                    <a:lnTo>
                      <a:pt x="814" y="1260"/>
                    </a:lnTo>
                    <a:lnTo>
                      <a:pt x="806" y="1239"/>
                    </a:lnTo>
                    <a:lnTo>
                      <a:pt x="797" y="1219"/>
                    </a:lnTo>
                    <a:lnTo>
                      <a:pt x="786" y="1201"/>
                    </a:lnTo>
                    <a:lnTo>
                      <a:pt x="773" y="1184"/>
                    </a:lnTo>
                    <a:lnTo>
                      <a:pt x="757" y="1169"/>
                    </a:lnTo>
                    <a:lnTo>
                      <a:pt x="741" y="1156"/>
                    </a:lnTo>
                    <a:lnTo>
                      <a:pt x="722" y="1145"/>
                    </a:lnTo>
                    <a:lnTo>
                      <a:pt x="702" y="1136"/>
                    </a:lnTo>
                    <a:lnTo>
                      <a:pt x="679" y="1129"/>
                    </a:lnTo>
                    <a:lnTo>
                      <a:pt x="656" y="1123"/>
                    </a:lnTo>
                    <a:lnTo>
                      <a:pt x="628" y="1120"/>
                    </a:lnTo>
                    <a:lnTo>
                      <a:pt x="600" y="1119"/>
                    </a:lnTo>
                    <a:lnTo>
                      <a:pt x="391" y="1119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  <a:moveTo>
                      <a:pt x="391" y="847"/>
                    </a:moveTo>
                    <a:lnTo>
                      <a:pt x="554" y="847"/>
                    </a:lnTo>
                    <a:lnTo>
                      <a:pt x="554" y="847"/>
                    </a:lnTo>
                    <a:lnTo>
                      <a:pt x="588" y="846"/>
                    </a:lnTo>
                    <a:lnTo>
                      <a:pt x="620" y="843"/>
                    </a:lnTo>
                    <a:lnTo>
                      <a:pt x="651" y="838"/>
                    </a:lnTo>
                    <a:lnTo>
                      <a:pt x="679" y="831"/>
                    </a:lnTo>
                    <a:lnTo>
                      <a:pt x="705" y="821"/>
                    </a:lnTo>
                    <a:lnTo>
                      <a:pt x="717" y="817"/>
                    </a:lnTo>
                    <a:lnTo>
                      <a:pt x="729" y="811"/>
                    </a:lnTo>
                    <a:lnTo>
                      <a:pt x="740" y="803"/>
                    </a:lnTo>
                    <a:lnTo>
                      <a:pt x="750" y="796"/>
                    </a:lnTo>
                    <a:lnTo>
                      <a:pt x="761" y="788"/>
                    </a:lnTo>
                    <a:lnTo>
                      <a:pt x="770" y="780"/>
                    </a:lnTo>
                    <a:lnTo>
                      <a:pt x="780" y="771"/>
                    </a:lnTo>
                    <a:lnTo>
                      <a:pt x="788" y="762"/>
                    </a:lnTo>
                    <a:lnTo>
                      <a:pt x="797" y="751"/>
                    </a:lnTo>
                    <a:lnTo>
                      <a:pt x="804" y="741"/>
                    </a:lnTo>
                    <a:lnTo>
                      <a:pt x="811" y="729"/>
                    </a:lnTo>
                    <a:lnTo>
                      <a:pt x="817" y="717"/>
                    </a:lnTo>
                    <a:lnTo>
                      <a:pt x="823" y="704"/>
                    </a:lnTo>
                    <a:lnTo>
                      <a:pt x="827" y="690"/>
                    </a:lnTo>
                    <a:lnTo>
                      <a:pt x="832" y="675"/>
                    </a:lnTo>
                    <a:lnTo>
                      <a:pt x="836" y="661"/>
                    </a:lnTo>
                    <a:lnTo>
                      <a:pt x="839" y="646"/>
                    </a:lnTo>
                    <a:lnTo>
                      <a:pt x="842" y="629"/>
                    </a:lnTo>
                    <a:lnTo>
                      <a:pt x="845" y="595"/>
                    </a:lnTo>
                    <a:lnTo>
                      <a:pt x="847" y="557"/>
                    </a:lnTo>
                    <a:lnTo>
                      <a:pt x="847" y="557"/>
                    </a:lnTo>
                    <a:lnTo>
                      <a:pt x="846" y="523"/>
                    </a:lnTo>
                    <a:lnTo>
                      <a:pt x="843" y="494"/>
                    </a:lnTo>
                    <a:lnTo>
                      <a:pt x="837" y="465"/>
                    </a:lnTo>
                    <a:lnTo>
                      <a:pt x="830" y="439"/>
                    </a:lnTo>
                    <a:lnTo>
                      <a:pt x="819" y="414"/>
                    </a:lnTo>
                    <a:lnTo>
                      <a:pt x="814" y="404"/>
                    </a:lnTo>
                    <a:lnTo>
                      <a:pt x="807" y="393"/>
                    </a:lnTo>
                    <a:lnTo>
                      <a:pt x="801" y="382"/>
                    </a:lnTo>
                    <a:lnTo>
                      <a:pt x="793" y="373"/>
                    </a:lnTo>
                    <a:lnTo>
                      <a:pt x="786" y="363"/>
                    </a:lnTo>
                    <a:lnTo>
                      <a:pt x="778" y="355"/>
                    </a:lnTo>
                    <a:lnTo>
                      <a:pt x="768" y="347"/>
                    </a:lnTo>
                    <a:lnTo>
                      <a:pt x="760" y="340"/>
                    </a:lnTo>
                    <a:lnTo>
                      <a:pt x="749" y="332"/>
                    </a:lnTo>
                    <a:lnTo>
                      <a:pt x="738" y="325"/>
                    </a:lnTo>
                    <a:lnTo>
                      <a:pt x="717" y="313"/>
                    </a:lnTo>
                    <a:lnTo>
                      <a:pt x="692" y="304"/>
                    </a:lnTo>
                    <a:lnTo>
                      <a:pt x="666" y="297"/>
                    </a:lnTo>
                    <a:lnTo>
                      <a:pt x="638" y="292"/>
                    </a:lnTo>
                    <a:lnTo>
                      <a:pt x="608" y="288"/>
                    </a:lnTo>
                    <a:lnTo>
                      <a:pt x="576" y="287"/>
                    </a:lnTo>
                    <a:lnTo>
                      <a:pt x="391" y="287"/>
                    </a:lnTo>
                    <a:lnTo>
                      <a:pt x="391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599113" y="2058988"/>
                <a:ext cx="587375" cy="1025525"/>
              </a:xfrm>
              <a:custGeom>
                <a:avLst/>
                <a:gdLst>
                  <a:gd name="T0" fmla="*/ 1083 w 1110"/>
                  <a:gd name="T1" fmla="*/ 0 h 1939"/>
                  <a:gd name="T2" fmla="*/ 1083 w 1110"/>
                  <a:gd name="T3" fmla="*/ 321 h 1939"/>
                  <a:gd name="T4" fmla="*/ 391 w 1110"/>
                  <a:gd name="T5" fmla="*/ 321 h 1939"/>
                  <a:gd name="T6" fmla="*/ 391 w 1110"/>
                  <a:gd name="T7" fmla="*/ 776 h 1939"/>
                  <a:gd name="T8" fmla="*/ 1041 w 1110"/>
                  <a:gd name="T9" fmla="*/ 776 h 1939"/>
                  <a:gd name="T10" fmla="*/ 1041 w 1110"/>
                  <a:gd name="T11" fmla="*/ 1097 h 1939"/>
                  <a:gd name="T12" fmla="*/ 391 w 1110"/>
                  <a:gd name="T13" fmla="*/ 1097 h 1939"/>
                  <a:gd name="T14" fmla="*/ 391 w 1110"/>
                  <a:gd name="T15" fmla="*/ 1619 h 1939"/>
                  <a:gd name="T16" fmla="*/ 1110 w 1110"/>
                  <a:gd name="T17" fmla="*/ 1619 h 1939"/>
                  <a:gd name="T18" fmla="*/ 1110 w 1110"/>
                  <a:gd name="T19" fmla="*/ 1939 h 1939"/>
                  <a:gd name="T20" fmla="*/ 0 w 1110"/>
                  <a:gd name="T21" fmla="*/ 1939 h 1939"/>
                  <a:gd name="T22" fmla="*/ 0 w 1110"/>
                  <a:gd name="T23" fmla="*/ 0 h 1939"/>
                  <a:gd name="T24" fmla="*/ 1083 w 1110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0" h="1939">
                    <a:moveTo>
                      <a:pt x="1083" y="0"/>
                    </a:moveTo>
                    <a:lnTo>
                      <a:pt x="1083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619"/>
                    </a:lnTo>
                    <a:lnTo>
                      <a:pt x="1110" y="1619"/>
                    </a:lnTo>
                    <a:lnTo>
                      <a:pt x="1110" y="1939"/>
                    </a:lnTo>
                    <a:lnTo>
                      <a:pt x="0" y="1939"/>
                    </a:lnTo>
                    <a:lnTo>
                      <a:pt x="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77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2643828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  <p:grpSp>
        <p:nvGrpSpPr>
          <p:cNvPr id="25" name="Groupe 24"/>
          <p:cNvGrpSpPr/>
          <p:nvPr userDrawn="1"/>
        </p:nvGrpSpPr>
        <p:grpSpPr>
          <a:xfrm>
            <a:off x="6264000" y="4455451"/>
            <a:ext cx="2880000" cy="688049"/>
            <a:chOff x="6264000" y="4455451"/>
            <a:chExt cx="2880000" cy="68804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6264000" y="4455451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29" name="Groupe 28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30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2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4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6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42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grpSp>
        <p:nvGrpSpPr>
          <p:cNvPr id="43" name="Groupe 42"/>
          <p:cNvGrpSpPr/>
          <p:nvPr userDrawn="1"/>
        </p:nvGrpSpPr>
        <p:grpSpPr>
          <a:xfrm>
            <a:off x="0" y="4457700"/>
            <a:ext cx="2880000" cy="688049"/>
            <a:chOff x="0" y="4457700"/>
            <a:chExt cx="2880000" cy="688049"/>
          </a:xfrm>
        </p:grpSpPr>
        <p:sp>
          <p:nvSpPr>
            <p:cNvPr id="44" name="Rectangle 43"/>
            <p:cNvSpPr/>
            <p:nvPr userDrawn="1"/>
          </p:nvSpPr>
          <p:spPr>
            <a:xfrm>
              <a:off x="0" y="4457700"/>
              <a:ext cx="2880000" cy="688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45" name="Groupe 44"/>
            <p:cNvGrpSpPr>
              <a:grpSpLocks noChangeAspect="1"/>
            </p:cNvGrpSpPr>
            <p:nvPr userDrawn="1"/>
          </p:nvGrpSpPr>
          <p:grpSpPr>
            <a:xfrm>
              <a:off x="180182" y="4729931"/>
              <a:ext cx="925715" cy="108000"/>
              <a:chOff x="0" y="2038350"/>
              <a:chExt cx="9144001" cy="1066800"/>
            </a:xfrm>
          </p:grpSpPr>
          <p:sp>
            <p:nvSpPr>
              <p:cNvPr id="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038350"/>
                <a:ext cx="9144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"/>
              <p:cNvSpPr>
                <a:spLocks noEditPoints="1"/>
              </p:cNvSpPr>
              <p:nvPr/>
            </p:nvSpPr>
            <p:spPr bwMode="auto">
              <a:xfrm>
                <a:off x="6327775" y="2058988"/>
                <a:ext cx="1304925" cy="1025525"/>
              </a:xfrm>
              <a:custGeom>
                <a:avLst/>
                <a:gdLst>
                  <a:gd name="T0" fmla="*/ 1951 w 2464"/>
                  <a:gd name="T1" fmla="*/ 0 h 1940"/>
                  <a:gd name="T2" fmla="*/ 1469 w 2464"/>
                  <a:gd name="T3" fmla="*/ 0 h 1940"/>
                  <a:gd name="T4" fmla="*/ 1041 w 2464"/>
                  <a:gd name="T5" fmla="*/ 1620 h 1940"/>
                  <a:gd name="T6" fmla="*/ 391 w 2464"/>
                  <a:gd name="T7" fmla="*/ 1620 h 1940"/>
                  <a:gd name="T8" fmla="*/ 391 w 2464"/>
                  <a:gd name="T9" fmla="*/ 0 h 1940"/>
                  <a:gd name="T10" fmla="*/ 0 w 2464"/>
                  <a:gd name="T11" fmla="*/ 0 h 1940"/>
                  <a:gd name="T12" fmla="*/ 0 w 2464"/>
                  <a:gd name="T13" fmla="*/ 1940 h 1940"/>
                  <a:gd name="T14" fmla="*/ 1364 w 2464"/>
                  <a:gd name="T15" fmla="*/ 1940 h 1940"/>
                  <a:gd name="T16" fmla="*/ 1452 w 2464"/>
                  <a:gd name="T17" fmla="*/ 1529 h 1940"/>
                  <a:gd name="T18" fmla="*/ 1968 w 2464"/>
                  <a:gd name="T19" fmla="*/ 1529 h 1940"/>
                  <a:gd name="T20" fmla="*/ 2058 w 2464"/>
                  <a:gd name="T21" fmla="*/ 1940 h 1940"/>
                  <a:gd name="T22" fmla="*/ 2464 w 2464"/>
                  <a:gd name="T23" fmla="*/ 1940 h 1940"/>
                  <a:gd name="T24" fmla="*/ 1951 w 2464"/>
                  <a:gd name="T25" fmla="*/ 0 h 1940"/>
                  <a:gd name="T26" fmla="*/ 1521 w 2464"/>
                  <a:gd name="T27" fmla="*/ 1209 h 1940"/>
                  <a:gd name="T28" fmla="*/ 1707 w 2464"/>
                  <a:gd name="T29" fmla="*/ 337 h 1940"/>
                  <a:gd name="T30" fmla="*/ 1713 w 2464"/>
                  <a:gd name="T31" fmla="*/ 337 h 1940"/>
                  <a:gd name="T32" fmla="*/ 1900 w 2464"/>
                  <a:gd name="T33" fmla="*/ 1209 h 1940"/>
                  <a:gd name="T34" fmla="*/ 1521 w 2464"/>
                  <a:gd name="T35" fmla="*/ 1209 h 1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64" h="1940">
                    <a:moveTo>
                      <a:pt x="1951" y="0"/>
                    </a:moveTo>
                    <a:lnTo>
                      <a:pt x="1469" y="0"/>
                    </a:lnTo>
                    <a:lnTo>
                      <a:pt x="1041" y="1620"/>
                    </a:lnTo>
                    <a:lnTo>
                      <a:pt x="391" y="1620"/>
                    </a:lnTo>
                    <a:lnTo>
                      <a:pt x="391" y="0"/>
                    </a:lnTo>
                    <a:lnTo>
                      <a:pt x="0" y="0"/>
                    </a:lnTo>
                    <a:lnTo>
                      <a:pt x="0" y="1940"/>
                    </a:lnTo>
                    <a:lnTo>
                      <a:pt x="1364" y="1940"/>
                    </a:lnTo>
                    <a:lnTo>
                      <a:pt x="1452" y="1529"/>
                    </a:lnTo>
                    <a:lnTo>
                      <a:pt x="1968" y="1529"/>
                    </a:lnTo>
                    <a:lnTo>
                      <a:pt x="2058" y="1940"/>
                    </a:lnTo>
                    <a:lnTo>
                      <a:pt x="2464" y="1940"/>
                    </a:lnTo>
                    <a:lnTo>
                      <a:pt x="1951" y="0"/>
                    </a:lnTo>
                    <a:close/>
                    <a:moveTo>
                      <a:pt x="1521" y="1209"/>
                    </a:moveTo>
                    <a:lnTo>
                      <a:pt x="1707" y="337"/>
                    </a:lnTo>
                    <a:lnTo>
                      <a:pt x="1713" y="337"/>
                    </a:lnTo>
                    <a:lnTo>
                      <a:pt x="1900" y="1209"/>
                    </a:lnTo>
                    <a:lnTo>
                      <a:pt x="1521" y="1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8462963" y="2038350"/>
                <a:ext cx="681038" cy="1066800"/>
              </a:xfrm>
              <a:custGeom>
                <a:avLst/>
                <a:gdLst>
                  <a:gd name="T0" fmla="*/ 562 w 1288"/>
                  <a:gd name="T1" fmla="*/ 750 h 2016"/>
                  <a:gd name="T2" fmla="*/ 468 w 1288"/>
                  <a:gd name="T3" fmla="*/ 679 h 2016"/>
                  <a:gd name="T4" fmla="*/ 425 w 1288"/>
                  <a:gd name="T5" fmla="*/ 596 h 2016"/>
                  <a:gd name="T6" fmla="*/ 417 w 1288"/>
                  <a:gd name="T7" fmla="*/ 514 h 2016"/>
                  <a:gd name="T8" fmla="*/ 434 w 1288"/>
                  <a:gd name="T9" fmla="*/ 411 h 2016"/>
                  <a:gd name="T10" fmla="*/ 492 w 1288"/>
                  <a:gd name="T11" fmla="*/ 330 h 2016"/>
                  <a:gd name="T12" fmla="*/ 608 w 1288"/>
                  <a:gd name="T13" fmla="*/ 290 h 2016"/>
                  <a:gd name="T14" fmla="*/ 715 w 1288"/>
                  <a:gd name="T15" fmla="*/ 299 h 2016"/>
                  <a:gd name="T16" fmla="*/ 764 w 1288"/>
                  <a:gd name="T17" fmla="*/ 324 h 2016"/>
                  <a:gd name="T18" fmla="*/ 824 w 1288"/>
                  <a:gd name="T19" fmla="*/ 405 h 2016"/>
                  <a:gd name="T20" fmla="*/ 851 w 1288"/>
                  <a:gd name="T21" fmla="*/ 542 h 2016"/>
                  <a:gd name="T22" fmla="*/ 1225 w 1288"/>
                  <a:gd name="T23" fmla="*/ 488 h 2016"/>
                  <a:gd name="T24" fmla="*/ 1200 w 1288"/>
                  <a:gd name="T25" fmla="*/ 336 h 2016"/>
                  <a:gd name="T26" fmla="*/ 1142 w 1288"/>
                  <a:gd name="T27" fmla="*/ 214 h 2016"/>
                  <a:gd name="T28" fmla="*/ 1056 w 1288"/>
                  <a:gd name="T29" fmla="*/ 121 h 2016"/>
                  <a:gd name="T30" fmla="*/ 944 w 1288"/>
                  <a:gd name="T31" fmla="*/ 56 h 2016"/>
                  <a:gd name="T32" fmla="*/ 811 w 1288"/>
                  <a:gd name="T33" fmla="*/ 17 h 2016"/>
                  <a:gd name="T34" fmla="*/ 659 w 1288"/>
                  <a:gd name="T35" fmla="*/ 1 h 2016"/>
                  <a:gd name="T36" fmla="*/ 526 w 1288"/>
                  <a:gd name="T37" fmla="*/ 5 h 2016"/>
                  <a:gd name="T38" fmla="*/ 377 w 1288"/>
                  <a:gd name="T39" fmla="*/ 37 h 2016"/>
                  <a:gd name="T40" fmla="*/ 251 w 1288"/>
                  <a:gd name="T41" fmla="*/ 95 h 2016"/>
                  <a:gd name="T42" fmla="*/ 152 w 1288"/>
                  <a:gd name="T43" fmla="*/ 182 h 2016"/>
                  <a:gd name="T44" fmla="*/ 79 w 1288"/>
                  <a:gd name="T45" fmla="*/ 297 h 2016"/>
                  <a:gd name="T46" fmla="*/ 38 w 1288"/>
                  <a:gd name="T47" fmla="*/ 438 h 2016"/>
                  <a:gd name="T48" fmla="*/ 27 w 1288"/>
                  <a:gd name="T49" fmla="*/ 571 h 2016"/>
                  <a:gd name="T50" fmla="*/ 39 w 1288"/>
                  <a:gd name="T51" fmla="*/ 710 h 2016"/>
                  <a:gd name="T52" fmla="*/ 75 w 1288"/>
                  <a:gd name="T53" fmla="*/ 826 h 2016"/>
                  <a:gd name="T54" fmla="*/ 135 w 1288"/>
                  <a:gd name="T55" fmla="*/ 923 h 2016"/>
                  <a:gd name="T56" fmla="*/ 220 w 1288"/>
                  <a:gd name="T57" fmla="*/ 1004 h 2016"/>
                  <a:gd name="T58" fmla="*/ 333 w 1288"/>
                  <a:gd name="T59" fmla="*/ 1074 h 2016"/>
                  <a:gd name="T60" fmla="*/ 534 w 1288"/>
                  <a:gd name="T61" fmla="*/ 1157 h 2016"/>
                  <a:gd name="T62" fmla="*/ 729 w 1288"/>
                  <a:gd name="T63" fmla="*/ 1239 h 2016"/>
                  <a:gd name="T64" fmla="*/ 824 w 1288"/>
                  <a:gd name="T65" fmla="*/ 1310 h 2016"/>
                  <a:gd name="T66" fmla="*/ 858 w 1288"/>
                  <a:gd name="T67" fmla="*/ 1363 h 2016"/>
                  <a:gd name="T68" fmla="*/ 880 w 1288"/>
                  <a:gd name="T69" fmla="*/ 1457 h 2016"/>
                  <a:gd name="T70" fmla="*/ 870 w 1288"/>
                  <a:gd name="T71" fmla="*/ 1571 h 2016"/>
                  <a:gd name="T72" fmla="*/ 809 w 1288"/>
                  <a:gd name="T73" fmla="*/ 1670 h 2016"/>
                  <a:gd name="T74" fmla="*/ 713 w 1288"/>
                  <a:gd name="T75" fmla="*/ 1719 h 2016"/>
                  <a:gd name="T76" fmla="*/ 611 w 1288"/>
                  <a:gd name="T77" fmla="*/ 1726 h 2016"/>
                  <a:gd name="T78" fmla="*/ 533 w 1288"/>
                  <a:gd name="T79" fmla="*/ 1711 h 2016"/>
                  <a:gd name="T80" fmla="*/ 476 w 1288"/>
                  <a:gd name="T81" fmla="*/ 1681 h 2016"/>
                  <a:gd name="T82" fmla="*/ 435 w 1288"/>
                  <a:gd name="T83" fmla="*/ 1636 h 2016"/>
                  <a:gd name="T84" fmla="*/ 402 w 1288"/>
                  <a:gd name="T85" fmla="*/ 1552 h 2016"/>
                  <a:gd name="T86" fmla="*/ 390 w 1288"/>
                  <a:gd name="T87" fmla="*/ 1372 h 2016"/>
                  <a:gd name="T88" fmla="*/ 1 w 1288"/>
                  <a:gd name="T89" fmla="*/ 1516 h 2016"/>
                  <a:gd name="T90" fmla="*/ 26 w 1288"/>
                  <a:gd name="T91" fmla="*/ 1664 h 2016"/>
                  <a:gd name="T92" fmla="*/ 78 w 1288"/>
                  <a:gd name="T93" fmla="*/ 1787 h 2016"/>
                  <a:gd name="T94" fmla="*/ 161 w 1288"/>
                  <a:gd name="T95" fmla="*/ 1885 h 2016"/>
                  <a:gd name="T96" fmla="*/ 276 w 1288"/>
                  <a:gd name="T97" fmla="*/ 1957 h 2016"/>
                  <a:gd name="T98" fmla="*/ 428 w 1288"/>
                  <a:gd name="T99" fmla="*/ 2001 h 2016"/>
                  <a:gd name="T100" fmla="*/ 615 w 1288"/>
                  <a:gd name="T101" fmla="*/ 2016 h 2016"/>
                  <a:gd name="T102" fmla="*/ 765 w 1288"/>
                  <a:gd name="T103" fmla="*/ 2007 h 2016"/>
                  <a:gd name="T104" fmla="*/ 929 w 1288"/>
                  <a:gd name="T105" fmla="*/ 1971 h 2016"/>
                  <a:gd name="T106" fmla="*/ 1065 w 1288"/>
                  <a:gd name="T107" fmla="*/ 1906 h 2016"/>
                  <a:gd name="T108" fmla="*/ 1170 w 1288"/>
                  <a:gd name="T109" fmla="*/ 1812 h 2016"/>
                  <a:gd name="T110" fmla="*/ 1243 w 1288"/>
                  <a:gd name="T111" fmla="*/ 1687 h 2016"/>
                  <a:gd name="T112" fmla="*/ 1281 w 1288"/>
                  <a:gd name="T113" fmla="*/ 1531 h 2016"/>
                  <a:gd name="T114" fmla="*/ 1287 w 1288"/>
                  <a:gd name="T115" fmla="*/ 1378 h 2016"/>
                  <a:gd name="T116" fmla="*/ 1262 w 1288"/>
                  <a:gd name="T117" fmla="*/ 1222 h 2016"/>
                  <a:gd name="T118" fmla="*/ 1223 w 1288"/>
                  <a:gd name="T119" fmla="*/ 1139 h 2016"/>
                  <a:gd name="T120" fmla="*/ 1165 w 1288"/>
                  <a:gd name="T121" fmla="*/ 1063 h 2016"/>
                  <a:gd name="T122" fmla="*/ 1082 w 1288"/>
                  <a:gd name="T123" fmla="*/ 996 h 2016"/>
                  <a:gd name="T124" fmla="*/ 920 w 1288"/>
                  <a:gd name="T125" fmla="*/ 90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920" y="908"/>
                    </a:moveTo>
                    <a:lnTo>
                      <a:pt x="619" y="777"/>
                    </a:lnTo>
                    <a:lnTo>
                      <a:pt x="619" y="777"/>
                    </a:lnTo>
                    <a:lnTo>
                      <a:pt x="589" y="764"/>
                    </a:lnTo>
                    <a:lnTo>
                      <a:pt x="562" y="750"/>
                    </a:lnTo>
                    <a:lnTo>
                      <a:pt x="538" y="737"/>
                    </a:lnTo>
                    <a:lnTo>
                      <a:pt x="517" y="723"/>
                    </a:lnTo>
                    <a:lnTo>
                      <a:pt x="498" y="708"/>
                    </a:lnTo>
                    <a:lnTo>
                      <a:pt x="482" y="694"/>
                    </a:lnTo>
                    <a:lnTo>
                      <a:pt x="468" y="679"/>
                    </a:lnTo>
                    <a:lnTo>
                      <a:pt x="456" y="663"/>
                    </a:lnTo>
                    <a:lnTo>
                      <a:pt x="446" y="648"/>
                    </a:lnTo>
                    <a:lnTo>
                      <a:pt x="437" y="631"/>
                    </a:lnTo>
                    <a:lnTo>
                      <a:pt x="430" y="613"/>
                    </a:lnTo>
                    <a:lnTo>
                      <a:pt x="425" y="596"/>
                    </a:lnTo>
                    <a:lnTo>
                      <a:pt x="422" y="577"/>
                    </a:lnTo>
                    <a:lnTo>
                      <a:pt x="419" y="557"/>
                    </a:lnTo>
                    <a:lnTo>
                      <a:pt x="418" y="535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8" y="492"/>
                    </a:lnTo>
                    <a:lnTo>
                      <a:pt x="419" y="471"/>
                    </a:lnTo>
                    <a:lnTo>
                      <a:pt x="423" y="451"/>
                    </a:lnTo>
                    <a:lnTo>
                      <a:pt x="428" y="431"/>
                    </a:lnTo>
                    <a:lnTo>
                      <a:pt x="434" y="411"/>
                    </a:lnTo>
                    <a:lnTo>
                      <a:pt x="441" y="392"/>
                    </a:lnTo>
                    <a:lnTo>
                      <a:pt x="450" y="375"/>
                    </a:lnTo>
                    <a:lnTo>
                      <a:pt x="462" y="358"/>
                    </a:lnTo>
                    <a:lnTo>
                      <a:pt x="476" y="343"/>
                    </a:lnTo>
                    <a:lnTo>
                      <a:pt x="492" y="330"/>
                    </a:lnTo>
                    <a:lnTo>
                      <a:pt x="510" y="318"/>
                    </a:lnTo>
                    <a:lnTo>
                      <a:pt x="531" y="307"/>
                    </a:lnTo>
                    <a:lnTo>
                      <a:pt x="553" y="299"/>
                    </a:lnTo>
                    <a:lnTo>
                      <a:pt x="579" y="293"/>
                    </a:lnTo>
                    <a:lnTo>
                      <a:pt x="608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67" y="290"/>
                    </a:lnTo>
                    <a:lnTo>
                      <a:pt x="692" y="293"/>
                    </a:lnTo>
                    <a:lnTo>
                      <a:pt x="715" y="299"/>
                    </a:lnTo>
                    <a:lnTo>
                      <a:pt x="725" y="303"/>
                    </a:lnTo>
                    <a:lnTo>
                      <a:pt x="736" y="307"/>
                    </a:lnTo>
                    <a:lnTo>
                      <a:pt x="745" y="312"/>
                    </a:lnTo>
                    <a:lnTo>
                      <a:pt x="755" y="318"/>
                    </a:lnTo>
                    <a:lnTo>
                      <a:pt x="764" y="324"/>
                    </a:lnTo>
                    <a:lnTo>
                      <a:pt x="773" y="331"/>
                    </a:lnTo>
                    <a:lnTo>
                      <a:pt x="788" y="346"/>
                    </a:lnTo>
                    <a:lnTo>
                      <a:pt x="801" y="364"/>
                    </a:lnTo>
                    <a:lnTo>
                      <a:pt x="813" y="383"/>
                    </a:lnTo>
                    <a:lnTo>
                      <a:pt x="824" y="405"/>
                    </a:lnTo>
                    <a:lnTo>
                      <a:pt x="832" y="428"/>
                    </a:lnTo>
                    <a:lnTo>
                      <a:pt x="839" y="454"/>
                    </a:lnTo>
                    <a:lnTo>
                      <a:pt x="845" y="482"/>
                    </a:lnTo>
                    <a:lnTo>
                      <a:pt x="848" y="511"/>
                    </a:lnTo>
                    <a:lnTo>
                      <a:pt x="851" y="542"/>
                    </a:lnTo>
                    <a:lnTo>
                      <a:pt x="851" y="575"/>
                    </a:lnTo>
                    <a:lnTo>
                      <a:pt x="1225" y="575"/>
                    </a:lnTo>
                    <a:lnTo>
                      <a:pt x="1225" y="522"/>
                    </a:lnTo>
                    <a:lnTo>
                      <a:pt x="1225" y="522"/>
                    </a:lnTo>
                    <a:lnTo>
                      <a:pt x="1225" y="488"/>
                    </a:lnTo>
                    <a:lnTo>
                      <a:pt x="1223" y="454"/>
                    </a:lnTo>
                    <a:lnTo>
                      <a:pt x="1219" y="422"/>
                    </a:lnTo>
                    <a:lnTo>
                      <a:pt x="1215" y="393"/>
                    </a:lnTo>
                    <a:lnTo>
                      <a:pt x="1207" y="363"/>
                    </a:lnTo>
                    <a:lnTo>
                      <a:pt x="1200" y="336"/>
                    </a:lnTo>
                    <a:lnTo>
                      <a:pt x="1191" y="309"/>
                    </a:lnTo>
                    <a:lnTo>
                      <a:pt x="1180" y="284"/>
                    </a:lnTo>
                    <a:lnTo>
                      <a:pt x="1170" y="259"/>
                    </a:lnTo>
                    <a:lnTo>
                      <a:pt x="1156" y="236"/>
                    </a:lnTo>
                    <a:lnTo>
                      <a:pt x="1142" y="214"/>
                    </a:lnTo>
                    <a:lnTo>
                      <a:pt x="1128" y="193"/>
                    </a:lnTo>
                    <a:lnTo>
                      <a:pt x="1111" y="173"/>
                    </a:lnTo>
                    <a:lnTo>
                      <a:pt x="1094" y="155"/>
                    </a:lnTo>
                    <a:lnTo>
                      <a:pt x="1076" y="138"/>
                    </a:lnTo>
                    <a:lnTo>
                      <a:pt x="1056" y="121"/>
                    </a:lnTo>
                    <a:lnTo>
                      <a:pt x="1036" y="107"/>
                    </a:lnTo>
                    <a:lnTo>
                      <a:pt x="1014" y="93"/>
                    </a:lnTo>
                    <a:lnTo>
                      <a:pt x="992" y="80"/>
                    </a:lnTo>
                    <a:lnTo>
                      <a:pt x="968" y="68"/>
                    </a:lnTo>
                    <a:lnTo>
                      <a:pt x="944" y="56"/>
                    </a:lnTo>
                    <a:lnTo>
                      <a:pt x="920" y="46"/>
                    </a:lnTo>
                    <a:lnTo>
                      <a:pt x="893" y="37"/>
                    </a:lnTo>
                    <a:lnTo>
                      <a:pt x="866" y="30"/>
                    </a:lnTo>
                    <a:lnTo>
                      <a:pt x="839" y="23"/>
                    </a:lnTo>
                    <a:lnTo>
                      <a:pt x="811" y="17"/>
                    </a:lnTo>
                    <a:lnTo>
                      <a:pt x="781" y="12"/>
                    </a:lnTo>
                    <a:lnTo>
                      <a:pt x="751" y="7"/>
                    </a:lnTo>
                    <a:lnTo>
                      <a:pt x="722" y="5"/>
                    </a:lnTo>
                    <a:lnTo>
                      <a:pt x="690" y="2"/>
                    </a:lnTo>
                    <a:lnTo>
                      <a:pt x="659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592" y="1"/>
                    </a:lnTo>
                    <a:lnTo>
                      <a:pt x="558" y="2"/>
                    </a:lnTo>
                    <a:lnTo>
                      <a:pt x="526" y="5"/>
                    </a:lnTo>
                    <a:lnTo>
                      <a:pt x="494" y="9"/>
                    </a:lnTo>
                    <a:lnTo>
                      <a:pt x="463" y="14"/>
                    </a:lnTo>
                    <a:lnTo>
                      <a:pt x="434" y="20"/>
                    </a:lnTo>
                    <a:lnTo>
                      <a:pt x="405" y="27"/>
                    </a:lnTo>
                    <a:lnTo>
                      <a:pt x="377" y="37"/>
                    </a:lnTo>
                    <a:lnTo>
                      <a:pt x="350" y="46"/>
                    </a:lnTo>
                    <a:lnTo>
                      <a:pt x="324" y="57"/>
                    </a:lnTo>
                    <a:lnTo>
                      <a:pt x="299" y="69"/>
                    </a:lnTo>
                    <a:lnTo>
                      <a:pt x="275" y="81"/>
                    </a:lnTo>
                    <a:lnTo>
                      <a:pt x="251" y="95"/>
                    </a:lnTo>
                    <a:lnTo>
                      <a:pt x="229" y="110"/>
                    </a:lnTo>
                    <a:lnTo>
                      <a:pt x="209" y="127"/>
                    </a:lnTo>
                    <a:lnTo>
                      <a:pt x="188" y="144"/>
                    </a:lnTo>
                    <a:lnTo>
                      <a:pt x="169" y="163"/>
                    </a:lnTo>
                    <a:lnTo>
                      <a:pt x="152" y="182"/>
                    </a:lnTo>
                    <a:lnTo>
                      <a:pt x="135" y="203"/>
                    </a:lnTo>
                    <a:lnTo>
                      <a:pt x="120" y="224"/>
                    </a:lnTo>
                    <a:lnTo>
                      <a:pt x="104" y="247"/>
                    </a:lnTo>
                    <a:lnTo>
                      <a:pt x="91" y="271"/>
                    </a:lnTo>
                    <a:lnTo>
                      <a:pt x="79" y="297"/>
                    </a:lnTo>
                    <a:lnTo>
                      <a:pt x="69" y="323"/>
                    </a:lnTo>
                    <a:lnTo>
                      <a:pt x="59" y="350"/>
                    </a:lnTo>
                    <a:lnTo>
                      <a:pt x="51" y="377"/>
                    </a:lnTo>
                    <a:lnTo>
                      <a:pt x="44" y="407"/>
                    </a:lnTo>
                    <a:lnTo>
                      <a:pt x="38" y="438"/>
                    </a:lnTo>
                    <a:lnTo>
                      <a:pt x="33" y="470"/>
                    </a:lnTo>
                    <a:lnTo>
                      <a:pt x="30" y="502"/>
                    </a:lnTo>
                    <a:lnTo>
                      <a:pt x="27" y="536"/>
                    </a:lnTo>
                    <a:lnTo>
                      <a:pt x="27" y="571"/>
                    </a:lnTo>
                    <a:lnTo>
                      <a:pt x="27" y="571"/>
                    </a:lnTo>
                    <a:lnTo>
                      <a:pt x="27" y="600"/>
                    </a:lnTo>
                    <a:lnTo>
                      <a:pt x="28" y="629"/>
                    </a:lnTo>
                    <a:lnTo>
                      <a:pt x="31" y="657"/>
                    </a:lnTo>
                    <a:lnTo>
                      <a:pt x="34" y="683"/>
                    </a:lnTo>
                    <a:lnTo>
                      <a:pt x="39" y="710"/>
                    </a:lnTo>
                    <a:lnTo>
                      <a:pt x="44" y="734"/>
                    </a:lnTo>
                    <a:lnTo>
                      <a:pt x="50" y="758"/>
                    </a:lnTo>
                    <a:lnTo>
                      <a:pt x="57" y="782"/>
                    </a:lnTo>
                    <a:lnTo>
                      <a:pt x="65" y="805"/>
                    </a:lnTo>
                    <a:lnTo>
                      <a:pt x="75" y="826"/>
                    </a:lnTo>
                    <a:lnTo>
                      <a:pt x="84" y="847"/>
                    </a:lnTo>
                    <a:lnTo>
                      <a:pt x="96" y="867"/>
                    </a:lnTo>
                    <a:lnTo>
                      <a:pt x="108" y="886"/>
                    </a:lnTo>
                    <a:lnTo>
                      <a:pt x="121" y="905"/>
                    </a:lnTo>
                    <a:lnTo>
                      <a:pt x="135" y="923"/>
                    </a:lnTo>
                    <a:lnTo>
                      <a:pt x="151" y="941"/>
                    </a:lnTo>
                    <a:lnTo>
                      <a:pt x="166" y="958"/>
                    </a:lnTo>
                    <a:lnTo>
                      <a:pt x="184" y="973"/>
                    </a:lnTo>
                    <a:lnTo>
                      <a:pt x="201" y="990"/>
                    </a:lnTo>
                    <a:lnTo>
                      <a:pt x="220" y="1004"/>
                    </a:lnTo>
                    <a:lnTo>
                      <a:pt x="242" y="1019"/>
                    </a:lnTo>
                    <a:lnTo>
                      <a:pt x="263" y="1034"/>
                    </a:lnTo>
                    <a:lnTo>
                      <a:pt x="284" y="1048"/>
                    </a:lnTo>
                    <a:lnTo>
                      <a:pt x="308" y="1061"/>
                    </a:lnTo>
                    <a:lnTo>
                      <a:pt x="333" y="1074"/>
                    </a:lnTo>
                    <a:lnTo>
                      <a:pt x="358" y="1087"/>
                    </a:lnTo>
                    <a:lnTo>
                      <a:pt x="412" y="1111"/>
                    </a:lnTo>
                    <a:lnTo>
                      <a:pt x="472" y="1134"/>
                    </a:lnTo>
                    <a:lnTo>
                      <a:pt x="534" y="1157"/>
                    </a:lnTo>
                    <a:lnTo>
                      <a:pt x="534" y="1157"/>
                    </a:lnTo>
                    <a:lnTo>
                      <a:pt x="581" y="1174"/>
                    </a:lnTo>
                    <a:lnTo>
                      <a:pt x="623" y="1190"/>
                    </a:lnTo>
                    <a:lnTo>
                      <a:pt x="661" y="1206"/>
                    </a:lnTo>
                    <a:lnTo>
                      <a:pt x="697" y="1222"/>
                    </a:lnTo>
                    <a:lnTo>
                      <a:pt x="729" y="1239"/>
                    </a:lnTo>
                    <a:lnTo>
                      <a:pt x="757" y="1255"/>
                    </a:lnTo>
                    <a:lnTo>
                      <a:pt x="782" y="1272"/>
                    </a:lnTo>
                    <a:lnTo>
                      <a:pt x="805" y="1290"/>
                    </a:lnTo>
                    <a:lnTo>
                      <a:pt x="814" y="1299"/>
                    </a:lnTo>
                    <a:lnTo>
                      <a:pt x="824" y="1310"/>
                    </a:lnTo>
                    <a:lnTo>
                      <a:pt x="832" y="1319"/>
                    </a:lnTo>
                    <a:lnTo>
                      <a:pt x="839" y="1330"/>
                    </a:lnTo>
                    <a:lnTo>
                      <a:pt x="846" y="1341"/>
                    </a:lnTo>
                    <a:lnTo>
                      <a:pt x="852" y="1352"/>
                    </a:lnTo>
                    <a:lnTo>
                      <a:pt x="858" y="1363"/>
                    </a:lnTo>
                    <a:lnTo>
                      <a:pt x="863" y="1375"/>
                    </a:lnTo>
                    <a:lnTo>
                      <a:pt x="867" y="1387"/>
                    </a:lnTo>
                    <a:lnTo>
                      <a:pt x="871" y="1400"/>
                    </a:lnTo>
                    <a:lnTo>
                      <a:pt x="877" y="1427"/>
                    </a:lnTo>
                    <a:lnTo>
                      <a:pt x="880" y="1457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518"/>
                    </a:lnTo>
                    <a:lnTo>
                      <a:pt x="876" y="1546"/>
                    </a:lnTo>
                    <a:lnTo>
                      <a:pt x="870" y="1571"/>
                    </a:lnTo>
                    <a:lnTo>
                      <a:pt x="861" y="1595"/>
                    </a:lnTo>
                    <a:lnTo>
                      <a:pt x="851" y="1616"/>
                    </a:lnTo>
                    <a:lnTo>
                      <a:pt x="839" y="1636"/>
                    </a:lnTo>
                    <a:lnTo>
                      <a:pt x="825" y="1654"/>
                    </a:lnTo>
                    <a:lnTo>
                      <a:pt x="809" y="1670"/>
                    </a:lnTo>
                    <a:lnTo>
                      <a:pt x="793" y="1683"/>
                    </a:lnTo>
                    <a:lnTo>
                      <a:pt x="774" y="1696"/>
                    </a:lnTo>
                    <a:lnTo>
                      <a:pt x="755" y="1705"/>
                    </a:lnTo>
                    <a:lnTo>
                      <a:pt x="735" y="1713"/>
                    </a:lnTo>
                    <a:lnTo>
                      <a:pt x="713" y="1719"/>
                    </a:lnTo>
                    <a:lnTo>
                      <a:pt x="692" y="1724"/>
                    </a:lnTo>
                    <a:lnTo>
                      <a:pt x="67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11" y="1726"/>
                    </a:lnTo>
                    <a:lnTo>
                      <a:pt x="594" y="1724"/>
                    </a:lnTo>
                    <a:lnTo>
                      <a:pt x="578" y="1722"/>
                    </a:lnTo>
                    <a:lnTo>
                      <a:pt x="562" y="1719"/>
                    </a:lnTo>
                    <a:lnTo>
                      <a:pt x="547" y="1716"/>
                    </a:lnTo>
                    <a:lnTo>
                      <a:pt x="533" y="1711"/>
                    </a:lnTo>
                    <a:lnTo>
                      <a:pt x="520" y="1706"/>
                    </a:lnTo>
                    <a:lnTo>
                      <a:pt x="508" y="1702"/>
                    </a:lnTo>
                    <a:lnTo>
                      <a:pt x="497" y="1696"/>
                    </a:lnTo>
                    <a:lnTo>
                      <a:pt x="486" y="1689"/>
                    </a:lnTo>
                    <a:lnTo>
                      <a:pt x="476" y="1681"/>
                    </a:lnTo>
                    <a:lnTo>
                      <a:pt x="467" y="1673"/>
                    </a:lnTo>
                    <a:lnTo>
                      <a:pt x="457" y="1665"/>
                    </a:lnTo>
                    <a:lnTo>
                      <a:pt x="449" y="1656"/>
                    </a:lnTo>
                    <a:lnTo>
                      <a:pt x="442" y="1647"/>
                    </a:lnTo>
                    <a:lnTo>
                      <a:pt x="435" y="1636"/>
                    </a:lnTo>
                    <a:lnTo>
                      <a:pt x="429" y="1626"/>
                    </a:lnTo>
                    <a:lnTo>
                      <a:pt x="423" y="1615"/>
                    </a:lnTo>
                    <a:lnTo>
                      <a:pt x="417" y="1603"/>
                    </a:lnTo>
                    <a:lnTo>
                      <a:pt x="409" y="1579"/>
                    </a:lnTo>
                    <a:lnTo>
                      <a:pt x="402" y="1552"/>
                    </a:lnTo>
                    <a:lnTo>
                      <a:pt x="397" y="1524"/>
                    </a:lnTo>
                    <a:lnTo>
                      <a:pt x="393" y="1494"/>
                    </a:lnTo>
                    <a:lnTo>
                      <a:pt x="391" y="1462"/>
                    </a:lnTo>
                    <a:lnTo>
                      <a:pt x="390" y="1429"/>
                    </a:lnTo>
                    <a:lnTo>
                      <a:pt x="390" y="1372"/>
                    </a:lnTo>
                    <a:lnTo>
                      <a:pt x="0" y="1372"/>
                    </a:lnTo>
                    <a:lnTo>
                      <a:pt x="0" y="1451"/>
                    </a:lnTo>
                    <a:lnTo>
                      <a:pt x="0" y="1451"/>
                    </a:lnTo>
                    <a:lnTo>
                      <a:pt x="0" y="1483"/>
                    </a:lnTo>
                    <a:lnTo>
                      <a:pt x="1" y="1516"/>
                    </a:lnTo>
                    <a:lnTo>
                      <a:pt x="5" y="1547"/>
                    </a:lnTo>
                    <a:lnTo>
                      <a:pt x="8" y="1578"/>
                    </a:lnTo>
                    <a:lnTo>
                      <a:pt x="13" y="1608"/>
                    </a:lnTo>
                    <a:lnTo>
                      <a:pt x="19" y="1636"/>
                    </a:lnTo>
                    <a:lnTo>
                      <a:pt x="26" y="1664"/>
                    </a:lnTo>
                    <a:lnTo>
                      <a:pt x="33" y="1690"/>
                    </a:lnTo>
                    <a:lnTo>
                      <a:pt x="43" y="1716"/>
                    </a:lnTo>
                    <a:lnTo>
                      <a:pt x="53" y="1741"/>
                    </a:lnTo>
                    <a:lnTo>
                      <a:pt x="65" y="1764"/>
                    </a:lnTo>
                    <a:lnTo>
                      <a:pt x="78" y="1787"/>
                    </a:lnTo>
                    <a:lnTo>
                      <a:pt x="92" y="1808"/>
                    </a:lnTo>
                    <a:lnTo>
                      <a:pt x="108" y="1830"/>
                    </a:lnTo>
                    <a:lnTo>
                      <a:pt x="124" y="1849"/>
                    </a:lnTo>
                    <a:lnTo>
                      <a:pt x="142" y="1868"/>
                    </a:lnTo>
                    <a:lnTo>
                      <a:pt x="161" y="1885"/>
                    </a:lnTo>
                    <a:lnTo>
                      <a:pt x="181" y="1902"/>
                    </a:lnTo>
                    <a:lnTo>
                      <a:pt x="203" y="1918"/>
                    </a:lnTo>
                    <a:lnTo>
                      <a:pt x="226" y="1932"/>
                    </a:lnTo>
                    <a:lnTo>
                      <a:pt x="251" y="1945"/>
                    </a:lnTo>
                    <a:lnTo>
                      <a:pt x="276" y="1957"/>
                    </a:lnTo>
                    <a:lnTo>
                      <a:pt x="305" y="1967"/>
                    </a:lnTo>
                    <a:lnTo>
                      <a:pt x="333" y="1978"/>
                    </a:lnTo>
                    <a:lnTo>
                      <a:pt x="363" y="1986"/>
                    </a:lnTo>
                    <a:lnTo>
                      <a:pt x="395" y="1995"/>
                    </a:lnTo>
                    <a:lnTo>
                      <a:pt x="428" y="2001"/>
                    </a:lnTo>
                    <a:lnTo>
                      <a:pt x="462" y="2007"/>
                    </a:lnTo>
                    <a:lnTo>
                      <a:pt x="498" y="2010"/>
                    </a:lnTo>
                    <a:lnTo>
                      <a:pt x="536" y="2014"/>
                    </a:lnTo>
                    <a:lnTo>
                      <a:pt x="575" y="2015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654" y="2015"/>
                    </a:lnTo>
                    <a:lnTo>
                      <a:pt x="693" y="2014"/>
                    </a:lnTo>
                    <a:lnTo>
                      <a:pt x="730" y="2011"/>
                    </a:lnTo>
                    <a:lnTo>
                      <a:pt x="765" y="2007"/>
                    </a:lnTo>
                    <a:lnTo>
                      <a:pt x="801" y="2002"/>
                    </a:lnTo>
                    <a:lnTo>
                      <a:pt x="834" y="1996"/>
                    </a:lnTo>
                    <a:lnTo>
                      <a:pt x="867" y="1989"/>
                    </a:lnTo>
                    <a:lnTo>
                      <a:pt x="899" y="1980"/>
                    </a:lnTo>
                    <a:lnTo>
                      <a:pt x="929" y="1971"/>
                    </a:lnTo>
                    <a:lnTo>
                      <a:pt x="959" y="1960"/>
                    </a:lnTo>
                    <a:lnTo>
                      <a:pt x="987" y="1948"/>
                    </a:lnTo>
                    <a:lnTo>
                      <a:pt x="1014" y="1935"/>
                    </a:lnTo>
                    <a:lnTo>
                      <a:pt x="1040" y="1921"/>
                    </a:lnTo>
                    <a:lnTo>
                      <a:pt x="1065" y="1906"/>
                    </a:lnTo>
                    <a:lnTo>
                      <a:pt x="1088" y="1890"/>
                    </a:lnTo>
                    <a:lnTo>
                      <a:pt x="1110" y="1872"/>
                    </a:lnTo>
                    <a:lnTo>
                      <a:pt x="1132" y="1853"/>
                    </a:lnTo>
                    <a:lnTo>
                      <a:pt x="1151" y="1833"/>
                    </a:lnTo>
                    <a:lnTo>
                      <a:pt x="1170" y="1812"/>
                    </a:lnTo>
                    <a:lnTo>
                      <a:pt x="1187" y="1789"/>
                    </a:lnTo>
                    <a:lnTo>
                      <a:pt x="1203" y="1766"/>
                    </a:lnTo>
                    <a:lnTo>
                      <a:pt x="1217" y="1741"/>
                    </a:lnTo>
                    <a:lnTo>
                      <a:pt x="1230" y="1715"/>
                    </a:lnTo>
                    <a:lnTo>
                      <a:pt x="1243" y="1687"/>
                    </a:lnTo>
                    <a:lnTo>
                      <a:pt x="1252" y="1658"/>
                    </a:lnTo>
                    <a:lnTo>
                      <a:pt x="1262" y="1628"/>
                    </a:lnTo>
                    <a:lnTo>
                      <a:pt x="1270" y="1597"/>
                    </a:lnTo>
                    <a:lnTo>
                      <a:pt x="1276" y="1564"/>
                    </a:lnTo>
                    <a:lnTo>
                      <a:pt x="1281" y="1531"/>
                    </a:lnTo>
                    <a:lnTo>
                      <a:pt x="1286" y="1495"/>
                    </a:lnTo>
                    <a:lnTo>
                      <a:pt x="1287" y="1458"/>
                    </a:lnTo>
                    <a:lnTo>
                      <a:pt x="1288" y="1420"/>
                    </a:lnTo>
                    <a:lnTo>
                      <a:pt x="1288" y="1420"/>
                    </a:lnTo>
                    <a:lnTo>
                      <a:pt x="1287" y="1378"/>
                    </a:lnTo>
                    <a:lnTo>
                      <a:pt x="1284" y="1336"/>
                    </a:lnTo>
                    <a:lnTo>
                      <a:pt x="1279" y="1297"/>
                    </a:lnTo>
                    <a:lnTo>
                      <a:pt x="1271" y="1259"/>
                    </a:lnTo>
                    <a:lnTo>
                      <a:pt x="1267" y="1240"/>
                    </a:lnTo>
                    <a:lnTo>
                      <a:pt x="1262" y="1222"/>
                    </a:lnTo>
                    <a:lnTo>
                      <a:pt x="1255" y="1206"/>
                    </a:lnTo>
                    <a:lnTo>
                      <a:pt x="1249" y="1188"/>
                    </a:lnTo>
                    <a:lnTo>
                      <a:pt x="1241" y="1171"/>
                    </a:lnTo>
                    <a:lnTo>
                      <a:pt x="1232" y="1155"/>
                    </a:lnTo>
                    <a:lnTo>
                      <a:pt x="1223" y="1139"/>
                    </a:lnTo>
                    <a:lnTo>
                      <a:pt x="1213" y="1124"/>
                    </a:lnTo>
                    <a:lnTo>
                      <a:pt x="1203" y="1108"/>
                    </a:lnTo>
                    <a:lnTo>
                      <a:pt x="1191" y="1093"/>
                    </a:lnTo>
                    <a:lnTo>
                      <a:pt x="1178" y="1079"/>
                    </a:lnTo>
                    <a:lnTo>
                      <a:pt x="1165" y="1063"/>
                    </a:lnTo>
                    <a:lnTo>
                      <a:pt x="1151" y="1049"/>
                    </a:lnTo>
                    <a:lnTo>
                      <a:pt x="1134" y="1036"/>
                    </a:lnTo>
                    <a:lnTo>
                      <a:pt x="1117" y="1022"/>
                    </a:lnTo>
                    <a:lnTo>
                      <a:pt x="1101" y="1009"/>
                    </a:lnTo>
                    <a:lnTo>
                      <a:pt x="1082" y="996"/>
                    </a:lnTo>
                    <a:lnTo>
                      <a:pt x="1062" y="982"/>
                    </a:lnTo>
                    <a:lnTo>
                      <a:pt x="1042" y="969"/>
                    </a:lnTo>
                    <a:lnTo>
                      <a:pt x="1019" y="956"/>
                    </a:lnTo>
                    <a:lnTo>
                      <a:pt x="972" y="931"/>
                    </a:lnTo>
                    <a:lnTo>
                      <a:pt x="920" y="908"/>
                    </a:lnTo>
                    <a:lnTo>
                      <a:pt x="920" y="9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7691438" y="2301875"/>
                <a:ext cx="523875" cy="525463"/>
              </a:xfrm>
              <a:custGeom>
                <a:avLst/>
                <a:gdLst>
                  <a:gd name="T0" fmla="*/ 0 w 990"/>
                  <a:gd name="T1" fmla="*/ 344 h 993"/>
                  <a:gd name="T2" fmla="*/ 308 w 990"/>
                  <a:gd name="T3" fmla="*/ 499 h 993"/>
                  <a:gd name="T4" fmla="*/ 1 w 990"/>
                  <a:gd name="T5" fmla="*/ 649 h 993"/>
                  <a:gd name="T6" fmla="*/ 1 w 990"/>
                  <a:gd name="T7" fmla="*/ 993 h 993"/>
                  <a:gd name="T8" fmla="*/ 990 w 990"/>
                  <a:gd name="T9" fmla="*/ 497 h 993"/>
                  <a:gd name="T10" fmla="*/ 990 w 990"/>
                  <a:gd name="T11" fmla="*/ 497 h 993"/>
                  <a:gd name="T12" fmla="*/ 758 w 990"/>
                  <a:gd name="T13" fmla="*/ 380 h 993"/>
                  <a:gd name="T14" fmla="*/ 426 w 990"/>
                  <a:gd name="T15" fmla="*/ 214 h 993"/>
                  <a:gd name="T16" fmla="*/ 0 w 990"/>
                  <a:gd name="T17" fmla="*/ 0 h 993"/>
                  <a:gd name="T18" fmla="*/ 0 w 990"/>
                  <a:gd name="T19" fmla="*/ 344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0" h="993">
                    <a:moveTo>
                      <a:pt x="0" y="344"/>
                    </a:moveTo>
                    <a:lnTo>
                      <a:pt x="308" y="499"/>
                    </a:lnTo>
                    <a:lnTo>
                      <a:pt x="1" y="649"/>
                    </a:lnTo>
                    <a:lnTo>
                      <a:pt x="1" y="993"/>
                    </a:lnTo>
                    <a:lnTo>
                      <a:pt x="990" y="497"/>
                    </a:lnTo>
                    <a:lnTo>
                      <a:pt x="990" y="497"/>
                    </a:lnTo>
                    <a:lnTo>
                      <a:pt x="758" y="380"/>
                    </a:lnTo>
                    <a:lnTo>
                      <a:pt x="426" y="214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691438" y="2058988"/>
                <a:ext cx="649288" cy="471488"/>
              </a:xfrm>
              <a:custGeom>
                <a:avLst/>
                <a:gdLst>
                  <a:gd name="T0" fmla="*/ 1227 w 1227"/>
                  <a:gd name="T1" fmla="*/ 492 h 892"/>
                  <a:gd name="T2" fmla="*/ 1225 w 1227"/>
                  <a:gd name="T3" fmla="*/ 425 h 892"/>
                  <a:gd name="T4" fmla="*/ 1217 w 1227"/>
                  <a:gd name="T5" fmla="*/ 364 h 892"/>
                  <a:gd name="T6" fmla="*/ 1204 w 1227"/>
                  <a:gd name="T7" fmla="*/ 308 h 892"/>
                  <a:gd name="T8" fmla="*/ 1186 w 1227"/>
                  <a:gd name="T9" fmla="*/ 259 h 892"/>
                  <a:gd name="T10" fmla="*/ 1165 w 1227"/>
                  <a:gd name="T11" fmla="*/ 214 h 892"/>
                  <a:gd name="T12" fmla="*/ 1137 w 1227"/>
                  <a:gd name="T13" fmla="*/ 173 h 892"/>
                  <a:gd name="T14" fmla="*/ 1107 w 1227"/>
                  <a:gd name="T15" fmla="*/ 138 h 892"/>
                  <a:gd name="T16" fmla="*/ 1072 w 1227"/>
                  <a:gd name="T17" fmla="*/ 107 h 892"/>
                  <a:gd name="T18" fmla="*/ 1034 w 1227"/>
                  <a:gd name="T19" fmla="*/ 79 h 892"/>
                  <a:gd name="T20" fmla="*/ 992 w 1227"/>
                  <a:gd name="T21" fmla="*/ 58 h 892"/>
                  <a:gd name="T22" fmla="*/ 947 w 1227"/>
                  <a:gd name="T23" fmla="*/ 39 h 892"/>
                  <a:gd name="T24" fmla="*/ 898 w 1227"/>
                  <a:gd name="T25" fmla="*/ 25 h 892"/>
                  <a:gd name="T26" fmla="*/ 847 w 1227"/>
                  <a:gd name="T27" fmla="*/ 14 h 892"/>
                  <a:gd name="T28" fmla="*/ 793 w 1227"/>
                  <a:gd name="T29" fmla="*/ 6 h 892"/>
                  <a:gd name="T30" fmla="*/ 736 w 1227"/>
                  <a:gd name="T31" fmla="*/ 1 h 892"/>
                  <a:gd name="T32" fmla="*/ 676 w 1227"/>
                  <a:gd name="T33" fmla="*/ 0 h 892"/>
                  <a:gd name="T34" fmla="*/ 0 w 1227"/>
                  <a:gd name="T35" fmla="*/ 288 h 892"/>
                  <a:gd name="T36" fmla="*/ 554 w 1227"/>
                  <a:gd name="T37" fmla="*/ 288 h 892"/>
                  <a:gd name="T38" fmla="*/ 622 w 1227"/>
                  <a:gd name="T39" fmla="*/ 292 h 892"/>
                  <a:gd name="T40" fmla="*/ 680 w 1227"/>
                  <a:gd name="T41" fmla="*/ 301 h 892"/>
                  <a:gd name="T42" fmla="*/ 729 w 1227"/>
                  <a:gd name="T43" fmla="*/ 319 h 892"/>
                  <a:gd name="T44" fmla="*/ 750 w 1227"/>
                  <a:gd name="T45" fmla="*/ 331 h 892"/>
                  <a:gd name="T46" fmla="*/ 768 w 1227"/>
                  <a:gd name="T47" fmla="*/ 345 h 892"/>
                  <a:gd name="T48" fmla="*/ 784 w 1227"/>
                  <a:gd name="T49" fmla="*/ 362 h 892"/>
                  <a:gd name="T50" fmla="*/ 798 w 1227"/>
                  <a:gd name="T51" fmla="*/ 380 h 892"/>
                  <a:gd name="T52" fmla="*/ 810 w 1227"/>
                  <a:gd name="T53" fmla="*/ 400 h 892"/>
                  <a:gd name="T54" fmla="*/ 820 w 1227"/>
                  <a:gd name="T55" fmla="*/ 424 h 892"/>
                  <a:gd name="T56" fmla="*/ 833 w 1227"/>
                  <a:gd name="T57" fmla="*/ 477 h 892"/>
                  <a:gd name="T58" fmla="*/ 836 w 1227"/>
                  <a:gd name="T59" fmla="*/ 541 h 892"/>
                  <a:gd name="T60" fmla="*/ 836 w 1227"/>
                  <a:gd name="T61" fmla="*/ 558 h 892"/>
                  <a:gd name="T62" fmla="*/ 834 w 1227"/>
                  <a:gd name="T63" fmla="*/ 591 h 892"/>
                  <a:gd name="T64" fmla="*/ 828 w 1227"/>
                  <a:gd name="T65" fmla="*/ 619 h 892"/>
                  <a:gd name="T66" fmla="*/ 819 w 1227"/>
                  <a:gd name="T67" fmla="*/ 645 h 892"/>
                  <a:gd name="T68" fmla="*/ 808 w 1227"/>
                  <a:gd name="T69" fmla="*/ 670 h 892"/>
                  <a:gd name="T70" fmla="*/ 794 w 1227"/>
                  <a:gd name="T71" fmla="*/ 692 h 892"/>
                  <a:gd name="T72" fmla="*/ 777 w 1227"/>
                  <a:gd name="T73" fmla="*/ 711 h 892"/>
                  <a:gd name="T74" fmla="*/ 749 w 1227"/>
                  <a:gd name="T75" fmla="*/ 736 h 892"/>
                  <a:gd name="T76" fmla="*/ 1060 w 1227"/>
                  <a:gd name="T77" fmla="*/ 892 h 892"/>
                  <a:gd name="T78" fmla="*/ 1078 w 1227"/>
                  <a:gd name="T79" fmla="*/ 876 h 892"/>
                  <a:gd name="T80" fmla="*/ 1110 w 1227"/>
                  <a:gd name="T81" fmla="*/ 839 h 892"/>
                  <a:gd name="T82" fmla="*/ 1140 w 1227"/>
                  <a:gd name="T83" fmla="*/ 800 h 892"/>
                  <a:gd name="T84" fmla="*/ 1167 w 1227"/>
                  <a:gd name="T85" fmla="*/ 755 h 892"/>
                  <a:gd name="T86" fmla="*/ 1189 w 1227"/>
                  <a:gd name="T87" fmla="*/ 705 h 892"/>
                  <a:gd name="T88" fmla="*/ 1207 w 1227"/>
                  <a:gd name="T89" fmla="*/ 651 h 892"/>
                  <a:gd name="T90" fmla="*/ 1220 w 1227"/>
                  <a:gd name="T91" fmla="*/ 591 h 892"/>
                  <a:gd name="T92" fmla="*/ 1226 w 1227"/>
                  <a:gd name="T93" fmla="*/ 527 h 892"/>
                  <a:gd name="T94" fmla="*/ 1227 w 1227"/>
                  <a:gd name="T95" fmla="*/ 4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7" h="892">
                    <a:moveTo>
                      <a:pt x="1227" y="492"/>
                    </a:moveTo>
                    <a:lnTo>
                      <a:pt x="1227" y="492"/>
                    </a:lnTo>
                    <a:lnTo>
                      <a:pt x="1227" y="458"/>
                    </a:lnTo>
                    <a:lnTo>
                      <a:pt x="1225" y="425"/>
                    </a:lnTo>
                    <a:lnTo>
                      <a:pt x="1221" y="394"/>
                    </a:lnTo>
                    <a:lnTo>
                      <a:pt x="1217" y="364"/>
                    </a:lnTo>
                    <a:lnTo>
                      <a:pt x="1211" y="336"/>
                    </a:lnTo>
                    <a:lnTo>
                      <a:pt x="1204" y="308"/>
                    </a:lnTo>
                    <a:lnTo>
                      <a:pt x="1195" y="282"/>
                    </a:lnTo>
                    <a:lnTo>
                      <a:pt x="1186" y="259"/>
                    </a:lnTo>
                    <a:lnTo>
                      <a:pt x="1176" y="235"/>
                    </a:lnTo>
                    <a:lnTo>
                      <a:pt x="1165" y="214"/>
                    </a:lnTo>
                    <a:lnTo>
                      <a:pt x="1152" y="192"/>
                    </a:lnTo>
                    <a:lnTo>
                      <a:pt x="1137" y="173"/>
                    </a:lnTo>
                    <a:lnTo>
                      <a:pt x="1123" y="154"/>
                    </a:lnTo>
                    <a:lnTo>
                      <a:pt x="1107" y="138"/>
                    </a:lnTo>
                    <a:lnTo>
                      <a:pt x="1090" y="121"/>
                    </a:lnTo>
                    <a:lnTo>
                      <a:pt x="1072" y="107"/>
                    </a:lnTo>
                    <a:lnTo>
                      <a:pt x="1053" y="93"/>
                    </a:lnTo>
                    <a:lnTo>
                      <a:pt x="1034" y="79"/>
                    </a:lnTo>
                    <a:lnTo>
                      <a:pt x="1013" y="69"/>
                    </a:lnTo>
                    <a:lnTo>
                      <a:pt x="992" y="58"/>
                    </a:lnTo>
                    <a:lnTo>
                      <a:pt x="969" y="49"/>
                    </a:lnTo>
                    <a:lnTo>
                      <a:pt x="947" y="39"/>
                    </a:lnTo>
                    <a:lnTo>
                      <a:pt x="923" y="32"/>
                    </a:lnTo>
                    <a:lnTo>
                      <a:pt x="898" y="25"/>
                    </a:lnTo>
                    <a:lnTo>
                      <a:pt x="873" y="19"/>
                    </a:lnTo>
                    <a:lnTo>
                      <a:pt x="847" y="14"/>
                    </a:lnTo>
                    <a:lnTo>
                      <a:pt x="820" y="9"/>
                    </a:lnTo>
                    <a:lnTo>
                      <a:pt x="793" y="6"/>
                    </a:lnTo>
                    <a:lnTo>
                      <a:pt x="764" y="4"/>
                    </a:lnTo>
                    <a:lnTo>
                      <a:pt x="736" y="1"/>
                    </a:lnTo>
                    <a:lnTo>
                      <a:pt x="707" y="1"/>
                    </a:lnTo>
                    <a:lnTo>
                      <a:pt x="67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4" y="288"/>
                    </a:lnTo>
                    <a:lnTo>
                      <a:pt x="554" y="288"/>
                    </a:lnTo>
                    <a:lnTo>
                      <a:pt x="590" y="289"/>
                    </a:lnTo>
                    <a:lnTo>
                      <a:pt x="622" y="292"/>
                    </a:lnTo>
                    <a:lnTo>
                      <a:pt x="653" y="295"/>
                    </a:lnTo>
                    <a:lnTo>
                      <a:pt x="680" y="301"/>
                    </a:lnTo>
                    <a:lnTo>
                      <a:pt x="706" y="310"/>
                    </a:lnTo>
                    <a:lnTo>
                      <a:pt x="729" y="319"/>
                    </a:lnTo>
                    <a:lnTo>
                      <a:pt x="739" y="325"/>
                    </a:lnTo>
                    <a:lnTo>
                      <a:pt x="750" y="331"/>
                    </a:lnTo>
                    <a:lnTo>
                      <a:pt x="759" y="338"/>
                    </a:lnTo>
                    <a:lnTo>
                      <a:pt x="768" y="345"/>
                    </a:lnTo>
                    <a:lnTo>
                      <a:pt x="777" y="354"/>
                    </a:lnTo>
                    <a:lnTo>
                      <a:pt x="784" y="362"/>
                    </a:lnTo>
                    <a:lnTo>
                      <a:pt x="791" y="370"/>
                    </a:lnTo>
                    <a:lnTo>
                      <a:pt x="798" y="380"/>
                    </a:lnTo>
                    <a:lnTo>
                      <a:pt x="804" y="389"/>
                    </a:lnTo>
                    <a:lnTo>
                      <a:pt x="810" y="400"/>
                    </a:lnTo>
                    <a:lnTo>
                      <a:pt x="815" y="412"/>
                    </a:lnTo>
                    <a:lnTo>
                      <a:pt x="820" y="424"/>
                    </a:lnTo>
                    <a:lnTo>
                      <a:pt x="827" y="448"/>
                    </a:lnTo>
                    <a:lnTo>
                      <a:pt x="833" y="477"/>
                    </a:lnTo>
                    <a:lnTo>
                      <a:pt x="836" y="508"/>
                    </a:lnTo>
                    <a:lnTo>
                      <a:pt x="836" y="541"/>
                    </a:lnTo>
                    <a:lnTo>
                      <a:pt x="836" y="541"/>
                    </a:lnTo>
                    <a:lnTo>
                      <a:pt x="836" y="558"/>
                    </a:lnTo>
                    <a:lnTo>
                      <a:pt x="835" y="574"/>
                    </a:lnTo>
                    <a:lnTo>
                      <a:pt x="834" y="591"/>
                    </a:lnTo>
                    <a:lnTo>
                      <a:pt x="830" y="605"/>
                    </a:lnTo>
                    <a:lnTo>
                      <a:pt x="828" y="619"/>
                    </a:lnTo>
                    <a:lnTo>
                      <a:pt x="823" y="634"/>
                    </a:lnTo>
                    <a:lnTo>
                      <a:pt x="819" y="645"/>
                    </a:lnTo>
                    <a:lnTo>
                      <a:pt x="814" y="659"/>
                    </a:lnTo>
                    <a:lnTo>
                      <a:pt x="808" y="670"/>
                    </a:lnTo>
                    <a:lnTo>
                      <a:pt x="801" y="681"/>
                    </a:lnTo>
                    <a:lnTo>
                      <a:pt x="794" y="692"/>
                    </a:lnTo>
                    <a:lnTo>
                      <a:pt x="785" y="701"/>
                    </a:lnTo>
                    <a:lnTo>
                      <a:pt x="777" y="711"/>
                    </a:lnTo>
                    <a:lnTo>
                      <a:pt x="769" y="719"/>
                    </a:lnTo>
                    <a:lnTo>
                      <a:pt x="749" y="736"/>
                    </a:lnTo>
                    <a:lnTo>
                      <a:pt x="749" y="736"/>
                    </a:lnTo>
                    <a:lnTo>
                      <a:pt x="1060" y="892"/>
                    </a:lnTo>
                    <a:lnTo>
                      <a:pt x="1060" y="892"/>
                    </a:lnTo>
                    <a:lnTo>
                      <a:pt x="1078" y="876"/>
                    </a:lnTo>
                    <a:lnTo>
                      <a:pt x="1095" y="858"/>
                    </a:lnTo>
                    <a:lnTo>
                      <a:pt x="1110" y="839"/>
                    </a:lnTo>
                    <a:lnTo>
                      <a:pt x="1125" y="820"/>
                    </a:lnTo>
                    <a:lnTo>
                      <a:pt x="1140" y="800"/>
                    </a:lnTo>
                    <a:lnTo>
                      <a:pt x="1154" y="777"/>
                    </a:lnTo>
                    <a:lnTo>
                      <a:pt x="1167" y="755"/>
                    </a:lnTo>
                    <a:lnTo>
                      <a:pt x="1179" y="731"/>
                    </a:lnTo>
                    <a:lnTo>
                      <a:pt x="1189" y="705"/>
                    </a:lnTo>
                    <a:lnTo>
                      <a:pt x="1199" y="679"/>
                    </a:lnTo>
                    <a:lnTo>
                      <a:pt x="1207" y="651"/>
                    </a:lnTo>
                    <a:lnTo>
                      <a:pt x="1214" y="622"/>
                    </a:lnTo>
                    <a:lnTo>
                      <a:pt x="1220" y="591"/>
                    </a:lnTo>
                    <a:lnTo>
                      <a:pt x="1224" y="560"/>
                    </a:lnTo>
                    <a:lnTo>
                      <a:pt x="1226" y="527"/>
                    </a:lnTo>
                    <a:lnTo>
                      <a:pt x="1227" y="492"/>
                    </a:lnTo>
                    <a:lnTo>
                      <a:pt x="1227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7691438" y="2593975"/>
                <a:ext cx="679450" cy="490538"/>
              </a:xfrm>
              <a:custGeom>
                <a:avLst/>
                <a:gdLst>
                  <a:gd name="T0" fmla="*/ 753 w 1283"/>
                  <a:gd name="T1" fmla="*/ 161 h 928"/>
                  <a:gd name="T2" fmla="*/ 777 w 1283"/>
                  <a:gd name="T3" fmla="*/ 173 h 928"/>
                  <a:gd name="T4" fmla="*/ 790 w 1283"/>
                  <a:gd name="T5" fmla="*/ 182 h 928"/>
                  <a:gd name="T6" fmla="*/ 814 w 1283"/>
                  <a:gd name="T7" fmla="*/ 199 h 928"/>
                  <a:gd name="T8" fmla="*/ 836 w 1283"/>
                  <a:gd name="T9" fmla="*/ 220 h 928"/>
                  <a:gd name="T10" fmla="*/ 854 w 1283"/>
                  <a:gd name="T11" fmla="*/ 242 h 928"/>
                  <a:gd name="T12" fmla="*/ 870 w 1283"/>
                  <a:gd name="T13" fmla="*/ 268 h 928"/>
                  <a:gd name="T14" fmla="*/ 880 w 1283"/>
                  <a:gd name="T15" fmla="*/ 297 h 928"/>
                  <a:gd name="T16" fmla="*/ 889 w 1283"/>
                  <a:gd name="T17" fmla="*/ 330 h 928"/>
                  <a:gd name="T18" fmla="*/ 892 w 1283"/>
                  <a:gd name="T19" fmla="*/ 367 h 928"/>
                  <a:gd name="T20" fmla="*/ 893 w 1283"/>
                  <a:gd name="T21" fmla="*/ 387 h 928"/>
                  <a:gd name="T22" fmla="*/ 889 w 1283"/>
                  <a:gd name="T23" fmla="*/ 451 h 928"/>
                  <a:gd name="T24" fmla="*/ 877 w 1283"/>
                  <a:gd name="T25" fmla="*/ 504 h 928"/>
                  <a:gd name="T26" fmla="*/ 866 w 1283"/>
                  <a:gd name="T27" fmla="*/ 527 h 928"/>
                  <a:gd name="T28" fmla="*/ 854 w 1283"/>
                  <a:gd name="T29" fmla="*/ 548 h 928"/>
                  <a:gd name="T30" fmla="*/ 841 w 1283"/>
                  <a:gd name="T31" fmla="*/ 566 h 928"/>
                  <a:gd name="T32" fmla="*/ 825 w 1283"/>
                  <a:gd name="T33" fmla="*/ 583 h 928"/>
                  <a:gd name="T34" fmla="*/ 806 w 1283"/>
                  <a:gd name="T35" fmla="*/ 597 h 928"/>
                  <a:gd name="T36" fmla="*/ 785 w 1283"/>
                  <a:gd name="T37" fmla="*/ 609 h 928"/>
                  <a:gd name="T38" fmla="*/ 737 w 1283"/>
                  <a:gd name="T39" fmla="*/ 627 h 928"/>
                  <a:gd name="T40" fmla="*/ 679 w 1283"/>
                  <a:gd name="T41" fmla="*/ 636 h 928"/>
                  <a:gd name="T42" fmla="*/ 611 w 1283"/>
                  <a:gd name="T43" fmla="*/ 640 h 928"/>
                  <a:gd name="T44" fmla="*/ 0 w 1283"/>
                  <a:gd name="T45" fmla="*/ 928 h 928"/>
                  <a:gd name="T46" fmla="*/ 733 w 1283"/>
                  <a:gd name="T47" fmla="*/ 928 h 928"/>
                  <a:gd name="T48" fmla="*/ 793 w 1283"/>
                  <a:gd name="T49" fmla="*/ 926 h 928"/>
                  <a:gd name="T50" fmla="*/ 848 w 1283"/>
                  <a:gd name="T51" fmla="*/ 922 h 928"/>
                  <a:gd name="T52" fmla="*/ 903 w 1283"/>
                  <a:gd name="T53" fmla="*/ 914 h 928"/>
                  <a:gd name="T54" fmla="*/ 954 w 1283"/>
                  <a:gd name="T55" fmla="*/ 903 h 928"/>
                  <a:gd name="T56" fmla="*/ 1002 w 1283"/>
                  <a:gd name="T57" fmla="*/ 889 h 928"/>
                  <a:gd name="T58" fmla="*/ 1048 w 1283"/>
                  <a:gd name="T59" fmla="*/ 870 h 928"/>
                  <a:gd name="T60" fmla="*/ 1090 w 1283"/>
                  <a:gd name="T61" fmla="*/ 847 h 928"/>
                  <a:gd name="T62" fmla="*/ 1128 w 1283"/>
                  <a:gd name="T63" fmla="*/ 821 h 928"/>
                  <a:gd name="T64" fmla="*/ 1163 w 1283"/>
                  <a:gd name="T65" fmla="*/ 790 h 928"/>
                  <a:gd name="T66" fmla="*/ 1194 w 1283"/>
                  <a:gd name="T67" fmla="*/ 755 h 928"/>
                  <a:gd name="T68" fmla="*/ 1220 w 1283"/>
                  <a:gd name="T69" fmla="*/ 714 h 928"/>
                  <a:gd name="T70" fmla="*/ 1243 w 1283"/>
                  <a:gd name="T71" fmla="*/ 669 h 928"/>
                  <a:gd name="T72" fmla="*/ 1261 w 1283"/>
                  <a:gd name="T73" fmla="*/ 620 h 928"/>
                  <a:gd name="T74" fmla="*/ 1274 w 1283"/>
                  <a:gd name="T75" fmla="*/ 564 h 928"/>
                  <a:gd name="T76" fmla="*/ 1281 w 1283"/>
                  <a:gd name="T77" fmla="*/ 503 h 928"/>
                  <a:gd name="T78" fmla="*/ 1283 w 1283"/>
                  <a:gd name="T79" fmla="*/ 436 h 928"/>
                  <a:gd name="T80" fmla="*/ 1283 w 1283"/>
                  <a:gd name="T81" fmla="*/ 396 h 928"/>
                  <a:gd name="T82" fmla="*/ 1274 w 1283"/>
                  <a:gd name="T83" fmla="*/ 323 h 928"/>
                  <a:gd name="T84" fmla="*/ 1257 w 1283"/>
                  <a:gd name="T85" fmla="*/ 256 h 928"/>
                  <a:gd name="T86" fmla="*/ 1234 w 1283"/>
                  <a:gd name="T87" fmla="*/ 196 h 928"/>
                  <a:gd name="T88" fmla="*/ 1206 w 1283"/>
                  <a:gd name="T89" fmla="*/ 143 h 928"/>
                  <a:gd name="T90" fmla="*/ 1172 w 1283"/>
                  <a:gd name="T91" fmla="*/ 95 h 928"/>
                  <a:gd name="T92" fmla="*/ 1135 w 1283"/>
                  <a:gd name="T93" fmla="*/ 54 h 928"/>
                  <a:gd name="T94" fmla="*/ 1095 w 1283"/>
                  <a:gd name="T95" fmla="*/ 17 h 928"/>
                  <a:gd name="T96" fmla="*/ 1075 w 1283"/>
                  <a:gd name="T9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3" h="928">
                    <a:moveTo>
                      <a:pt x="1075" y="0"/>
                    </a:moveTo>
                    <a:lnTo>
                      <a:pt x="753" y="161"/>
                    </a:lnTo>
                    <a:lnTo>
                      <a:pt x="753" y="161"/>
                    </a:lnTo>
                    <a:lnTo>
                      <a:pt x="777" y="173"/>
                    </a:lnTo>
                    <a:lnTo>
                      <a:pt x="777" y="173"/>
                    </a:lnTo>
                    <a:lnTo>
                      <a:pt x="790" y="182"/>
                    </a:lnTo>
                    <a:lnTo>
                      <a:pt x="802" y="190"/>
                    </a:lnTo>
                    <a:lnTo>
                      <a:pt x="814" y="199"/>
                    </a:lnTo>
                    <a:lnTo>
                      <a:pt x="826" y="209"/>
                    </a:lnTo>
                    <a:lnTo>
                      <a:pt x="836" y="220"/>
                    </a:lnTo>
                    <a:lnTo>
                      <a:pt x="846" y="230"/>
                    </a:lnTo>
                    <a:lnTo>
                      <a:pt x="854" y="242"/>
                    </a:lnTo>
                    <a:lnTo>
                      <a:pt x="862" y="255"/>
                    </a:lnTo>
                    <a:lnTo>
                      <a:pt x="870" y="268"/>
                    </a:lnTo>
                    <a:lnTo>
                      <a:pt x="875" y="283"/>
                    </a:lnTo>
                    <a:lnTo>
                      <a:pt x="880" y="297"/>
                    </a:lnTo>
                    <a:lnTo>
                      <a:pt x="885" y="313"/>
                    </a:lnTo>
                    <a:lnTo>
                      <a:pt x="889" y="330"/>
                    </a:lnTo>
                    <a:lnTo>
                      <a:pt x="891" y="348"/>
                    </a:lnTo>
                    <a:lnTo>
                      <a:pt x="892" y="367"/>
                    </a:lnTo>
                    <a:lnTo>
                      <a:pt x="893" y="387"/>
                    </a:lnTo>
                    <a:lnTo>
                      <a:pt x="893" y="387"/>
                    </a:lnTo>
                    <a:lnTo>
                      <a:pt x="892" y="420"/>
                    </a:lnTo>
                    <a:lnTo>
                      <a:pt x="889" y="451"/>
                    </a:lnTo>
                    <a:lnTo>
                      <a:pt x="884" y="480"/>
                    </a:lnTo>
                    <a:lnTo>
                      <a:pt x="877" y="504"/>
                    </a:lnTo>
                    <a:lnTo>
                      <a:pt x="872" y="516"/>
                    </a:lnTo>
                    <a:lnTo>
                      <a:pt x="866" y="527"/>
                    </a:lnTo>
                    <a:lnTo>
                      <a:pt x="861" y="538"/>
                    </a:lnTo>
                    <a:lnTo>
                      <a:pt x="854" y="548"/>
                    </a:lnTo>
                    <a:lnTo>
                      <a:pt x="848" y="558"/>
                    </a:lnTo>
                    <a:lnTo>
                      <a:pt x="841" y="566"/>
                    </a:lnTo>
                    <a:lnTo>
                      <a:pt x="833" y="574"/>
                    </a:lnTo>
                    <a:lnTo>
                      <a:pt x="825" y="583"/>
                    </a:lnTo>
                    <a:lnTo>
                      <a:pt x="815" y="590"/>
                    </a:lnTo>
                    <a:lnTo>
                      <a:pt x="806" y="597"/>
                    </a:lnTo>
                    <a:lnTo>
                      <a:pt x="796" y="603"/>
                    </a:lnTo>
                    <a:lnTo>
                      <a:pt x="785" y="609"/>
                    </a:lnTo>
                    <a:lnTo>
                      <a:pt x="762" y="618"/>
                    </a:lnTo>
                    <a:lnTo>
                      <a:pt x="737" y="627"/>
                    </a:lnTo>
                    <a:lnTo>
                      <a:pt x="708" y="633"/>
                    </a:lnTo>
                    <a:lnTo>
                      <a:pt x="679" y="636"/>
                    </a:lnTo>
                    <a:lnTo>
                      <a:pt x="646" y="639"/>
                    </a:lnTo>
                    <a:lnTo>
                      <a:pt x="611" y="640"/>
                    </a:lnTo>
                    <a:lnTo>
                      <a:pt x="0" y="640"/>
                    </a:lnTo>
                    <a:lnTo>
                      <a:pt x="0" y="928"/>
                    </a:lnTo>
                    <a:lnTo>
                      <a:pt x="733" y="928"/>
                    </a:lnTo>
                    <a:lnTo>
                      <a:pt x="733" y="928"/>
                    </a:lnTo>
                    <a:lnTo>
                      <a:pt x="763" y="927"/>
                    </a:lnTo>
                    <a:lnTo>
                      <a:pt x="793" y="926"/>
                    </a:lnTo>
                    <a:lnTo>
                      <a:pt x="821" y="924"/>
                    </a:lnTo>
                    <a:lnTo>
                      <a:pt x="848" y="922"/>
                    </a:lnTo>
                    <a:lnTo>
                      <a:pt x="875" y="919"/>
                    </a:lnTo>
                    <a:lnTo>
                      <a:pt x="903" y="914"/>
                    </a:lnTo>
                    <a:lnTo>
                      <a:pt x="929" y="909"/>
                    </a:lnTo>
                    <a:lnTo>
                      <a:pt x="954" y="903"/>
                    </a:lnTo>
                    <a:lnTo>
                      <a:pt x="979" y="896"/>
                    </a:lnTo>
                    <a:lnTo>
                      <a:pt x="1002" y="889"/>
                    </a:lnTo>
                    <a:lnTo>
                      <a:pt x="1026" y="879"/>
                    </a:lnTo>
                    <a:lnTo>
                      <a:pt x="1048" y="870"/>
                    </a:lnTo>
                    <a:lnTo>
                      <a:pt x="1070" y="859"/>
                    </a:lnTo>
                    <a:lnTo>
                      <a:pt x="1090" y="847"/>
                    </a:lnTo>
                    <a:lnTo>
                      <a:pt x="1110" y="835"/>
                    </a:lnTo>
                    <a:lnTo>
                      <a:pt x="1128" y="821"/>
                    </a:lnTo>
                    <a:lnTo>
                      <a:pt x="1147" y="807"/>
                    </a:lnTo>
                    <a:lnTo>
                      <a:pt x="1163" y="790"/>
                    </a:lnTo>
                    <a:lnTo>
                      <a:pt x="1179" y="774"/>
                    </a:lnTo>
                    <a:lnTo>
                      <a:pt x="1194" y="755"/>
                    </a:lnTo>
                    <a:lnTo>
                      <a:pt x="1207" y="736"/>
                    </a:lnTo>
                    <a:lnTo>
                      <a:pt x="1220" y="714"/>
                    </a:lnTo>
                    <a:lnTo>
                      <a:pt x="1232" y="693"/>
                    </a:lnTo>
                    <a:lnTo>
                      <a:pt x="1243" y="669"/>
                    </a:lnTo>
                    <a:lnTo>
                      <a:pt x="1252" y="646"/>
                    </a:lnTo>
                    <a:lnTo>
                      <a:pt x="1261" y="620"/>
                    </a:lnTo>
                    <a:lnTo>
                      <a:pt x="1268" y="592"/>
                    </a:lnTo>
                    <a:lnTo>
                      <a:pt x="1274" y="564"/>
                    </a:lnTo>
                    <a:lnTo>
                      <a:pt x="1277" y="534"/>
                    </a:lnTo>
                    <a:lnTo>
                      <a:pt x="1281" y="503"/>
                    </a:lnTo>
                    <a:lnTo>
                      <a:pt x="1283" y="470"/>
                    </a:lnTo>
                    <a:lnTo>
                      <a:pt x="1283" y="436"/>
                    </a:lnTo>
                    <a:lnTo>
                      <a:pt x="1283" y="436"/>
                    </a:lnTo>
                    <a:lnTo>
                      <a:pt x="1283" y="396"/>
                    </a:lnTo>
                    <a:lnTo>
                      <a:pt x="1280" y="358"/>
                    </a:lnTo>
                    <a:lnTo>
                      <a:pt x="1274" y="323"/>
                    </a:lnTo>
                    <a:lnTo>
                      <a:pt x="1266" y="288"/>
                    </a:lnTo>
                    <a:lnTo>
                      <a:pt x="1257" y="256"/>
                    </a:lnTo>
                    <a:lnTo>
                      <a:pt x="1246" y="226"/>
                    </a:lnTo>
                    <a:lnTo>
                      <a:pt x="1234" y="196"/>
                    </a:lnTo>
                    <a:lnTo>
                      <a:pt x="1220" y="169"/>
                    </a:lnTo>
                    <a:lnTo>
                      <a:pt x="1206" y="143"/>
                    </a:lnTo>
                    <a:lnTo>
                      <a:pt x="1189" y="119"/>
                    </a:lnTo>
                    <a:lnTo>
                      <a:pt x="1172" y="95"/>
                    </a:lnTo>
                    <a:lnTo>
                      <a:pt x="1154" y="74"/>
                    </a:lnTo>
                    <a:lnTo>
                      <a:pt x="1135" y="54"/>
                    </a:lnTo>
                    <a:lnTo>
                      <a:pt x="1115" y="35"/>
                    </a:lnTo>
                    <a:lnTo>
                      <a:pt x="1095" y="17"/>
                    </a:lnTo>
                    <a:lnTo>
                      <a:pt x="1075" y="0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0" y="2038350"/>
                <a:ext cx="681038" cy="1066800"/>
              </a:xfrm>
              <a:custGeom>
                <a:avLst/>
                <a:gdLst>
                  <a:gd name="T0" fmla="*/ 392 w 1288"/>
                  <a:gd name="T1" fmla="*/ 1494 h 2016"/>
                  <a:gd name="T2" fmla="*/ 423 w 1288"/>
                  <a:gd name="T3" fmla="*/ 1615 h 2016"/>
                  <a:gd name="T4" fmla="*/ 457 w 1288"/>
                  <a:gd name="T5" fmla="*/ 1665 h 2016"/>
                  <a:gd name="T6" fmla="*/ 508 w 1288"/>
                  <a:gd name="T7" fmla="*/ 1702 h 2016"/>
                  <a:gd name="T8" fmla="*/ 577 w 1288"/>
                  <a:gd name="T9" fmla="*/ 1723 h 2016"/>
                  <a:gd name="T10" fmla="*/ 671 w 1288"/>
                  <a:gd name="T11" fmla="*/ 1728 h 2016"/>
                  <a:gd name="T12" fmla="*/ 774 w 1288"/>
                  <a:gd name="T13" fmla="*/ 1696 h 2016"/>
                  <a:gd name="T14" fmla="*/ 851 w 1288"/>
                  <a:gd name="T15" fmla="*/ 1617 h 2016"/>
                  <a:gd name="T16" fmla="*/ 882 w 1288"/>
                  <a:gd name="T17" fmla="*/ 1489 h 2016"/>
                  <a:gd name="T18" fmla="*/ 867 w 1288"/>
                  <a:gd name="T19" fmla="*/ 1388 h 2016"/>
                  <a:gd name="T20" fmla="*/ 839 w 1288"/>
                  <a:gd name="T21" fmla="*/ 1330 h 2016"/>
                  <a:gd name="T22" fmla="*/ 782 w 1288"/>
                  <a:gd name="T23" fmla="*/ 1273 h 2016"/>
                  <a:gd name="T24" fmla="*/ 623 w 1288"/>
                  <a:gd name="T25" fmla="*/ 1190 h 2016"/>
                  <a:gd name="T26" fmla="*/ 412 w 1288"/>
                  <a:gd name="T27" fmla="*/ 1112 h 2016"/>
                  <a:gd name="T28" fmla="*/ 262 w 1288"/>
                  <a:gd name="T29" fmla="*/ 1034 h 2016"/>
                  <a:gd name="T30" fmla="*/ 166 w 1288"/>
                  <a:gd name="T31" fmla="*/ 958 h 2016"/>
                  <a:gd name="T32" fmla="*/ 96 w 1288"/>
                  <a:gd name="T33" fmla="*/ 867 h 2016"/>
                  <a:gd name="T34" fmla="*/ 50 w 1288"/>
                  <a:gd name="T35" fmla="*/ 759 h 2016"/>
                  <a:gd name="T36" fmla="*/ 28 w 1288"/>
                  <a:gd name="T37" fmla="*/ 630 h 2016"/>
                  <a:gd name="T38" fmla="*/ 30 w 1288"/>
                  <a:gd name="T39" fmla="*/ 502 h 2016"/>
                  <a:gd name="T40" fmla="*/ 59 w 1288"/>
                  <a:gd name="T41" fmla="*/ 350 h 2016"/>
                  <a:gd name="T42" fmla="*/ 118 w 1288"/>
                  <a:gd name="T43" fmla="*/ 224 h 2016"/>
                  <a:gd name="T44" fmla="*/ 209 w 1288"/>
                  <a:gd name="T45" fmla="*/ 127 h 2016"/>
                  <a:gd name="T46" fmla="*/ 323 w 1288"/>
                  <a:gd name="T47" fmla="*/ 57 h 2016"/>
                  <a:gd name="T48" fmla="*/ 463 w 1288"/>
                  <a:gd name="T49" fmla="*/ 14 h 2016"/>
                  <a:gd name="T50" fmla="*/ 626 w 1288"/>
                  <a:gd name="T51" fmla="*/ 0 h 2016"/>
                  <a:gd name="T52" fmla="*/ 751 w 1288"/>
                  <a:gd name="T53" fmla="*/ 7 h 2016"/>
                  <a:gd name="T54" fmla="*/ 893 w 1288"/>
                  <a:gd name="T55" fmla="*/ 38 h 2016"/>
                  <a:gd name="T56" fmla="*/ 1014 w 1288"/>
                  <a:gd name="T57" fmla="*/ 93 h 2016"/>
                  <a:gd name="T58" fmla="*/ 1111 w 1288"/>
                  <a:gd name="T59" fmla="*/ 174 h 2016"/>
                  <a:gd name="T60" fmla="*/ 1180 w 1288"/>
                  <a:gd name="T61" fmla="*/ 284 h 2016"/>
                  <a:gd name="T62" fmla="*/ 1219 w 1288"/>
                  <a:gd name="T63" fmla="*/ 424 h 2016"/>
                  <a:gd name="T64" fmla="*/ 851 w 1288"/>
                  <a:gd name="T65" fmla="*/ 577 h 2016"/>
                  <a:gd name="T66" fmla="*/ 839 w 1288"/>
                  <a:gd name="T67" fmla="*/ 454 h 2016"/>
                  <a:gd name="T68" fmla="*/ 788 w 1288"/>
                  <a:gd name="T69" fmla="*/ 346 h 2016"/>
                  <a:gd name="T70" fmla="*/ 736 w 1288"/>
                  <a:gd name="T71" fmla="*/ 307 h 2016"/>
                  <a:gd name="T72" fmla="*/ 640 w 1288"/>
                  <a:gd name="T73" fmla="*/ 288 h 2016"/>
                  <a:gd name="T74" fmla="*/ 531 w 1288"/>
                  <a:gd name="T75" fmla="*/ 307 h 2016"/>
                  <a:gd name="T76" fmla="*/ 450 w 1288"/>
                  <a:gd name="T77" fmla="*/ 375 h 2016"/>
                  <a:gd name="T78" fmla="*/ 419 w 1288"/>
                  <a:gd name="T79" fmla="*/ 471 h 2016"/>
                  <a:gd name="T80" fmla="*/ 419 w 1288"/>
                  <a:gd name="T81" fmla="*/ 557 h 2016"/>
                  <a:gd name="T82" fmla="*/ 446 w 1288"/>
                  <a:gd name="T83" fmla="*/ 648 h 2016"/>
                  <a:gd name="T84" fmla="*/ 517 w 1288"/>
                  <a:gd name="T85" fmla="*/ 724 h 2016"/>
                  <a:gd name="T86" fmla="*/ 919 w 1288"/>
                  <a:gd name="T87" fmla="*/ 908 h 2016"/>
                  <a:gd name="T88" fmla="*/ 1062 w 1288"/>
                  <a:gd name="T89" fmla="*/ 982 h 2016"/>
                  <a:gd name="T90" fmla="*/ 1149 w 1288"/>
                  <a:gd name="T91" fmla="*/ 1050 h 2016"/>
                  <a:gd name="T92" fmla="*/ 1213 w 1288"/>
                  <a:gd name="T93" fmla="*/ 1124 h 2016"/>
                  <a:gd name="T94" fmla="*/ 1255 w 1288"/>
                  <a:gd name="T95" fmla="*/ 1206 h 2016"/>
                  <a:gd name="T96" fmla="*/ 1284 w 1288"/>
                  <a:gd name="T97" fmla="*/ 1336 h 2016"/>
                  <a:gd name="T98" fmla="*/ 1284 w 1288"/>
                  <a:gd name="T99" fmla="*/ 1495 h 2016"/>
                  <a:gd name="T100" fmla="*/ 1252 w 1288"/>
                  <a:gd name="T101" fmla="*/ 1659 h 2016"/>
                  <a:gd name="T102" fmla="*/ 1186 w 1288"/>
                  <a:gd name="T103" fmla="*/ 1789 h 2016"/>
                  <a:gd name="T104" fmla="*/ 1088 w 1288"/>
                  <a:gd name="T105" fmla="*/ 1890 h 2016"/>
                  <a:gd name="T106" fmla="*/ 959 w 1288"/>
                  <a:gd name="T107" fmla="*/ 1960 h 2016"/>
                  <a:gd name="T108" fmla="*/ 801 w 1288"/>
                  <a:gd name="T109" fmla="*/ 2002 h 2016"/>
                  <a:gd name="T110" fmla="*/ 615 w 1288"/>
                  <a:gd name="T111" fmla="*/ 2016 h 2016"/>
                  <a:gd name="T112" fmla="*/ 462 w 1288"/>
                  <a:gd name="T113" fmla="*/ 2007 h 2016"/>
                  <a:gd name="T114" fmla="*/ 303 w 1288"/>
                  <a:gd name="T115" fmla="*/ 1969 h 2016"/>
                  <a:gd name="T116" fmla="*/ 181 w 1288"/>
                  <a:gd name="T117" fmla="*/ 1902 h 2016"/>
                  <a:gd name="T118" fmla="*/ 91 w 1288"/>
                  <a:gd name="T119" fmla="*/ 1810 h 2016"/>
                  <a:gd name="T120" fmla="*/ 33 w 1288"/>
                  <a:gd name="T121" fmla="*/ 1691 h 2016"/>
                  <a:gd name="T122" fmla="*/ 4 w 1288"/>
                  <a:gd name="T123" fmla="*/ 1547 h 2016"/>
                  <a:gd name="T124" fmla="*/ 390 w 1288"/>
                  <a:gd name="T125" fmla="*/ 1373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8" h="2016">
                    <a:moveTo>
                      <a:pt x="390" y="1373"/>
                    </a:moveTo>
                    <a:lnTo>
                      <a:pt x="390" y="1430"/>
                    </a:lnTo>
                    <a:lnTo>
                      <a:pt x="390" y="1430"/>
                    </a:lnTo>
                    <a:lnTo>
                      <a:pt x="391" y="1463"/>
                    </a:lnTo>
                    <a:lnTo>
                      <a:pt x="392" y="1494"/>
                    </a:lnTo>
                    <a:lnTo>
                      <a:pt x="396" y="1525"/>
                    </a:lnTo>
                    <a:lnTo>
                      <a:pt x="402" y="1553"/>
                    </a:lnTo>
                    <a:lnTo>
                      <a:pt x="409" y="1579"/>
                    </a:lnTo>
                    <a:lnTo>
                      <a:pt x="417" y="1604"/>
                    </a:lnTo>
                    <a:lnTo>
                      <a:pt x="423" y="1615"/>
                    </a:lnTo>
                    <a:lnTo>
                      <a:pt x="428" y="1627"/>
                    </a:lnTo>
                    <a:lnTo>
                      <a:pt x="435" y="1637"/>
                    </a:lnTo>
                    <a:lnTo>
                      <a:pt x="442" y="1647"/>
                    </a:lnTo>
                    <a:lnTo>
                      <a:pt x="449" y="1656"/>
                    </a:lnTo>
                    <a:lnTo>
                      <a:pt x="457" y="1665"/>
                    </a:lnTo>
                    <a:lnTo>
                      <a:pt x="466" y="1674"/>
                    </a:lnTo>
                    <a:lnTo>
                      <a:pt x="475" y="1681"/>
                    </a:lnTo>
                    <a:lnTo>
                      <a:pt x="486" y="1689"/>
                    </a:lnTo>
                    <a:lnTo>
                      <a:pt x="496" y="1696"/>
                    </a:lnTo>
                    <a:lnTo>
                      <a:pt x="508" y="1702"/>
                    </a:lnTo>
                    <a:lnTo>
                      <a:pt x="520" y="1707"/>
                    </a:lnTo>
                    <a:lnTo>
                      <a:pt x="533" y="1712"/>
                    </a:lnTo>
                    <a:lnTo>
                      <a:pt x="547" y="1716"/>
                    </a:lnTo>
                    <a:lnTo>
                      <a:pt x="562" y="1719"/>
                    </a:lnTo>
                    <a:lnTo>
                      <a:pt x="577" y="1723"/>
                    </a:lnTo>
                    <a:lnTo>
                      <a:pt x="594" y="1725"/>
                    </a:lnTo>
                    <a:lnTo>
                      <a:pt x="611" y="1726"/>
                    </a:lnTo>
                    <a:lnTo>
                      <a:pt x="648" y="1728"/>
                    </a:lnTo>
                    <a:lnTo>
                      <a:pt x="648" y="1728"/>
                    </a:lnTo>
                    <a:lnTo>
                      <a:pt x="671" y="1728"/>
                    </a:lnTo>
                    <a:lnTo>
                      <a:pt x="692" y="1724"/>
                    </a:lnTo>
                    <a:lnTo>
                      <a:pt x="713" y="1721"/>
                    </a:lnTo>
                    <a:lnTo>
                      <a:pt x="735" y="1713"/>
                    </a:lnTo>
                    <a:lnTo>
                      <a:pt x="755" y="1705"/>
                    </a:lnTo>
                    <a:lnTo>
                      <a:pt x="774" y="1696"/>
                    </a:lnTo>
                    <a:lnTo>
                      <a:pt x="793" y="1684"/>
                    </a:lnTo>
                    <a:lnTo>
                      <a:pt x="809" y="1670"/>
                    </a:lnTo>
                    <a:lnTo>
                      <a:pt x="825" y="1654"/>
                    </a:lnTo>
                    <a:lnTo>
                      <a:pt x="839" y="1636"/>
                    </a:lnTo>
                    <a:lnTo>
                      <a:pt x="851" y="1617"/>
                    </a:lnTo>
                    <a:lnTo>
                      <a:pt x="861" y="1595"/>
                    </a:lnTo>
                    <a:lnTo>
                      <a:pt x="870" y="1572"/>
                    </a:lnTo>
                    <a:lnTo>
                      <a:pt x="876" y="1546"/>
                    </a:lnTo>
                    <a:lnTo>
                      <a:pt x="879" y="1519"/>
                    </a:lnTo>
                    <a:lnTo>
                      <a:pt x="882" y="1489"/>
                    </a:lnTo>
                    <a:lnTo>
                      <a:pt x="882" y="1489"/>
                    </a:lnTo>
                    <a:lnTo>
                      <a:pt x="880" y="1457"/>
                    </a:lnTo>
                    <a:lnTo>
                      <a:pt x="877" y="1427"/>
                    </a:lnTo>
                    <a:lnTo>
                      <a:pt x="871" y="1400"/>
                    </a:lnTo>
                    <a:lnTo>
                      <a:pt x="867" y="1388"/>
                    </a:lnTo>
                    <a:lnTo>
                      <a:pt x="863" y="1375"/>
                    </a:lnTo>
                    <a:lnTo>
                      <a:pt x="858" y="1363"/>
                    </a:lnTo>
                    <a:lnTo>
                      <a:pt x="852" y="1352"/>
                    </a:lnTo>
                    <a:lnTo>
                      <a:pt x="846" y="1341"/>
                    </a:lnTo>
                    <a:lnTo>
                      <a:pt x="839" y="1330"/>
                    </a:lnTo>
                    <a:lnTo>
                      <a:pt x="832" y="1319"/>
                    </a:lnTo>
                    <a:lnTo>
                      <a:pt x="823" y="1310"/>
                    </a:lnTo>
                    <a:lnTo>
                      <a:pt x="814" y="1300"/>
                    </a:lnTo>
                    <a:lnTo>
                      <a:pt x="805" y="1291"/>
                    </a:lnTo>
                    <a:lnTo>
                      <a:pt x="782" y="1273"/>
                    </a:lnTo>
                    <a:lnTo>
                      <a:pt x="757" y="1255"/>
                    </a:lnTo>
                    <a:lnTo>
                      <a:pt x="729" y="1239"/>
                    </a:lnTo>
                    <a:lnTo>
                      <a:pt x="697" y="1222"/>
                    </a:lnTo>
                    <a:lnTo>
                      <a:pt x="661" y="1207"/>
                    </a:lnTo>
                    <a:lnTo>
                      <a:pt x="623" y="1190"/>
                    </a:lnTo>
                    <a:lnTo>
                      <a:pt x="581" y="1175"/>
                    </a:lnTo>
                    <a:lnTo>
                      <a:pt x="534" y="1158"/>
                    </a:lnTo>
                    <a:lnTo>
                      <a:pt x="534" y="1158"/>
                    </a:lnTo>
                    <a:lnTo>
                      <a:pt x="470" y="1134"/>
                    </a:lnTo>
                    <a:lnTo>
                      <a:pt x="412" y="1112"/>
                    </a:lnTo>
                    <a:lnTo>
                      <a:pt x="358" y="1087"/>
                    </a:lnTo>
                    <a:lnTo>
                      <a:pt x="333" y="1074"/>
                    </a:lnTo>
                    <a:lnTo>
                      <a:pt x="308" y="1061"/>
                    </a:lnTo>
                    <a:lnTo>
                      <a:pt x="284" y="1048"/>
                    </a:lnTo>
                    <a:lnTo>
                      <a:pt x="262" y="1034"/>
                    </a:lnTo>
                    <a:lnTo>
                      <a:pt x="241" y="1019"/>
                    </a:lnTo>
                    <a:lnTo>
                      <a:pt x="220" y="1005"/>
                    </a:lnTo>
                    <a:lnTo>
                      <a:pt x="201" y="990"/>
                    </a:lnTo>
                    <a:lnTo>
                      <a:pt x="184" y="974"/>
                    </a:lnTo>
                    <a:lnTo>
                      <a:pt x="166" y="958"/>
                    </a:lnTo>
                    <a:lnTo>
                      <a:pt x="150" y="941"/>
                    </a:lnTo>
                    <a:lnTo>
                      <a:pt x="135" y="923"/>
                    </a:lnTo>
                    <a:lnTo>
                      <a:pt x="121" y="905"/>
                    </a:lnTo>
                    <a:lnTo>
                      <a:pt x="108" y="886"/>
                    </a:lnTo>
                    <a:lnTo>
                      <a:pt x="96" y="867"/>
                    </a:lnTo>
                    <a:lnTo>
                      <a:pt x="84" y="847"/>
                    </a:lnTo>
                    <a:lnTo>
                      <a:pt x="75" y="826"/>
                    </a:lnTo>
                    <a:lnTo>
                      <a:pt x="65" y="805"/>
                    </a:lnTo>
                    <a:lnTo>
                      <a:pt x="57" y="782"/>
                    </a:lnTo>
                    <a:lnTo>
                      <a:pt x="50" y="759"/>
                    </a:lnTo>
                    <a:lnTo>
                      <a:pt x="44" y="734"/>
                    </a:lnTo>
                    <a:lnTo>
                      <a:pt x="38" y="710"/>
                    </a:lnTo>
                    <a:lnTo>
                      <a:pt x="34" y="685"/>
                    </a:lnTo>
                    <a:lnTo>
                      <a:pt x="31" y="657"/>
                    </a:lnTo>
                    <a:lnTo>
                      <a:pt x="28" y="630"/>
                    </a:lnTo>
                    <a:lnTo>
                      <a:pt x="27" y="600"/>
                    </a:lnTo>
                    <a:lnTo>
                      <a:pt x="26" y="571"/>
                    </a:lnTo>
                    <a:lnTo>
                      <a:pt x="26" y="571"/>
                    </a:lnTo>
                    <a:lnTo>
                      <a:pt x="27" y="536"/>
                    </a:lnTo>
                    <a:lnTo>
                      <a:pt x="30" y="502"/>
                    </a:lnTo>
                    <a:lnTo>
                      <a:pt x="33" y="470"/>
                    </a:lnTo>
                    <a:lnTo>
                      <a:pt x="37" y="438"/>
                    </a:lnTo>
                    <a:lnTo>
                      <a:pt x="43" y="407"/>
                    </a:lnTo>
                    <a:lnTo>
                      <a:pt x="50" y="379"/>
                    </a:lnTo>
                    <a:lnTo>
                      <a:pt x="59" y="350"/>
                    </a:lnTo>
                    <a:lnTo>
                      <a:pt x="69" y="323"/>
                    </a:lnTo>
                    <a:lnTo>
                      <a:pt x="79" y="297"/>
                    </a:lnTo>
                    <a:lnTo>
                      <a:pt x="91" y="272"/>
                    </a:lnTo>
                    <a:lnTo>
                      <a:pt x="104" y="247"/>
                    </a:lnTo>
                    <a:lnTo>
                      <a:pt x="118" y="224"/>
                    </a:lnTo>
                    <a:lnTo>
                      <a:pt x="135" y="203"/>
                    </a:lnTo>
                    <a:lnTo>
                      <a:pt x="152" y="183"/>
                    </a:lnTo>
                    <a:lnTo>
                      <a:pt x="169" y="163"/>
                    </a:lnTo>
                    <a:lnTo>
                      <a:pt x="188" y="144"/>
                    </a:lnTo>
                    <a:lnTo>
                      <a:pt x="209" y="127"/>
                    </a:lnTo>
                    <a:lnTo>
                      <a:pt x="229" y="110"/>
                    </a:lnTo>
                    <a:lnTo>
                      <a:pt x="251" y="95"/>
                    </a:lnTo>
                    <a:lnTo>
                      <a:pt x="274" y="82"/>
                    </a:lnTo>
                    <a:lnTo>
                      <a:pt x="299" y="69"/>
                    </a:lnTo>
                    <a:lnTo>
                      <a:pt x="323" y="57"/>
                    </a:lnTo>
                    <a:lnTo>
                      <a:pt x="350" y="46"/>
                    </a:lnTo>
                    <a:lnTo>
                      <a:pt x="377" y="37"/>
                    </a:lnTo>
                    <a:lnTo>
                      <a:pt x="405" y="28"/>
                    </a:lnTo>
                    <a:lnTo>
                      <a:pt x="434" y="21"/>
                    </a:lnTo>
                    <a:lnTo>
                      <a:pt x="463" y="14"/>
                    </a:lnTo>
                    <a:lnTo>
                      <a:pt x="494" y="9"/>
                    </a:lnTo>
                    <a:lnTo>
                      <a:pt x="526" y="6"/>
                    </a:lnTo>
                    <a:lnTo>
                      <a:pt x="558" y="2"/>
                    </a:lnTo>
                    <a:lnTo>
                      <a:pt x="592" y="1"/>
                    </a:lnTo>
                    <a:lnTo>
                      <a:pt x="626" y="0"/>
                    </a:lnTo>
                    <a:lnTo>
                      <a:pt x="626" y="0"/>
                    </a:lnTo>
                    <a:lnTo>
                      <a:pt x="659" y="1"/>
                    </a:lnTo>
                    <a:lnTo>
                      <a:pt x="690" y="2"/>
                    </a:lnTo>
                    <a:lnTo>
                      <a:pt x="722" y="5"/>
                    </a:lnTo>
                    <a:lnTo>
                      <a:pt x="751" y="7"/>
                    </a:lnTo>
                    <a:lnTo>
                      <a:pt x="781" y="12"/>
                    </a:lnTo>
                    <a:lnTo>
                      <a:pt x="810" y="17"/>
                    </a:lnTo>
                    <a:lnTo>
                      <a:pt x="839" y="23"/>
                    </a:lnTo>
                    <a:lnTo>
                      <a:pt x="866" y="30"/>
                    </a:lnTo>
                    <a:lnTo>
                      <a:pt x="893" y="38"/>
                    </a:lnTo>
                    <a:lnTo>
                      <a:pt x="919" y="46"/>
                    </a:lnTo>
                    <a:lnTo>
                      <a:pt x="944" y="57"/>
                    </a:lnTo>
                    <a:lnTo>
                      <a:pt x="968" y="68"/>
                    </a:lnTo>
                    <a:lnTo>
                      <a:pt x="992" y="80"/>
                    </a:lnTo>
                    <a:lnTo>
                      <a:pt x="1014" y="93"/>
                    </a:lnTo>
                    <a:lnTo>
                      <a:pt x="1036" y="107"/>
                    </a:lnTo>
                    <a:lnTo>
                      <a:pt x="1056" y="122"/>
                    </a:lnTo>
                    <a:lnTo>
                      <a:pt x="1076" y="138"/>
                    </a:lnTo>
                    <a:lnTo>
                      <a:pt x="1094" y="155"/>
                    </a:lnTo>
                    <a:lnTo>
                      <a:pt x="1111" y="174"/>
                    </a:lnTo>
                    <a:lnTo>
                      <a:pt x="1127" y="193"/>
                    </a:lnTo>
                    <a:lnTo>
                      <a:pt x="1142" y="215"/>
                    </a:lnTo>
                    <a:lnTo>
                      <a:pt x="1156" y="236"/>
                    </a:lnTo>
                    <a:lnTo>
                      <a:pt x="1169" y="260"/>
                    </a:lnTo>
                    <a:lnTo>
                      <a:pt x="1180" y="284"/>
                    </a:lnTo>
                    <a:lnTo>
                      <a:pt x="1191" y="309"/>
                    </a:lnTo>
                    <a:lnTo>
                      <a:pt x="1200" y="336"/>
                    </a:lnTo>
                    <a:lnTo>
                      <a:pt x="1207" y="363"/>
                    </a:lnTo>
                    <a:lnTo>
                      <a:pt x="1214" y="393"/>
                    </a:lnTo>
                    <a:lnTo>
                      <a:pt x="1219" y="424"/>
                    </a:lnTo>
                    <a:lnTo>
                      <a:pt x="1223" y="454"/>
                    </a:lnTo>
                    <a:lnTo>
                      <a:pt x="1225" y="488"/>
                    </a:lnTo>
                    <a:lnTo>
                      <a:pt x="1225" y="522"/>
                    </a:lnTo>
                    <a:lnTo>
                      <a:pt x="1225" y="577"/>
                    </a:lnTo>
                    <a:lnTo>
                      <a:pt x="851" y="577"/>
                    </a:lnTo>
                    <a:lnTo>
                      <a:pt x="851" y="577"/>
                    </a:lnTo>
                    <a:lnTo>
                      <a:pt x="851" y="543"/>
                    </a:lnTo>
                    <a:lnTo>
                      <a:pt x="848" y="511"/>
                    </a:lnTo>
                    <a:lnTo>
                      <a:pt x="845" y="482"/>
                    </a:lnTo>
                    <a:lnTo>
                      <a:pt x="839" y="454"/>
                    </a:lnTo>
                    <a:lnTo>
                      <a:pt x="832" y="430"/>
                    </a:lnTo>
                    <a:lnTo>
                      <a:pt x="823" y="406"/>
                    </a:lnTo>
                    <a:lnTo>
                      <a:pt x="813" y="383"/>
                    </a:lnTo>
                    <a:lnTo>
                      <a:pt x="801" y="364"/>
                    </a:lnTo>
                    <a:lnTo>
                      <a:pt x="788" y="346"/>
                    </a:lnTo>
                    <a:lnTo>
                      <a:pt x="773" y="331"/>
                    </a:lnTo>
                    <a:lnTo>
                      <a:pt x="764" y="325"/>
                    </a:lnTo>
                    <a:lnTo>
                      <a:pt x="755" y="318"/>
                    </a:lnTo>
                    <a:lnTo>
                      <a:pt x="745" y="313"/>
                    </a:lnTo>
                    <a:lnTo>
                      <a:pt x="736" y="307"/>
                    </a:lnTo>
                    <a:lnTo>
                      <a:pt x="725" y="304"/>
                    </a:lnTo>
                    <a:lnTo>
                      <a:pt x="714" y="299"/>
                    </a:lnTo>
                    <a:lnTo>
                      <a:pt x="692" y="293"/>
                    </a:lnTo>
                    <a:lnTo>
                      <a:pt x="667" y="290"/>
                    </a:lnTo>
                    <a:lnTo>
                      <a:pt x="640" y="288"/>
                    </a:lnTo>
                    <a:lnTo>
                      <a:pt x="640" y="288"/>
                    </a:lnTo>
                    <a:lnTo>
                      <a:pt x="608" y="290"/>
                    </a:lnTo>
                    <a:lnTo>
                      <a:pt x="579" y="293"/>
                    </a:lnTo>
                    <a:lnTo>
                      <a:pt x="553" y="299"/>
                    </a:lnTo>
                    <a:lnTo>
                      <a:pt x="531" y="307"/>
                    </a:lnTo>
                    <a:lnTo>
                      <a:pt x="509" y="318"/>
                    </a:lnTo>
                    <a:lnTo>
                      <a:pt x="492" y="330"/>
                    </a:lnTo>
                    <a:lnTo>
                      <a:pt x="476" y="343"/>
                    </a:lnTo>
                    <a:lnTo>
                      <a:pt x="462" y="358"/>
                    </a:lnTo>
                    <a:lnTo>
                      <a:pt x="450" y="375"/>
                    </a:lnTo>
                    <a:lnTo>
                      <a:pt x="441" y="393"/>
                    </a:lnTo>
                    <a:lnTo>
                      <a:pt x="434" y="411"/>
                    </a:lnTo>
                    <a:lnTo>
                      <a:pt x="428" y="431"/>
                    </a:lnTo>
                    <a:lnTo>
                      <a:pt x="423" y="451"/>
                    </a:lnTo>
                    <a:lnTo>
                      <a:pt x="419" y="471"/>
                    </a:lnTo>
                    <a:lnTo>
                      <a:pt x="418" y="492"/>
                    </a:lnTo>
                    <a:lnTo>
                      <a:pt x="417" y="514"/>
                    </a:lnTo>
                    <a:lnTo>
                      <a:pt x="417" y="514"/>
                    </a:lnTo>
                    <a:lnTo>
                      <a:pt x="417" y="536"/>
                    </a:lnTo>
                    <a:lnTo>
                      <a:pt x="419" y="557"/>
                    </a:lnTo>
                    <a:lnTo>
                      <a:pt x="422" y="577"/>
                    </a:lnTo>
                    <a:lnTo>
                      <a:pt x="425" y="596"/>
                    </a:lnTo>
                    <a:lnTo>
                      <a:pt x="430" y="613"/>
                    </a:lnTo>
                    <a:lnTo>
                      <a:pt x="437" y="631"/>
                    </a:lnTo>
                    <a:lnTo>
                      <a:pt x="446" y="648"/>
                    </a:lnTo>
                    <a:lnTo>
                      <a:pt x="455" y="664"/>
                    </a:lnTo>
                    <a:lnTo>
                      <a:pt x="468" y="680"/>
                    </a:lnTo>
                    <a:lnTo>
                      <a:pt x="482" y="694"/>
                    </a:lnTo>
                    <a:lnTo>
                      <a:pt x="498" y="710"/>
                    </a:lnTo>
                    <a:lnTo>
                      <a:pt x="517" y="724"/>
                    </a:lnTo>
                    <a:lnTo>
                      <a:pt x="538" y="737"/>
                    </a:lnTo>
                    <a:lnTo>
                      <a:pt x="562" y="751"/>
                    </a:lnTo>
                    <a:lnTo>
                      <a:pt x="589" y="764"/>
                    </a:lnTo>
                    <a:lnTo>
                      <a:pt x="617" y="777"/>
                    </a:lnTo>
                    <a:lnTo>
                      <a:pt x="919" y="908"/>
                    </a:lnTo>
                    <a:lnTo>
                      <a:pt x="919" y="908"/>
                    </a:lnTo>
                    <a:lnTo>
                      <a:pt x="972" y="931"/>
                    </a:lnTo>
                    <a:lnTo>
                      <a:pt x="1019" y="956"/>
                    </a:lnTo>
                    <a:lnTo>
                      <a:pt x="1041" y="969"/>
                    </a:lnTo>
                    <a:lnTo>
                      <a:pt x="1062" y="982"/>
                    </a:lnTo>
                    <a:lnTo>
                      <a:pt x="1082" y="996"/>
                    </a:lnTo>
                    <a:lnTo>
                      <a:pt x="1101" y="1009"/>
                    </a:lnTo>
                    <a:lnTo>
                      <a:pt x="1117" y="1022"/>
                    </a:lnTo>
                    <a:lnTo>
                      <a:pt x="1134" y="1036"/>
                    </a:lnTo>
                    <a:lnTo>
                      <a:pt x="1149" y="1050"/>
                    </a:lnTo>
                    <a:lnTo>
                      <a:pt x="1165" y="1064"/>
                    </a:lnTo>
                    <a:lnTo>
                      <a:pt x="1178" y="1079"/>
                    </a:lnTo>
                    <a:lnTo>
                      <a:pt x="1191" y="1093"/>
                    </a:lnTo>
                    <a:lnTo>
                      <a:pt x="1203" y="1108"/>
                    </a:lnTo>
                    <a:lnTo>
                      <a:pt x="1213" y="1124"/>
                    </a:lnTo>
                    <a:lnTo>
                      <a:pt x="1223" y="1139"/>
                    </a:lnTo>
                    <a:lnTo>
                      <a:pt x="1232" y="1156"/>
                    </a:lnTo>
                    <a:lnTo>
                      <a:pt x="1241" y="1172"/>
                    </a:lnTo>
                    <a:lnTo>
                      <a:pt x="1249" y="1189"/>
                    </a:lnTo>
                    <a:lnTo>
                      <a:pt x="1255" y="1206"/>
                    </a:lnTo>
                    <a:lnTo>
                      <a:pt x="1262" y="1223"/>
                    </a:lnTo>
                    <a:lnTo>
                      <a:pt x="1267" y="1241"/>
                    </a:lnTo>
                    <a:lnTo>
                      <a:pt x="1271" y="1259"/>
                    </a:lnTo>
                    <a:lnTo>
                      <a:pt x="1278" y="1297"/>
                    </a:lnTo>
                    <a:lnTo>
                      <a:pt x="1284" y="1336"/>
                    </a:lnTo>
                    <a:lnTo>
                      <a:pt x="1287" y="1378"/>
                    </a:lnTo>
                    <a:lnTo>
                      <a:pt x="1288" y="1422"/>
                    </a:lnTo>
                    <a:lnTo>
                      <a:pt x="1288" y="1422"/>
                    </a:lnTo>
                    <a:lnTo>
                      <a:pt x="1287" y="1459"/>
                    </a:lnTo>
                    <a:lnTo>
                      <a:pt x="1284" y="1495"/>
                    </a:lnTo>
                    <a:lnTo>
                      <a:pt x="1281" y="1531"/>
                    </a:lnTo>
                    <a:lnTo>
                      <a:pt x="1276" y="1564"/>
                    </a:lnTo>
                    <a:lnTo>
                      <a:pt x="1270" y="1597"/>
                    </a:lnTo>
                    <a:lnTo>
                      <a:pt x="1262" y="1628"/>
                    </a:lnTo>
                    <a:lnTo>
                      <a:pt x="1252" y="1659"/>
                    </a:lnTo>
                    <a:lnTo>
                      <a:pt x="1242" y="1687"/>
                    </a:lnTo>
                    <a:lnTo>
                      <a:pt x="1230" y="1715"/>
                    </a:lnTo>
                    <a:lnTo>
                      <a:pt x="1217" y="1741"/>
                    </a:lnTo>
                    <a:lnTo>
                      <a:pt x="1203" y="1766"/>
                    </a:lnTo>
                    <a:lnTo>
                      <a:pt x="1186" y="1789"/>
                    </a:lnTo>
                    <a:lnTo>
                      <a:pt x="1169" y="1812"/>
                    </a:lnTo>
                    <a:lnTo>
                      <a:pt x="1150" y="1833"/>
                    </a:lnTo>
                    <a:lnTo>
                      <a:pt x="1132" y="1853"/>
                    </a:lnTo>
                    <a:lnTo>
                      <a:pt x="1110" y="1872"/>
                    </a:lnTo>
                    <a:lnTo>
                      <a:pt x="1088" y="1890"/>
                    </a:lnTo>
                    <a:lnTo>
                      <a:pt x="1064" y="1907"/>
                    </a:lnTo>
                    <a:lnTo>
                      <a:pt x="1040" y="1922"/>
                    </a:lnTo>
                    <a:lnTo>
                      <a:pt x="1014" y="1936"/>
                    </a:lnTo>
                    <a:lnTo>
                      <a:pt x="987" y="1948"/>
                    </a:lnTo>
                    <a:lnTo>
                      <a:pt x="959" y="1960"/>
                    </a:lnTo>
                    <a:lnTo>
                      <a:pt x="929" y="1971"/>
                    </a:lnTo>
                    <a:lnTo>
                      <a:pt x="899" y="1980"/>
                    </a:lnTo>
                    <a:lnTo>
                      <a:pt x="867" y="1989"/>
                    </a:lnTo>
                    <a:lnTo>
                      <a:pt x="834" y="1996"/>
                    </a:lnTo>
                    <a:lnTo>
                      <a:pt x="801" y="2002"/>
                    </a:lnTo>
                    <a:lnTo>
                      <a:pt x="765" y="2008"/>
                    </a:lnTo>
                    <a:lnTo>
                      <a:pt x="730" y="2011"/>
                    </a:lnTo>
                    <a:lnTo>
                      <a:pt x="692" y="2014"/>
                    </a:lnTo>
                    <a:lnTo>
                      <a:pt x="654" y="2016"/>
                    </a:lnTo>
                    <a:lnTo>
                      <a:pt x="615" y="2016"/>
                    </a:lnTo>
                    <a:lnTo>
                      <a:pt x="615" y="2016"/>
                    </a:lnTo>
                    <a:lnTo>
                      <a:pt x="575" y="2016"/>
                    </a:lnTo>
                    <a:lnTo>
                      <a:pt x="536" y="2014"/>
                    </a:lnTo>
                    <a:lnTo>
                      <a:pt x="498" y="2010"/>
                    </a:lnTo>
                    <a:lnTo>
                      <a:pt x="462" y="2007"/>
                    </a:lnTo>
                    <a:lnTo>
                      <a:pt x="428" y="2001"/>
                    </a:lnTo>
                    <a:lnTo>
                      <a:pt x="395" y="1995"/>
                    </a:lnTo>
                    <a:lnTo>
                      <a:pt x="363" y="1988"/>
                    </a:lnTo>
                    <a:lnTo>
                      <a:pt x="333" y="1978"/>
                    </a:lnTo>
                    <a:lnTo>
                      <a:pt x="303" y="1969"/>
                    </a:lnTo>
                    <a:lnTo>
                      <a:pt x="276" y="1957"/>
                    </a:lnTo>
                    <a:lnTo>
                      <a:pt x="250" y="1945"/>
                    </a:lnTo>
                    <a:lnTo>
                      <a:pt x="226" y="1932"/>
                    </a:lnTo>
                    <a:lnTo>
                      <a:pt x="203" y="1918"/>
                    </a:lnTo>
                    <a:lnTo>
                      <a:pt x="181" y="1902"/>
                    </a:lnTo>
                    <a:lnTo>
                      <a:pt x="161" y="1885"/>
                    </a:lnTo>
                    <a:lnTo>
                      <a:pt x="141" y="1868"/>
                    </a:lnTo>
                    <a:lnTo>
                      <a:pt x="123" y="1850"/>
                    </a:lnTo>
                    <a:lnTo>
                      <a:pt x="107" y="1830"/>
                    </a:lnTo>
                    <a:lnTo>
                      <a:pt x="91" y="1810"/>
                    </a:lnTo>
                    <a:lnTo>
                      <a:pt x="78" y="1787"/>
                    </a:lnTo>
                    <a:lnTo>
                      <a:pt x="65" y="1764"/>
                    </a:lnTo>
                    <a:lnTo>
                      <a:pt x="53" y="1741"/>
                    </a:lnTo>
                    <a:lnTo>
                      <a:pt x="43" y="1716"/>
                    </a:lnTo>
                    <a:lnTo>
                      <a:pt x="33" y="1691"/>
                    </a:lnTo>
                    <a:lnTo>
                      <a:pt x="25" y="1664"/>
                    </a:lnTo>
                    <a:lnTo>
                      <a:pt x="19" y="1636"/>
                    </a:lnTo>
                    <a:lnTo>
                      <a:pt x="13" y="1608"/>
                    </a:lnTo>
                    <a:lnTo>
                      <a:pt x="8" y="1578"/>
                    </a:lnTo>
                    <a:lnTo>
                      <a:pt x="4" y="1547"/>
                    </a:lnTo>
                    <a:lnTo>
                      <a:pt x="1" y="1516"/>
                    </a:lnTo>
                    <a:lnTo>
                      <a:pt x="0" y="1484"/>
                    </a:lnTo>
                    <a:lnTo>
                      <a:pt x="0" y="1451"/>
                    </a:lnTo>
                    <a:lnTo>
                      <a:pt x="0" y="1373"/>
                    </a:lnTo>
                    <a:lnTo>
                      <a:pt x="390" y="13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763588" y="2038350"/>
                <a:ext cx="696913" cy="1066800"/>
              </a:xfrm>
              <a:custGeom>
                <a:avLst/>
                <a:gdLst>
                  <a:gd name="T0" fmla="*/ 811 w 1318"/>
                  <a:gd name="T1" fmla="*/ 12 h 2016"/>
                  <a:gd name="T2" fmla="*/ 956 w 1318"/>
                  <a:gd name="T3" fmla="*/ 50 h 2016"/>
                  <a:gd name="T4" fmla="*/ 1042 w 1318"/>
                  <a:gd name="T5" fmla="*/ 94 h 2016"/>
                  <a:gd name="T6" fmla="*/ 1113 w 1318"/>
                  <a:gd name="T7" fmla="*/ 151 h 2016"/>
                  <a:gd name="T8" fmla="*/ 1209 w 1318"/>
                  <a:gd name="T9" fmla="*/ 284 h 2016"/>
                  <a:gd name="T10" fmla="*/ 1274 w 1318"/>
                  <a:gd name="T11" fmla="*/ 471 h 2016"/>
                  <a:gd name="T12" fmla="*/ 1307 w 1318"/>
                  <a:gd name="T13" fmla="*/ 697 h 2016"/>
                  <a:gd name="T14" fmla="*/ 1318 w 1318"/>
                  <a:gd name="T15" fmla="*/ 1009 h 2016"/>
                  <a:gd name="T16" fmla="*/ 1311 w 1318"/>
                  <a:gd name="T17" fmla="*/ 1271 h 2016"/>
                  <a:gd name="T18" fmla="*/ 1283 w 1318"/>
                  <a:gd name="T19" fmla="*/ 1503 h 2016"/>
                  <a:gd name="T20" fmla="*/ 1224 w 1318"/>
                  <a:gd name="T21" fmla="*/ 1699 h 2016"/>
                  <a:gd name="T22" fmla="*/ 1125 w 1318"/>
                  <a:gd name="T23" fmla="*/ 1852 h 2016"/>
                  <a:gd name="T24" fmla="*/ 1057 w 1318"/>
                  <a:gd name="T25" fmla="*/ 1912 h 2016"/>
                  <a:gd name="T26" fmla="*/ 974 w 1318"/>
                  <a:gd name="T27" fmla="*/ 1959 h 2016"/>
                  <a:gd name="T28" fmla="*/ 856 w 1318"/>
                  <a:gd name="T29" fmla="*/ 1997 h 2016"/>
                  <a:gd name="T30" fmla="*/ 659 w 1318"/>
                  <a:gd name="T31" fmla="*/ 2016 h 2016"/>
                  <a:gd name="T32" fmla="*/ 420 w 1318"/>
                  <a:gd name="T33" fmla="*/ 1986 h 2016"/>
                  <a:gd name="T34" fmla="*/ 326 w 1318"/>
                  <a:gd name="T35" fmla="*/ 1951 h 2016"/>
                  <a:gd name="T36" fmla="*/ 247 w 1318"/>
                  <a:gd name="T37" fmla="*/ 1901 h 2016"/>
                  <a:gd name="T38" fmla="*/ 170 w 1318"/>
                  <a:gd name="T39" fmla="*/ 1825 h 2016"/>
                  <a:gd name="T40" fmla="*/ 78 w 1318"/>
                  <a:gd name="T41" fmla="*/ 1662 h 2016"/>
                  <a:gd name="T42" fmla="*/ 27 w 1318"/>
                  <a:gd name="T43" fmla="*/ 1459 h 2016"/>
                  <a:gd name="T44" fmla="*/ 4 w 1318"/>
                  <a:gd name="T45" fmla="*/ 1221 h 2016"/>
                  <a:gd name="T46" fmla="*/ 0 w 1318"/>
                  <a:gd name="T47" fmla="*/ 899 h 2016"/>
                  <a:gd name="T48" fmla="*/ 14 w 1318"/>
                  <a:gd name="T49" fmla="*/ 649 h 2016"/>
                  <a:gd name="T50" fmla="*/ 53 w 1318"/>
                  <a:gd name="T51" fmla="*/ 431 h 2016"/>
                  <a:gd name="T52" fmla="*/ 128 w 1318"/>
                  <a:gd name="T53" fmla="*/ 250 h 2016"/>
                  <a:gd name="T54" fmla="*/ 218 w 1318"/>
                  <a:gd name="T55" fmla="*/ 139 h 2016"/>
                  <a:gd name="T56" fmla="*/ 293 w 1318"/>
                  <a:gd name="T57" fmla="*/ 84 h 2016"/>
                  <a:gd name="T58" fmla="*/ 380 w 1318"/>
                  <a:gd name="T59" fmla="*/ 43 h 2016"/>
                  <a:gd name="T60" fmla="*/ 555 w 1318"/>
                  <a:gd name="T61" fmla="*/ 6 h 2016"/>
                  <a:gd name="T62" fmla="*/ 659 w 1318"/>
                  <a:gd name="T63" fmla="*/ 1728 h 2016"/>
                  <a:gd name="T64" fmla="*/ 754 w 1318"/>
                  <a:gd name="T65" fmla="*/ 1713 h 2016"/>
                  <a:gd name="T66" fmla="*/ 824 w 1318"/>
                  <a:gd name="T67" fmla="*/ 1666 h 2016"/>
                  <a:gd name="T68" fmla="*/ 872 w 1318"/>
                  <a:gd name="T69" fmla="*/ 1584 h 2016"/>
                  <a:gd name="T70" fmla="*/ 903 w 1318"/>
                  <a:gd name="T71" fmla="*/ 1465 h 2016"/>
                  <a:gd name="T72" fmla="*/ 926 w 1318"/>
                  <a:gd name="T73" fmla="*/ 1189 h 2016"/>
                  <a:gd name="T74" fmla="*/ 926 w 1318"/>
                  <a:gd name="T75" fmla="*/ 828 h 2016"/>
                  <a:gd name="T76" fmla="*/ 903 w 1318"/>
                  <a:gd name="T77" fmla="*/ 553 h 2016"/>
                  <a:gd name="T78" fmla="*/ 872 w 1318"/>
                  <a:gd name="T79" fmla="*/ 433 h 2016"/>
                  <a:gd name="T80" fmla="*/ 824 w 1318"/>
                  <a:gd name="T81" fmla="*/ 351 h 2016"/>
                  <a:gd name="T82" fmla="*/ 754 w 1318"/>
                  <a:gd name="T83" fmla="*/ 304 h 2016"/>
                  <a:gd name="T84" fmla="*/ 659 w 1318"/>
                  <a:gd name="T85" fmla="*/ 288 h 2016"/>
                  <a:gd name="T86" fmla="*/ 581 w 1318"/>
                  <a:gd name="T87" fmla="*/ 298 h 2016"/>
                  <a:gd name="T88" fmla="*/ 506 w 1318"/>
                  <a:gd name="T89" fmla="*/ 338 h 2016"/>
                  <a:gd name="T90" fmla="*/ 454 w 1318"/>
                  <a:gd name="T91" fmla="*/ 414 h 2016"/>
                  <a:gd name="T92" fmla="*/ 420 w 1318"/>
                  <a:gd name="T93" fmla="*/ 526 h 2016"/>
                  <a:gd name="T94" fmla="*/ 396 w 1318"/>
                  <a:gd name="T95" fmla="*/ 749 h 2016"/>
                  <a:gd name="T96" fmla="*/ 391 w 1318"/>
                  <a:gd name="T97" fmla="*/ 1102 h 2016"/>
                  <a:gd name="T98" fmla="*/ 410 w 1318"/>
                  <a:gd name="T99" fmla="*/ 1437 h 2016"/>
                  <a:gd name="T100" fmla="*/ 439 w 1318"/>
                  <a:gd name="T101" fmla="*/ 1564 h 2016"/>
                  <a:gd name="T102" fmla="*/ 484 w 1318"/>
                  <a:gd name="T103" fmla="*/ 1653 h 2016"/>
                  <a:gd name="T104" fmla="*/ 549 w 1318"/>
                  <a:gd name="T105" fmla="*/ 1706 h 2016"/>
                  <a:gd name="T106" fmla="*/ 638 w 1318"/>
                  <a:gd name="T107" fmla="*/ 1728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18" h="2016">
                    <a:moveTo>
                      <a:pt x="659" y="0"/>
                    </a:moveTo>
                    <a:lnTo>
                      <a:pt x="659" y="0"/>
                    </a:lnTo>
                    <a:lnTo>
                      <a:pt x="712" y="1"/>
                    </a:lnTo>
                    <a:lnTo>
                      <a:pt x="763" y="6"/>
                    </a:lnTo>
                    <a:lnTo>
                      <a:pt x="811" y="12"/>
                    </a:lnTo>
                    <a:lnTo>
                      <a:pt x="856" y="20"/>
                    </a:lnTo>
                    <a:lnTo>
                      <a:pt x="897" y="30"/>
                    </a:lnTo>
                    <a:lnTo>
                      <a:pt x="917" y="37"/>
                    </a:lnTo>
                    <a:lnTo>
                      <a:pt x="937" y="43"/>
                    </a:lnTo>
                    <a:lnTo>
                      <a:pt x="956" y="50"/>
                    </a:lnTo>
                    <a:lnTo>
                      <a:pt x="974" y="58"/>
                    </a:lnTo>
                    <a:lnTo>
                      <a:pt x="992" y="66"/>
                    </a:lnTo>
                    <a:lnTo>
                      <a:pt x="1008" y="75"/>
                    </a:lnTo>
                    <a:lnTo>
                      <a:pt x="1025" y="84"/>
                    </a:lnTo>
                    <a:lnTo>
                      <a:pt x="1042" y="94"/>
                    </a:lnTo>
                    <a:lnTo>
                      <a:pt x="1057" y="104"/>
                    </a:lnTo>
                    <a:lnTo>
                      <a:pt x="1071" y="115"/>
                    </a:lnTo>
                    <a:lnTo>
                      <a:pt x="1085" y="127"/>
                    </a:lnTo>
                    <a:lnTo>
                      <a:pt x="1100" y="139"/>
                    </a:lnTo>
                    <a:lnTo>
                      <a:pt x="1113" y="151"/>
                    </a:lnTo>
                    <a:lnTo>
                      <a:pt x="1125" y="164"/>
                    </a:lnTo>
                    <a:lnTo>
                      <a:pt x="1148" y="191"/>
                    </a:lnTo>
                    <a:lnTo>
                      <a:pt x="1171" y="220"/>
                    </a:lnTo>
                    <a:lnTo>
                      <a:pt x="1190" y="250"/>
                    </a:lnTo>
                    <a:lnTo>
                      <a:pt x="1209" y="284"/>
                    </a:lnTo>
                    <a:lnTo>
                      <a:pt x="1224" y="318"/>
                    </a:lnTo>
                    <a:lnTo>
                      <a:pt x="1240" y="354"/>
                    </a:lnTo>
                    <a:lnTo>
                      <a:pt x="1253" y="392"/>
                    </a:lnTo>
                    <a:lnTo>
                      <a:pt x="1264" y="431"/>
                    </a:lnTo>
                    <a:lnTo>
                      <a:pt x="1274" y="471"/>
                    </a:lnTo>
                    <a:lnTo>
                      <a:pt x="1283" y="514"/>
                    </a:lnTo>
                    <a:lnTo>
                      <a:pt x="1290" y="557"/>
                    </a:lnTo>
                    <a:lnTo>
                      <a:pt x="1298" y="602"/>
                    </a:lnTo>
                    <a:lnTo>
                      <a:pt x="1302" y="649"/>
                    </a:lnTo>
                    <a:lnTo>
                      <a:pt x="1307" y="697"/>
                    </a:lnTo>
                    <a:lnTo>
                      <a:pt x="1311" y="745"/>
                    </a:lnTo>
                    <a:lnTo>
                      <a:pt x="1314" y="796"/>
                    </a:lnTo>
                    <a:lnTo>
                      <a:pt x="1315" y="847"/>
                    </a:lnTo>
                    <a:lnTo>
                      <a:pt x="1317" y="899"/>
                    </a:lnTo>
                    <a:lnTo>
                      <a:pt x="1318" y="1009"/>
                    </a:lnTo>
                    <a:lnTo>
                      <a:pt x="1318" y="1009"/>
                    </a:lnTo>
                    <a:lnTo>
                      <a:pt x="1317" y="1117"/>
                    </a:lnTo>
                    <a:lnTo>
                      <a:pt x="1315" y="1169"/>
                    </a:lnTo>
                    <a:lnTo>
                      <a:pt x="1314" y="1221"/>
                    </a:lnTo>
                    <a:lnTo>
                      <a:pt x="1311" y="1271"/>
                    </a:lnTo>
                    <a:lnTo>
                      <a:pt x="1307" y="1321"/>
                    </a:lnTo>
                    <a:lnTo>
                      <a:pt x="1302" y="1368"/>
                    </a:lnTo>
                    <a:lnTo>
                      <a:pt x="1298" y="1414"/>
                    </a:lnTo>
                    <a:lnTo>
                      <a:pt x="1290" y="1459"/>
                    </a:lnTo>
                    <a:lnTo>
                      <a:pt x="1283" y="1503"/>
                    </a:lnTo>
                    <a:lnTo>
                      <a:pt x="1274" y="1545"/>
                    </a:lnTo>
                    <a:lnTo>
                      <a:pt x="1264" y="1586"/>
                    </a:lnTo>
                    <a:lnTo>
                      <a:pt x="1253" y="1626"/>
                    </a:lnTo>
                    <a:lnTo>
                      <a:pt x="1240" y="1662"/>
                    </a:lnTo>
                    <a:lnTo>
                      <a:pt x="1224" y="1699"/>
                    </a:lnTo>
                    <a:lnTo>
                      <a:pt x="1209" y="1734"/>
                    </a:lnTo>
                    <a:lnTo>
                      <a:pt x="1190" y="1766"/>
                    </a:lnTo>
                    <a:lnTo>
                      <a:pt x="1171" y="1796"/>
                    </a:lnTo>
                    <a:lnTo>
                      <a:pt x="1148" y="1825"/>
                    </a:lnTo>
                    <a:lnTo>
                      <a:pt x="1125" y="1852"/>
                    </a:lnTo>
                    <a:lnTo>
                      <a:pt x="1113" y="1865"/>
                    </a:lnTo>
                    <a:lnTo>
                      <a:pt x="1100" y="1878"/>
                    </a:lnTo>
                    <a:lnTo>
                      <a:pt x="1085" y="1890"/>
                    </a:lnTo>
                    <a:lnTo>
                      <a:pt x="1071" y="1901"/>
                    </a:lnTo>
                    <a:lnTo>
                      <a:pt x="1057" y="1912"/>
                    </a:lnTo>
                    <a:lnTo>
                      <a:pt x="1042" y="1922"/>
                    </a:lnTo>
                    <a:lnTo>
                      <a:pt x="1025" y="1932"/>
                    </a:lnTo>
                    <a:lnTo>
                      <a:pt x="1008" y="1941"/>
                    </a:lnTo>
                    <a:lnTo>
                      <a:pt x="992" y="1951"/>
                    </a:lnTo>
                    <a:lnTo>
                      <a:pt x="974" y="1959"/>
                    </a:lnTo>
                    <a:lnTo>
                      <a:pt x="956" y="1966"/>
                    </a:lnTo>
                    <a:lnTo>
                      <a:pt x="937" y="1973"/>
                    </a:lnTo>
                    <a:lnTo>
                      <a:pt x="917" y="1980"/>
                    </a:lnTo>
                    <a:lnTo>
                      <a:pt x="897" y="1986"/>
                    </a:lnTo>
                    <a:lnTo>
                      <a:pt x="856" y="1997"/>
                    </a:lnTo>
                    <a:lnTo>
                      <a:pt x="811" y="2005"/>
                    </a:lnTo>
                    <a:lnTo>
                      <a:pt x="763" y="2011"/>
                    </a:lnTo>
                    <a:lnTo>
                      <a:pt x="712" y="2015"/>
                    </a:lnTo>
                    <a:lnTo>
                      <a:pt x="659" y="2016"/>
                    </a:lnTo>
                    <a:lnTo>
                      <a:pt x="659" y="2016"/>
                    </a:lnTo>
                    <a:lnTo>
                      <a:pt x="606" y="2015"/>
                    </a:lnTo>
                    <a:lnTo>
                      <a:pt x="555" y="2011"/>
                    </a:lnTo>
                    <a:lnTo>
                      <a:pt x="507" y="2005"/>
                    </a:lnTo>
                    <a:lnTo>
                      <a:pt x="462" y="1997"/>
                    </a:lnTo>
                    <a:lnTo>
                      <a:pt x="420" y="1986"/>
                    </a:lnTo>
                    <a:lnTo>
                      <a:pt x="399" y="1980"/>
                    </a:lnTo>
                    <a:lnTo>
                      <a:pt x="380" y="1973"/>
                    </a:lnTo>
                    <a:lnTo>
                      <a:pt x="362" y="1966"/>
                    </a:lnTo>
                    <a:lnTo>
                      <a:pt x="344" y="1959"/>
                    </a:lnTo>
                    <a:lnTo>
                      <a:pt x="326" y="1951"/>
                    </a:lnTo>
                    <a:lnTo>
                      <a:pt x="308" y="1941"/>
                    </a:lnTo>
                    <a:lnTo>
                      <a:pt x="293" y="1932"/>
                    </a:lnTo>
                    <a:lnTo>
                      <a:pt x="276" y="1922"/>
                    </a:lnTo>
                    <a:lnTo>
                      <a:pt x="261" y="1912"/>
                    </a:lnTo>
                    <a:lnTo>
                      <a:pt x="247" y="1901"/>
                    </a:lnTo>
                    <a:lnTo>
                      <a:pt x="232" y="1890"/>
                    </a:lnTo>
                    <a:lnTo>
                      <a:pt x="218" y="1878"/>
                    </a:lnTo>
                    <a:lnTo>
                      <a:pt x="205" y="1865"/>
                    </a:lnTo>
                    <a:lnTo>
                      <a:pt x="193" y="1852"/>
                    </a:lnTo>
                    <a:lnTo>
                      <a:pt x="170" y="1825"/>
                    </a:lnTo>
                    <a:lnTo>
                      <a:pt x="147" y="1796"/>
                    </a:lnTo>
                    <a:lnTo>
                      <a:pt x="128" y="1766"/>
                    </a:lnTo>
                    <a:lnTo>
                      <a:pt x="109" y="1734"/>
                    </a:lnTo>
                    <a:lnTo>
                      <a:pt x="94" y="1699"/>
                    </a:lnTo>
                    <a:lnTo>
                      <a:pt x="78" y="1662"/>
                    </a:lnTo>
                    <a:lnTo>
                      <a:pt x="65" y="1626"/>
                    </a:lnTo>
                    <a:lnTo>
                      <a:pt x="53" y="1586"/>
                    </a:lnTo>
                    <a:lnTo>
                      <a:pt x="44" y="1545"/>
                    </a:lnTo>
                    <a:lnTo>
                      <a:pt x="35" y="1503"/>
                    </a:lnTo>
                    <a:lnTo>
                      <a:pt x="27" y="1459"/>
                    </a:lnTo>
                    <a:lnTo>
                      <a:pt x="20" y="1414"/>
                    </a:lnTo>
                    <a:lnTo>
                      <a:pt x="14" y="1368"/>
                    </a:lnTo>
                    <a:lnTo>
                      <a:pt x="11" y="1321"/>
                    </a:lnTo>
                    <a:lnTo>
                      <a:pt x="7" y="1271"/>
                    </a:lnTo>
                    <a:lnTo>
                      <a:pt x="4" y="1221"/>
                    </a:lnTo>
                    <a:lnTo>
                      <a:pt x="3" y="1169"/>
                    </a:lnTo>
                    <a:lnTo>
                      <a:pt x="0" y="1117"/>
                    </a:lnTo>
                    <a:lnTo>
                      <a:pt x="0" y="1009"/>
                    </a:lnTo>
                    <a:lnTo>
                      <a:pt x="0" y="1009"/>
                    </a:lnTo>
                    <a:lnTo>
                      <a:pt x="0" y="899"/>
                    </a:lnTo>
                    <a:lnTo>
                      <a:pt x="3" y="847"/>
                    </a:lnTo>
                    <a:lnTo>
                      <a:pt x="4" y="796"/>
                    </a:lnTo>
                    <a:lnTo>
                      <a:pt x="7" y="745"/>
                    </a:lnTo>
                    <a:lnTo>
                      <a:pt x="11" y="697"/>
                    </a:lnTo>
                    <a:lnTo>
                      <a:pt x="14" y="649"/>
                    </a:lnTo>
                    <a:lnTo>
                      <a:pt x="20" y="602"/>
                    </a:lnTo>
                    <a:lnTo>
                      <a:pt x="27" y="557"/>
                    </a:lnTo>
                    <a:lnTo>
                      <a:pt x="35" y="514"/>
                    </a:lnTo>
                    <a:lnTo>
                      <a:pt x="44" y="471"/>
                    </a:lnTo>
                    <a:lnTo>
                      <a:pt x="53" y="431"/>
                    </a:lnTo>
                    <a:lnTo>
                      <a:pt x="65" y="392"/>
                    </a:lnTo>
                    <a:lnTo>
                      <a:pt x="78" y="354"/>
                    </a:lnTo>
                    <a:lnTo>
                      <a:pt x="94" y="318"/>
                    </a:lnTo>
                    <a:lnTo>
                      <a:pt x="109" y="284"/>
                    </a:lnTo>
                    <a:lnTo>
                      <a:pt x="128" y="250"/>
                    </a:lnTo>
                    <a:lnTo>
                      <a:pt x="147" y="220"/>
                    </a:lnTo>
                    <a:lnTo>
                      <a:pt x="170" y="191"/>
                    </a:lnTo>
                    <a:lnTo>
                      <a:pt x="193" y="164"/>
                    </a:lnTo>
                    <a:lnTo>
                      <a:pt x="205" y="151"/>
                    </a:lnTo>
                    <a:lnTo>
                      <a:pt x="218" y="139"/>
                    </a:lnTo>
                    <a:lnTo>
                      <a:pt x="232" y="127"/>
                    </a:lnTo>
                    <a:lnTo>
                      <a:pt x="247" y="115"/>
                    </a:lnTo>
                    <a:lnTo>
                      <a:pt x="261" y="104"/>
                    </a:lnTo>
                    <a:lnTo>
                      <a:pt x="276" y="94"/>
                    </a:lnTo>
                    <a:lnTo>
                      <a:pt x="293" y="84"/>
                    </a:lnTo>
                    <a:lnTo>
                      <a:pt x="308" y="75"/>
                    </a:lnTo>
                    <a:lnTo>
                      <a:pt x="326" y="66"/>
                    </a:lnTo>
                    <a:lnTo>
                      <a:pt x="344" y="58"/>
                    </a:lnTo>
                    <a:lnTo>
                      <a:pt x="362" y="50"/>
                    </a:lnTo>
                    <a:lnTo>
                      <a:pt x="380" y="43"/>
                    </a:lnTo>
                    <a:lnTo>
                      <a:pt x="399" y="37"/>
                    </a:lnTo>
                    <a:lnTo>
                      <a:pt x="420" y="30"/>
                    </a:lnTo>
                    <a:lnTo>
                      <a:pt x="462" y="20"/>
                    </a:lnTo>
                    <a:lnTo>
                      <a:pt x="507" y="12"/>
                    </a:lnTo>
                    <a:lnTo>
                      <a:pt x="555" y="6"/>
                    </a:lnTo>
                    <a:lnTo>
                      <a:pt x="606" y="1"/>
                    </a:lnTo>
                    <a:lnTo>
                      <a:pt x="659" y="0"/>
                    </a:lnTo>
                    <a:lnTo>
                      <a:pt x="659" y="0"/>
                    </a:lnTo>
                    <a:close/>
                    <a:moveTo>
                      <a:pt x="659" y="1728"/>
                    </a:moveTo>
                    <a:lnTo>
                      <a:pt x="659" y="1728"/>
                    </a:lnTo>
                    <a:lnTo>
                      <a:pt x="680" y="1728"/>
                    </a:lnTo>
                    <a:lnTo>
                      <a:pt x="700" y="1725"/>
                    </a:lnTo>
                    <a:lnTo>
                      <a:pt x="718" y="1723"/>
                    </a:lnTo>
                    <a:lnTo>
                      <a:pt x="737" y="1718"/>
                    </a:lnTo>
                    <a:lnTo>
                      <a:pt x="754" y="1713"/>
                    </a:lnTo>
                    <a:lnTo>
                      <a:pt x="769" y="1706"/>
                    </a:lnTo>
                    <a:lnTo>
                      <a:pt x="785" y="1698"/>
                    </a:lnTo>
                    <a:lnTo>
                      <a:pt x="798" y="1689"/>
                    </a:lnTo>
                    <a:lnTo>
                      <a:pt x="811" y="1678"/>
                    </a:lnTo>
                    <a:lnTo>
                      <a:pt x="824" y="1666"/>
                    </a:lnTo>
                    <a:lnTo>
                      <a:pt x="834" y="1653"/>
                    </a:lnTo>
                    <a:lnTo>
                      <a:pt x="845" y="1637"/>
                    </a:lnTo>
                    <a:lnTo>
                      <a:pt x="854" y="1622"/>
                    </a:lnTo>
                    <a:lnTo>
                      <a:pt x="864" y="1604"/>
                    </a:lnTo>
                    <a:lnTo>
                      <a:pt x="872" y="1584"/>
                    </a:lnTo>
                    <a:lnTo>
                      <a:pt x="879" y="1564"/>
                    </a:lnTo>
                    <a:lnTo>
                      <a:pt x="886" y="1541"/>
                    </a:lnTo>
                    <a:lnTo>
                      <a:pt x="892" y="1518"/>
                    </a:lnTo>
                    <a:lnTo>
                      <a:pt x="898" y="1493"/>
                    </a:lnTo>
                    <a:lnTo>
                      <a:pt x="903" y="1465"/>
                    </a:lnTo>
                    <a:lnTo>
                      <a:pt x="908" y="1437"/>
                    </a:lnTo>
                    <a:lnTo>
                      <a:pt x="911" y="1406"/>
                    </a:lnTo>
                    <a:lnTo>
                      <a:pt x="918" y="1341"/>
                    </a:lnTo>
                    <a:lnTo>
                      <a:pt x="922" y="1268"/>
                    </a:lnTo>
                    <a:lnTo>
                      <a:pt x="926" y="1189"/>
                    </a:lnTo>
                    <a:lnTo>
                      <a:pt x="927" y="1102"/>
                    </a:lnTo>
                    <a:lnTo>
                      <a:pt x="928" y="1009"/>
                    </a:lnTo>
                    <a:lnTo>
                      <a:pt x="928" y="1009"/>
                    </a:lnTo>
                    <a:lnTo>
                      <a:pt x="927" y="915"/>
                    </a:lnTo>
                    <a:lnTo>
                      <a:pt x="926" y="828"/>
                    </a:lnTo>
                    <a:lnTo>
                      <a:pt x="922" y="749"/>
                    </a:lnTo>
                    <a:lnTo>
                      <a:pt x="918" y="676"/>
                    </a:lnTo>
                    <a:lnTo>
                      <a:pt x="911" y="611"/>
                    </a:lnTo>
                    <a:lnTo>
                      <a:pt x="908" y="581"/>
                    </a:lnTo>
                    <a:lnTo>
                      <a:pt x="903" y="553"/>
                    </a:lnTo>
                    <a:lnTo>
                      <a:pt x="898" y="526"/>
                    </a:lnTo>
                    <a:lnTo>
                      <a:pt x="892" y="500"/>
                    </a:lnTo>
                    <a:lnTo>
                      <a:pt x="886" y="476"/>
                    </a:lnTo>
                    <a:lnTo>
                      <a:pt x="879" y="453"/>
                    </a:lnTo>
                    <a:lnTo>
                      <a:pt x="872" y="433"/>
                    </a:lnTo>
                    <a:lnTo>
                      <a:pt x="864" y="414"/>
                    </a:lnTo>
                    <a:lnTo>
                      <a:pt x="854" y="396"/>
                    </a:lnTo>
                    <a:lnTo>
                      <a:pt x="845" y="380"/>
                    </a:lnTo>
                    <a:lnTo>
                      <a:pt x="834" y="364"/>
                    </a:lnTo>
                    <a:lnTo>
                      <a:pt x="824" y="351"/>
                    </a:lnTo>
                    <a:lnTo>
                      <a:pt x="811" y="338"/>
                    </a:lnTo>
                    <a:lnTo>
                      <a:pt x="798" y="327"/>
                    </a:lnTo>
                    <a:lnTo>
                      <a:pt x="785" y="318"/>
                    </a:lnTo>
                    <a:lnTo>
                      <a:pt x="769" y="311"/>
                    </a:lnTo>
                    <a:lnTo>
                      <a:pt x="754" y="304"/>
                    </a:lnTo>
                    <a:lnTo>
                      <a:pt x="737" y="298"/>
                    </a:lnTo>
                    <a:lnTo>
                      <a:pt x="718" y="294"/>
                    </a:lnTo>
                    <a:lnTo>
                      <a:pt x="700" y="291"/>
                    </a:lnTo>
                    <a:lnTo>
                      <a:pt x="680" y="290"/>
                    </a:lnTo>
                    <a:lnTo>
                      <a:pt x="659" y="288"/>
                    </a:lnTo>
                    <a:lnTo>
                      <a:pt x="659" y="288"/>
                    </a:lnTo>
                    <a:lnTo>
                      <a:pt x="638" y="290"/>
                    </a:lnTo>
                    <a:lnTo>
                      <a:pt x="617" y="291"/>
                    </a:lnTo>
                    <a:lnTo>
                      <a:pt x="599" y="294"/>
                    </a:lnTo>
                    <a:lnTo>
                      <a:pt x="581" y="298"/>
                    </a:lnTo>
                    <a:lnTo>
                      <a:pt x="564" y="304"/>
                    </a:lnTo>
                    <a:lnTo>
                      <a:pt x="549" y="311"/>
                    </a:lnTo>
                    <a:lnTo>
                      <a:pt x="533" y="318"/>
                    </a:lnTo>
                    <a:lnTo>
                      <a:pt x="519" y="327"/>
                    </a:lnTo>
                    <a:lnTo>
                      <a:pt x="506" y="338"/>
                    </a:lnTo>
                    <a:lnTo>
                      <a:pt x="494" y="351"/>
                    </a:lnTo>
                    <a:lnTo>
                      <a:pt x="484" y="364"/>
                    </a:lnTo>
                    <a:lnTo>
                      <a:pt x="473" y="380"/>
                    </a:lnTo>
                    <a:lnTo>
                      <a:pt x="463" y="396"/>
                    </a:lnTo>
                    <a:lnTo>
                      <a:pt x="454" y="414"/>
                    </a:lnTo>
                    <a:lnTo>
                      <a:pt x="446" y="433"/>
                    </a:lnTo>
                    <a:lnTo>
                      <a:pt x="439" y="453"/>
                    </a:lnTo>
                    <a:lnTo>
                      <a:pt x="431" y="476"/>
                    </a:lnTo>
                    <a:lnTo>
                      <a:pt x="426" y="500"/>
                    </a:lnTo>
                    <a:lnTo>
                      <a:pt x="420" y="526"/>
                    </a:lnTo>
                    <a:lnTo>
                      <a:pt x="415" y="553"/>
                    </a:lnTo>
                    <a:lnTo>
                      <a:pt x="410" y="581"/>
                    </a:lnTo>
                    <a:lnTo>
                      <a:pt x="407" y="611"/>
                    </a:lnTo>
                    <a:lnTo>
                      <a:pt x="399" y="676"/>
                    </a:lnTo>
                    <a:lnTo>
                      <a:pt x="396" y="749"/>
                    </a:lnTo>
                    <a:lnTo>
                      <a:pt x="392" y="828"/>
                    </a:lnTo>
                    <a:lnTo>
                      <a:pt x="391" y="915"/>
                    </a:lnTo>
                    <a:lnTo>
                      <a:pt x="390" y="1009"/>
                    </a:lnTo>
                    <a:lnTo>
                      <a:pt x="390" y="1009"/>
                    </a:lnTo>
                    <a:lnTo>
                      <a:pt x="391" y="1102"/>
                    </a:lnTo>
                    <a:lnTo>
                      <a:pt x="392" y="1189"/>
                    </a:lnTo>
                    <a:lnTo>
                      <a:pt x="396" y="1268"/>
                    </a:lnTo>
                    <a:lnTo>
                      <a:pt x="399" y="1341"/>
                    </a:lnTo>
                    <a:lnTo>
                      <a:pt x="407" y="1406"/>
                    </a:lnTo>
                    <a:lnTo>
                      <a:pt x="410" y="1437"/>
                    </a:lnTo>
                    <a:lnTo>
                      <a:pt x="415" y="1465"/>
                    </a:lnTo>
                    <a:lnTo>
                      <a:pt x="420" y="1493"/>
                    </a:lnTo>
                    <a:lnTo>
                      <a:pt x="426" y="1518"/>
                    </a:lnTo>
                    <a:lnTo>
                      <a:pt x="431" y="1541"/>
                    </a:lnTo>
                    <a:lnTo>
                      <a:pt x="439" y="1564"/>
                    </a:lnTo>
                    <a:lnTo>
                      <a:pt x="446" y="1584"/>
                    </a:lnTo>
                    <a:lnTo>
                      <a:pt x="454" y="1604"/>
                    </a:lnTo>
                    <a:lnTo>
                      <a:pt x="463" y="1622"/>
                    </a:lnTo>
                    <a:lnTo>
                      <a:pt x="473" y="1637"/>
                    </a:lnTo>
                    <a:lnTo>
                      <a:pt x="484" y="1653"/>
                    </a:lnTo>
                    <a:lnTo>
                      <a:pt x="494" y="1666"/>
                    </a:lnTo>
                    <a:lnTo>
                      <a:pt x="506" y="1678"/>
                    </a:lnTo>
                    <a:lnTo>
                      <a:pt x="519" y="1689"/>
                    </a:lnTo>
                    <a:lnTo>
                      <a:pt x="533" y="1698"/>
                    </a:lnTo>
                    <a:lnTo>
                      <a:pt x="549" y="1706"/>
                    </a:lnTo>
                    <a:lnTo>
                      <a:pt x="564" y="1713"/>
                    </a:lnTo>
                    <a:lnTo>
                      <a:pt x="581" y="1718"/>
                    </a:lnTo>
                    <a:lnTo>
                      <a:pt x="599" y="1723"/>
                    </a:lnTo>
                    <a:lnTo>
                      <a:pt x="617" y="1725"/>
                    </a:lnTo>
                    <a:lnTo>
                      <a:pt x="638" y="1728"/>
                    </a:lnTo>
                    <a:lnTo>
                      <a:pt x="659" y="1728"/>
                    </a:lnTo>
                    <a:lnTo>
                      <a:pt x="659" y="1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582738" y="2058988"/>
                <a:ext cx="573088" cy="1025525"/>
              </a:xfrm>
              <a:custGeom>
                <a:avLst/>
                <a:gdLst>
                  <a:gd name="T0" fmla="*/ 0 w 1082"/>
                  <a:gd name="T1" fmla="*/ 0 h 1939"/>
                  <a:gd name="T2" fmla="*/ 1082 w 1082"/>
                  <a:gd name="T3" fmla="*/ 0 h 1939"/>
                  <a:gd name="T4" fmla="*/ 1082 w 1082"/>
                  <a:gd name="T5" fmla="*/ 321 h 1939"/>
                  <a:gd name="T6" fmla="*/ 391 w 1082"/>
                  <a:gd name="T7" fmla="*/ 321 h 1939"/>
                  <a:gd name="T8" fmla="*/ 391 w 1082"/>
                  <a:gd name="T9" fmla="*/ 776 h 1939"/>
                  <a:gd name="T10" fmla="*/ 1041 w 1082"/>
                  <a:gd name="T11" fmla="*/ 776 h 1939"/>
                  <a:gd name="T12" fmla="*/ 1041 w 1082"/>
                  <a:gd name="T13" fmla="*/ 1097 h 1939"/>
                  <a:gd name="T14" fmla="*/ 391 w 1082"/>
                  <a:gd name="T15" fmla="*/ 1097 h 1939"/>
                  <a:gd name="T16" fmla="*/ 391 w 1082"/>
                  <a:gd name="T17" fmla="*/ 1939 h 1939"/>
                  <a:gd name="T18" fmla="*/ 0 w 1082"/>
                  <a:gd name="T19" fmla="*/ 1939 h 1939"/>
                  <a:gd name="T20" fmla="*/ 0 w 1082"/>
                  <a:gd name="T21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2" h="1939">
                    <a:moveTo>
                      <a:pt x="0" y="0"/>
                    </a:moveTo>
                    <a:lnTo>
                      <a:pt x="1082" y="0"/>
                    </a:lnTo>
                    <a:lnTo>
                      <a:pt x="1082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2193925" y="2058988"/>
                <a:ext cx="654050" cy="1025525"/>
              </a:xfrm>
              <a:custGeom>
                <a:avLst/>
                <a:gdLst>
                  <a:gd name="T0" fmla="*/ 1237 w 1237"/>
                  <a:gd name="T1" fmla="*/ 0 h 1939"/>
                  <a:gd name="T2" fmla="*/ 1237 w 1237"/>
                  <a:gd name="T3" fmla="*/ 321 h 1939"/>
                  <a:gd name="T4" fmla="*/ 814 w 1237"/>
                  <a:gd name="T5" fmla="*/ 321 h 1939"/>
                  <a:gd name="T6" fmla="*/ 814 w 1237"/>
                  <a:gd name="T7" fmla="*/ 1939 h 1939"/>
                  <a:gd name="T8" fmla="*/ 423 w 1237"/>
                  <a:gd name="T9" fmla="*/ 1939 h 1939"/>
                  <a:gd name="T10" fmla="*/ 423 w 1237"/>
                  <a:gd name="T11" fmla="*/ 321 h 1939"/>
                  <a:gd name="T12" fmla="*/ 0 w 1237"/>
                  <a:gd name="T13" fmla="*/ 321 h 1939"/>
                  <a:gd name="T14" fmla="*/ 0 w 1237"/>
                  <a:gd name="T15" fmla="*/ 0 h 1939"/>
                  <a:gd name="T16" fmla="*/ 1237 w 1237"/>
                  <a:gd name="T17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7" h="1939">
                    <a:moveTo>
                      <a:pt x="1237" y="0"/>
                    </a:moveTo>
                    <a:lnTo>
                      <a:pt x="1237" y="321"/>
                    </a:lnTo>
                    <a:lnTo>
                      <a:pt x="814" y="321"/>
                    </a:lnTo>
                    <a:lnTo>
                      <a:pt x="814" y="1939"/>
                    </a:lnTo>
                    <a:lnTo>
                      <a:pt x="423" y="1939"/>
                    </a:lnTo>
                    <a:lnTo>
                      <a:pt x="423" y="321"/>
                    </a:lnTo>
                    <a:lnTo>
                      <a:pt x="0" y="321"/>
                    </a:lnTo>
                    <a:lnTo>
                      <a:pt x="0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2876550" y="2058988"/>
                <a:ext cx="1068388" cy="1025525"/>
              </a:xfrm>
              <a:custGeom>
                <a:avLst/>
                <a:gdLst>
                  <a:gd name="T0" fmla="*/ 0 w 2018"/>
                  <a:gd name="T1" fmla="*/ 0 h 1939"/>
                  <a:gd name="T2" fmla="*/ 375 w 2018"/>
                  <a:gd name="T3" fmla="*/ 0 h 1939"/>
                  <a:gd name="T4" fmla="*/ 589 w 2018"/>
                  <a:gd name="T5" fmla="*/ 1434 h 1939"/>
                  <a:gd name="T6" fmla="*/ 594 w 2018"/>
                  <a:gd name="T7" fmla="*/ 1434 h 1939"/>
                  <a:gd name="T8" fmla="*/ 822 w 2018"/>
                  <a:gd name="T9" fmla="*/ 0 h 1939"/>
                  <a:gd name="T10" fmla="*/ 1197 w 2018"/>
                  <a:gd name="T11" fmla="*/ 0 h 1939"/>
                  <a:gd name="T12" fmla="*/ 1424 w 2018"/>
                  <a:gd name="T13" fmla="*/ 1434 h 1939"/>
                  <a:gd name="T14" fmla="*/ 1430 w 2018"/>
                  <a:gd name="T15" fmla="*/ 1434 h 1939"/>
                  <a:gd name="T16" fmla="*/ 1644 w 2018"/>
                  <a:gd name="T17" fmla="*/ 0 h 1939"/>
                  <a:gd name="T18" fmla="*/ 2018 w 2018"/>
                  <a:gd name="T19" fmla="*/ 0 h 1939"/>
                  <a:gd name="T20" fmla="*/ 1666 w 2018"/>
                  <a:gd name="T21" fmla="*/ 1939 h 1939"/>
                  <a:gd name="T22" fmla="*/ 1229 w 2018"/>
                  <a:gd name="T23" fmla="*/ 1939 h 1939"/>
                  <a:gd name="T24" fmla="*/ 1012 w 2018"/>
                  <a:gd name="T25" fmla="*/ 532 h 1939"/>
                  <a:gd name="T26" fmla="*/ 1006 w 2018"/>
                  <a:gd name="T27" fmla="*/ 532 h 1939"/>
                  <a:gd name="T28" fmla="*/ 789 w 2018"/>
                  <a:gd name="T29" fmla="*/ 1939 h 1939"/>
                  <a:gd name="T30" fmla="*/ 353 w 2018"/>
                  <a:gd name="T31" fmla="*/ 1939 h 1939"/>
                  <a:gd name="T32" fmla="*/ 0 w 2018"/>
                  <a:gd name="T33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18" h="1939">
                    <a:moveTo>
                      <a:pt x="0" y="0"/>
                    </a:moveTo>
                    <a:lnTo>
                      <a:pt x="375" y="0"/>
                    </a:lnTo>
                    <a:lnTo>
                      <a:pt x="589" y="1434"/>
                    </a:lnTo>
                    <a:lnTo>
                      <a:pt x="594" y="1434"/>
                    </a:lnTo>
                    <a:lnTo>
                      <a:pt x="822" y="0"/>
                    </a:lnTo>
                    <a:lnTo>
                      <a:pt x="1197" y="0"/>
                    </a:lnTo>
                    <a:lnTo>
                      <a:pt x="1424" y="1434"/>
                    </a:lnTo>
                    <a:lnTo>
                      <a:pt x="1430" y="1434"/>
                    </a:lnTo>
                    <a:lnTo>
                      <a:pt x="1644" y="0"/>
                    </a:lnTo>
                    <a:lnTo>
                      <a:pt x="2018" y="0"/>
                    </a:lnTo>
                    <a:lnTo>
                      <a:pt x="1666" y="1939"/>
                    </a:lnTo>
                    <a:lnTo>
                      <a:pt x="1229" y="1939"/>
                    </a:lnTo>
                    <a:lnTo>
                      <a:pt x="1012" y="532"/>
                    </a:lnTo>
                    <a:lnTo>
                      <a:pt x="1006" y="532"/>
                    </a:lnTo>
                    <a:lnTo>
                      <a:pt x="789" y="1939"/>
                    </a:lnTo>
                    <a:lnTo>
                      <a:pt x="353" y="1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5"/>
              <p:cNvSpPr>
                <a:spLocks noEditPoints="1"/>
              </p:cNvSpPr>
              <p:nvPr/>
            </p:nvSpPr>
            <p:spPr bwMode="auto">
              <a:xfrm>
                <a:off x="3930650" y="2058988"/>
                <a:ext cx="798513" cy="1025525"/>
              </a:xfrm>
              <a:custGeom>
                <a:avLst/>
                <a:gdLst>
                  <a:gd name="T0" fmla="*/ 512 w 1508"/>
                  <a:gd name="T1" fmla="*/ 0 h 1939"/>
                  <a:gd name="T2" fmla="*/ 995 w 1508"/>
                  <a:gd name="T3" fmla="*/ 0 h 1939"/>
                  <a:gd name="T4" fmla="*/ 1508 w 1508"/>
                  <a:gd name="T5" fmla="*/ 1939 h 1939"/>
                  <a:gd name="T6" fmla="*/ 1101 w 1508"/>
                  <a:gd name="T7" fmla="*/ 1939 h 1939"/>
                  <a:gd name="T8" fmla="*/ 1012 w 1508"/>
                  <a:gd name="T9" fmla="*/ 1528 h 1939"/>
                  <a:gd name="T10" fmla="*/ 496 w 1508"/>
                  <a:gd name="T11" fmla="*/ 1528 h 1939"/>
                  <a:gd name="T12" fmla="*/ 406 w 1508"/>
                  <a:gd name="T13" fmla="*/ 1939 h 1939"/>
                  <a:gd name="T14" fmla="*/ 0 w 1508"/>
                  <a:gd name="T15" fmla="*/ 1939 h 1939"/>
                  <a:gd name="T16" fmla="*/ 512 w 1508"/>
                  <a:gd name="T17" fmla="*/ 0 h 1939"/>
                  <a:gd name="T18" fmla="*/ 564 w 1508"/>
                  <a:gd name="T19" fmla="*/ 1208 h 1939"/>
                  <a:gd name="T20" fmla="*/ 943 w 1508"/>
                  <a:gd name="T21" fmla="*/ 1208 h 1939"/>
                  <a:gd name="T22" fmla="*/ 757 w 1508"/>
                  <a:gd name="T23" fmla="*/ 336 h 1939"/>
                  <a:gd name="T24" fmla="*/ 751 w 1508"/>
                  <a:gd name="T25" fmla="*/ 336 h 1939"/>
                  <a:gd name="T26" fmla="*/ 564 w 1508"/>
                  <a:gd name="T27" fmla="*/ 1208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8" h="1939">
                    <a:moveTo>
                      <a:pt x="512" y="0"/>
                    </a:moveTo>
                    <a:lnTo>
                      <a:pt x="995" y="0"/>
                    </a:lnTo>
                    <a:lnTo>
                      <a:pt x="1508" y="1939"/>
                    </a:lnTo>
                    <a:lnTo>
                      <a:pt x="1101" y="1939"/>
                    </a:lnTo>
                    <a:lnTo>
                      <a:pt x="1012" y="1528"/>
                    </a:lnTo>
                    <a:lnTo>
                      <a:pt x="496" y="1528"/>
                    </a:lnTo>
                    <a:lnTo>
                      <a:pt x="406" y="1939"/>
                    </a:lnTo>
                    <a:lnTo>
                      <a:pt x="0" y="1939"/>
                    </a:lnTo>
                    <a:lnTo>
                      <a:pt x="512" y="0"/>
                    </a:lnTo>
                    <a:close/>
                    <a:moveTo>
                      <a:pt x="564" y="1208"/>
                    </a:moveTo>
                    <a:lnTo>
                      <a:pt x="943" y="1208"/>
                    </a:lnTo>
                    <a:lnTo>
                      <a:pt x="757" y="336"/>
                    </a:lnTo>
                    <a:lnTo>
                      <a:pt x="751" y="336"/>
                    </a:lnTo>
                    <a:lnTo>
                      <a:pt x="564" y="1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4800600" y="2058988"/>
                <a:ext cx="693738" cy="1025525"/>
              </a:xfrm>
              <a:custGeom>
                <a:avLst/>
                <a:gdLst>
                  <a:gd name="T0" fmla="*/ 751 w 1313"/>
                  <a:gd name="T1" fmla="*/ 0 h 1939"/>
                  <a:gd name="T2" fmla="*/ 863 w 1313"/>
                  <a:gd name="T3" fmla="*/ 12 h 1939"/>
                  <a:gd name="T4" fmla="*/ 961 w 1313"/>
                  <a:gd name="T5" fmla="*/ 39 h 1939"/>
                  <a:gd name="T6" fmla="*/ 1045 w 1313"/>
                  <a:gd name="T7" fmla="*/ 82 h 1939"/>
                  <a:gd name="T8" fmla="*/ 1116 w 1313"/>
                  <a:gd name="T9" fmla="*/ 141 h 1939"/>
                  <a:gd name="T10" fmla="*/ 1171 w 1313"/>
                  <a:gd name="T11" fmla="*/ 216 h 1939"/>
                  <a:gd name="T12" fmla="*/ 1210 w 1313"/>
                  <a:gd name="T13" fmla="*/ 305 h 1939"/>
                  <a:gd name="T14" fmla="*/ 1233 w 1313"/>
                  <a:gd name="T15" fmla="*/ 411 h 1939"/>
                  <a:gd name="T16" fmla="*/ 1237 w 1313"/>
                  <a:gd name="T17" fmla="*/ 500 h 1939"/>
                  <a:gd name="T18" fmla="*/ 1223 w 1313"/>
                  <a:gd name="T19" fmla="*/ 656 h 1939"/>
                  <a:gd name="T20" fmla="*/ 1201 w 1313"/>
                  <a:gd name="T21" fmla="*/ 733 h 1939"/>
                  <a:gd name="T22" fmla="*/ 1169 w 1313"/>
                  <a:gd name="T23" fmla="*/ 802 h 1939"/>
                  <a:gd name="T24" fmla="*/ 1126 w 1313"/>
                  <a:gd name="T25" fmla="*/ 860 h 1939"/>
                  <a:gd name="T26" fmla="*/ 1073 w 1313"/>
                  <a:gd name="T27" fmla="*/ 909 h 1939"/>
                  <a:gd name="T28" fmla="*/ 1010 w 1313"/>
                  <a:gd name="T29" fmla="*/ 947 h 1939"/>
                  <a:gd name="T30" fmla="*/ 935 w 1313"/>
                  <a:gd name="T31" fmla="*/ 973 h 1939"/>
                  <a:gd name="T32" fmla="*/ 939 w 1313"/>
                  <a:gd name="T33" fmla="*/ 986 h 1939"/>
                  <a:gd name="T34" fmla="*/ 1024 w 1313"/>
                  <a:gd name="T35" fmla="*/ 1009 h 1939"/>
                  <a:gd name="T36" fmla="*/ 1090 w 1313"/>
                  <a:gd name="T37" fmla="*/ 1042 h 1939"/>
                  <a:gd name="T38" fmla="*/ 1140 w 1313"/>
                  <a:gd name="T39" fmla="*/ 1092 h 1939"/>
                  <a:gd name="T40" fmla="*/ 1176 w 1313"/>
                  <a:gd name="T41" fmla="*/ 1156 h 1939"/>
                  <a:gd name="T42" fmla="*/ 1201 w 1313"/>
                  <a:gd name="T43" fmla="*/ 1239 h 1939"/>
                  <a:gd name="T44" fmla="*/ 1218 w 1313"/>
                  <a:gd name="T45" fmla="*/ 1371 h 1939"/>
                  <a:gd name="T46" fmla="*/ 1227 w 1313"/>
                  <a:gd name="T47" fmla="*/ 1575 h 1939"/>
                  <a:gd name="T48" fmla="*/ 1236 w 1313"/>
                  <a:gd name="T49" fmla="*/ 1765 h 1939"/>
                  <a:gd name="T50" fmla="*/ 1255 w 1313"/>
                  <a:gd name="T51" fmla="*/ 1850 h 1939"/>
                  <a:gd name="T52" fmla="*/ 1289 w 1313"/>
                  <a:gd name="T53" fmla="*/ 1905 h 1939"/>
                  <a:gd name="T54" fmla="*/ 890 w 1313"/>
                  <a:gd name="T55" fmla="*/ 1939 h 1939"/>
                  <a:gd name="T56" fmla="*/ 868 w 1313"/>
                  <a:gd name="T57" fmla="*/ 1895 h 1939"/>
                  <a:gd name="T58" fmla="*/ 845 w 1313"/>
                  <a:gd name="T59" fmla="*/ 1792 h 1939"/>
                  <a:gd name="T60" fmla="*/ 831 w 1313"/>
                  <a:gd name="T61" fmla="*/ 1364 h 1939"/>
                  <a:gd name="T62" fmla="*/ 814 w 1313"/>
                  <a:gd name="T63" fmla="*/ 1260 h 1939"/>
                  <a:gd name="T64" fmla="*/ 773 w 1313"/>
                  <a:gd name="T65" fmla="*/ 1184 h 1939"/>
                  <a:gd name="T66" fmla="*/ 702 w 1313"/>
                  <a:gd name="T67" fmla="*/ 1136 h 1939"/>
                  <a:gd name="T68" fmla="*/ 600 w 1313"/>
                  <a:gd name="T69" fmla="*/ 1119 h 1939"/>
                  <a:gd name="T70" fmla="*/ 0 w 1313"/>
                  <a:gd name="T71" fmla="*/ 0 h 1939"/>
                  <a:gd name="T72" fmla="*/ 588 w 1313"/>
                  <a:gd name="T73" fmla="*/ 846 h 1939"/>
                  <a:gd name="T74" fmla="*/ 705 w 1313"/>
                  <a:gd name="T75" fmla="*/ 821 h 1939"/>
                  <a:gd name="T76" fmla="*/ 750 w 1313"/>
                  <a:gd name="T77" fmla="*/ 796 h 1939"/>
                  <a:gd name="T78" fmla="*/ 788 w 1313"/>
                  <a:gd name="T79" fmla="*/ 762 h 1939"/>
                  <a:gd name="T80" fmla="*/ 817 w 1313"/>
                  <a:gd name="T81" fmla="*/ 717 h 1939"/>
                  <a:gd name="T82" fmla="*/ 836 w 1313"/>
                  <a:gd name="T83" fmla="*/ 661 h 1939"/>
                  <a:gd name="T84" fmla="*/ 847 w 1313"/>
                  <a:gd name="T85" fmla="*/ 557 h 1939"/>
                  <a:gd name="T86" fmla="*/ 837 w 1313"/>
                  <a:gd name="T87" fmla="*/ 465 h 1939"/>
                  <a:gd name="T88" fmla="*/ 807 w 1313"/>
                  <a:gd name="T89" fmla="*/ 393 h 1939"/>
                  <a:gd name="T90" fmla="*/ 778 w 1313"/>
                  <a:gd name="T91" fmla="*/ 355 h 1939"/>
                  <a:gd name="T92" fmla="*/ 738 w 1313"/>
                  <a:gd name="T93" fmla="*/ 325 h 1939"/>
                  <a:gd name="T94" fmla="*/ 638 w 1313"/>
                  <a:gd name="T95" fmla="*/ 292 h 1939"/>
                  <a:gd name="T96" fmla="*/ 391 w 1313"/>
                  <a:gd name="T97" fmla="*/ 847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3" h="1939">
                    <a:moveTo>
                      <a:pt x="0" y="0"/>
                    </a:moveTo>
                    <a:lnTo>
                      <a:pt x="722" y="0"/>
                    </a:lnTo>
                    <a:lnTo>
                      <a:pt x="722" y="0"/>
                    </a:lnTo>
                    <a:lnTo>
                      <a:pt x="751" y="0"/>
                    </a:lnTo>
                    <a:lnTo>
                      <a:pt x="781" y="1"/>
                    </a:lnTo>
                    <a:lnTo>
                      <a:pt x="808" y="4"/>
                    </a:lnTo>
                    <a:lnTo>
                      <a:pt x="836" y="7"/>
                    </a:lnTo>
                    <a:lnTo>
                      <a:pt x="863" y="12"/>
                    </a:lnTo>
                    <a:lnTo>
                      <a:pt x="889" y="17"/>
                    </a:lnTo>
                    <a:lnTo>
                      <a:pt x="914" y="24"/>
                    </a:lnTo>
                    <a:lnTo>
                      <a:pt x="938" y="31"/>
                    </a:lnTo>
                    <a:lnTo>
                      <a:pt x="961" y="39"/>
                    </a:lnTo>
                    <a:lnTo>
                      <a:pt x="984" y="49"/>
                    </a:lnTo>
                    <a:lnTo>
                      <a:pt x="1005" y="59"/>
                    </a:lnTo>
                    <a:lnTo>
                      <a:pt x="1026" y="70"/>
                    </a:lnTo>
                    <a:lnTo>
                      <a:pt x="1045" y="82"/>
                    </a:lnTo>
                    <a:lnTo>
                      <a:pt x="1064" y="96"/>
                    </a:lnTo>
                    <a:lnTo>
                      <a:pt x="1083" y="111"/>
                    </a:lnTo>
                    <a:lnTo>
                      <a:pt x="1100" y="125"/>
                    </a:lnTo>
                    <a:lnTo>
                      <a:pt x="1116" y="141"/>
                    </a:lnTo>
                    <a:lnTo>
                      <a:pt x="1131" y="158"/>
                    </a:lnTo>
                    <a:lnTo>
                      <a:pt x="1146" y="177"/>
                    </a:lnTo>
                    <a:lnTo>
                      <a:pt x="1159" y="196"/>
                    </a:lnTo>
                    <a:lnTo>
                      <a:pt x="1171" y="216"/>
                    </a:lnTo>
                    <a:lnTo>
                      <a:pt x="1183" y="236"/>
                    </a:lnTo>
                    <a:lnTo>
                      <a:pt x="1192" y="259"/>
                    </a:lnTo>
                    <a:lnTo>
                      <a:pt x="1202" y="281"/>
                    </a:lnTo>
                    <a:lnTo>
                      <a:pt x="1210" y="305"/>
                    </a:lnTo>
                    <a:lnTo>
                      <a:pt x="1217" y="330"/>
                    </a:lnTo>
                    <a:lnTo>
                      <a:pt x="1223" y="356"/>
                    </a:lnTo>
                    <a:lnTo>
                      <a:pt x="1229" y="382"/>
                    </a:lnTo>
                    <a:lnTo>
                      <a:pt x="1233" y="411"/>
                    </a:lnTo>
                    <a:lnTo>
                      <a:pt x="1235" y="439"/>
                    </a:lnTo>
                    <a:lnTo>
                      <a:pt x="1237" y="469"/>
                    </a:lnTo>
                    <a:lnTo>
                      <a:pt x="1237" y="500"/>
                    </a:lnTo>
                    <a:lnTo>
                      <a:pt x="1237" y="500"/>
                    </a:lnTo>
                    <a:lnTo>
                      <a:pt x="1236" y="547"/>
                    </a:lnTo>
                    <a:lnTo>
                      <a:pt x="1233" y="592"/>
                    </a:lnTo>
                    <a:lnTo>
                      <a:pt x="1227" y="635"/>
                    </a:lnTo>
                    <a:lnTo>
                      <a:pt x="1223" y="656"/>
                    </a:lnTo>
                    <a:lnTo>
                      <a:pt x="1218" y="677"/>
                    </a:lnTo>
                    <a:lnTo>
                      <a:pt x="1212" y="697"/>
                    </a:lnTo>
                    <a:lnTo>
                      <a:pt x="1206" y="716"/>
                    </a:lnTo>
                    <a:lnTo>
                      <a:pt x="1201" y="733"/>
                    </a:lnTo>
                    <a:lnTo>
                      <a:pt x="1193" y="752"/>
                    </a:lnTo>
                    <a:lnTo>
                      <a:pt x="1185" y="769"/>
                    </a:lnTo>
                    <a:lnTo>
                      <a:pt x="1177" y="786"/>
                    </a:lnTo>
                    <a:lnTo>
                      <a:pt x="1169" y="802"/>
                    </a:lnTo>
                    <a:lnTo>
                      <a:pt x="1158" y="818"/>
                    </a:lnTo>
                    <a:lnTo>
                      <a:pt x="1148" y="833"/>
                    </a:lnTo>
                    <a:lnTo>
                      <a:pt x="1138" y="847"/>
                    </a:lnTo>
                    <a:lnTo>
                      <a:pt x="1126" y="860"/>
                    </a:lnTo>
                    <a:lnTo>
                      <a:pt x="1113" y="873"/>
                    </a:lnTo>
                    <a:lnTo>
                      <a:pt x="1101" y="887"/>
                    </a:lnTo>
                    <a:lnTo>
                      <a:pt x="1087" y="898"/>
                    </a:lnTo>
                    <a:lnTo>
                      <a:pt x="1073" y="909"/>
                    </a:lnTo>
                    <a:lnTo>
                      <a:pt x="1058" y="920"/>
                    </a:lnTo>
                    <a:lnTo>
                      <a:pt x="1042" y="929"/>
                    </a:lnTo>
                    <a:lnTo>
                      <a:pt x="1026" y="939"/>
                    </a:lnTo>
                    <a:lnTo>
                      <a:pt x="1010" y="947"/>
                    </a:lnTo>
                    <a:lnTo>
                      <a:pt x="992" y="954"/>
                    </a:lnTo>
                    <a:lnTo>
                      <a:pt x="973" y="961"/>
                    </a:lnTo>
                    <a:lnTo>
                      <a:pt x="954" y="967"/>
                    </a:lnTo>
                    <a:lnTo>
                      <a:pt x="935" y="973"/>
                    </a:lnTo>
                    <a:lnTo>
                      <a:pt x="915" y="978"/>
                    </a:lnTo>
                    <a:lnTo>
                      <a:pt x="915" y="983"/>
                    </a:lnTo>
                    <a:lnTo>
                      <a:pt x="915" y="983"/>
                    </a:lnTo>
                    <a:lnTo>
                      <a:pt x="939" y="986"/>
                    </a:lnTo>
                    <a:lnTo>
                      <a:pt x="962" y="991"/>
                    </a:lnTo>
                    <a:lnTo>
                      <a:pt x="984" y="996"/>
                    </a:lnTo>
                    <a:lnTo>
                      <a:pt x="1004" y="1002"/>
                    </a:lnTo>
                    <a:lnTo>
                      <a:pt x="1024" y="1009"/>
                    </a:lnTo>
                    <a:lnTo>
                      <a:pt x="1042" y="1016"/>
                    </a:lnTo>
                    <a:lnTo>
                      <a:pt x="1058" y="1024"/>
                    </a:lnTo>
                    <a:lnTo>
                      <a:pt x="1075" y="1032"/>
                    </a:lnTo>
                    <a:lnTo>
                      <a:pt x="1090" y="1042"/>
                    </a:lnTo>
                    <a:lnTo>
                      <a:pt x="1103" y="1053"/>
                    </a:lnTo>
                    <a:lnTo>
                      <a:pt x="1116" y="1065"/>
                    </a:lnTo>
                    <a:lnTo>
                      <a:pt x="1128" y="1078"/>
                    </a:lnTo>
                    <a:lnTo>
                      <a:pt x="1140" y="1092"/>
                    </a:lnTo>
                    <a:lnTo>
                      <a:pt x="1151" y="1106"/>
                    </a:lnTo>
                    <a:lnTo>
                      <a:pt x="1160" y="1121"/>
                    </a:lnTo>
                    <a:lnTo>
                      <a:pt x="1169" y="1138"/>
                    </a:lnTo>
                    <a:lnTo>
                      <a:pt x="1176" y="1156"/>
                    </a:lnTo>
                    <a:lnTo>
                      <a:pt x="1184" y="1175"/>
                    </a:lnTo>
                    <a:lnTo>
                      <a:pt x="1190" y="1195"/>
                    </a:lnTo>
                    <a:lnTo>
                      <a:pt x="1196" y="1216"/>
                    </a:lnTo>
                    <a:lnTo>
                      <a:pt x="1201" y="1239"/>
                    </a:lnTo>
                    <a:lnTo>
                      <a:pt x="1205" y="1263"/>
                    </a:lnTo>
                    <a:lnTo>
                      <a:pt x="1210" y="1288"/>
                    </a:lnTo>
                    <a:lnTo>
                      <a:pt x="1214" y="1315"/>
                    </a:lnTo>
                    <a:lnTo>
                      <a:pt x="1218" y="1371"/>
                    </a:lnTo>
                    <a:lnTo>
                      <a:pt x="1223" y="1434"/>
                    </a:lnTo>
                    <a:lnTo>
                      <a:pt x="1225" y="1501"/>
                    </a:lnTo>
                    <a:lnTo>
                      <a:pt x="1227" y="1575"/>
                    </a:lnTo>
                    <a:lnTo>
                      <a:pt x="1227" y="1575"/>
                    </a:lnTo>
                    <a:lnTo>
                      <a:pt x="1228" y="1647"/>
                    </a:lnTo>
                    <a:lnTo>
                      <a:pt x="1231" y="1710"/>
                    </a:lnTo>
                    <a:lnTo>
                      <a:pt x="1234" y="1738"/>
                    </a:lnTo>
                    <a:lnTo>
                      <a:pt x="1236" y="1765"/>
                    </a:lnTo>
                    <a:lnTo>
                      <a:pt x="1240" y="1788"/>
                    </a:lnTo>
                    <a:lnTo>
                      <a:pt x="1243" y="1811"/>
                    </a:lnTo>
                    <a:lnTo>
                      <a:pt x="1249" y="1831"/>
                    </a:lnTo>
                    <a:lnTo>
                      <a:pt x="1255" y="1850"/>
                    </a:lnTo>
                    <a:lnTo>
                      <a:pt x="1261" y="1867"/>
                    </a:lnTo>
                    <a:lnTo>
                      <a:pt x="1269" y="1881"/>
                    </a:lnTo>
                    <a:lnTo>
                      <a:pt x="1279" y="1894"/>
                    </a:lnTo>
                    <a:lnTo>
                      <a:pt x="1289" y="1905"/>
                    </a:lnTo>
                    <a:lnTo>
                      <a:pt x="1300" y="1915"/>
                    </a:lnTo>
                    <a:lnTo>
                      <a:pt x="1313" y="1922"/>
                    </a:lnTo>
                    <a:lnTo>
                      <a:pt x="1313" y="1939"/>
                    </a:lnTo>
                    <a:lnTo>
                      <a:pt x="890" y="1939"/>
                    </a:lnTo>
                    <a:lnTo>
                      <a:pt x="890" y="1939"/>
                    </a:lnTo>
                    <a:lnTo>
                      <a:pt x="883" y="1928"/>
                    </a:lnTo>
                    <a:lnTo>
                      <a:pt x="877" y="1918"/>
                    </a:lnTo>
                    <a:lnTo>
                      <a:pt x="868" y="1895"/>
                    </a:lnTo>
                    <a:lnTo>
                      <a:pt x="859" y="1870"/>
                    </a:lnTo>
                    <a:lnTo>
                      <a:pt x="852" y="1845"/>
                    </a:lnTo>
                    <a:lnTo>
                      <a:pt x="849" y="1819"/>
                    </a:lnTo>
                    <a:lnTo>
                      <a:pt x="845" y="1792"/>
                    </a:lnTo>
                    <a:lnTo>
                      <a:pt x="843" y="1763"/>
                    </a:lnTo>
                    <a:lnTo>
                      <a:pt x="842" y="1735"/>
                    </a:lnTo>
                    <a:lnTo>
                      <a:pt x="831" y="1364"/>
                    </a:lnTo>
                    <a:lnTo>
                      <a:pt x="831" y="1364"/>
                    </a:lnTo>
                    <a:lnTo>
                      <a:pt x="829" y="1335"/>
                    </a:lnTo>
                    <a:lnTo>
                      <a:pt x="826" y="1309"/>
                    </a:lnTo>
                    <a:lnTo>
                      <a:pt x="821" y="1284"/>
                    </a:lnTo>
                    <a:lnTo>
                      <a:pt x="814" y="1260"/>
                    </a:lnTo>
                    <a:lnTo>
                      <a:pt x="806" y="1239"/>
                    </a:lnTo>
                    <a:lnTo>
                      <a:pt x="797" y="1219"/>
                    </a:lnTo>
                    <a:lnTo>
                      <a:pt x="786" y="1201"/>
                    </a:lnTo>
                    <a:lnTo>
                      <a:pt x="773" y="1184"/>
                    </a:lnTo>
                    <a:lnTo>
                      <a:pt x="757" y="1169"/>
                    </a:lnTo>
                    <a:lnTo>
                      <a:pt x="741" y="1156"/>
                    </a:lnTo>
                    <a:lnTo>
                      <a:pt x="722" y="1145"/>
                    </a:lnTo>
                    <a:lnTo>
                      <a:pt x="702" y="1136"/>
                    </a:lnTo>
                    <a:lnTo>
                      <a:pt x="679" y="1129"/>
                    </a:lnTo>
                    <a:lnTo>
                      <a:pt x="656" y="1123"/>
                    </a:lnTo>
                    <a:lnTo>
                      <a:pt x="628" y="1120"/>
                    </a:lnTo>
                    <a:lnTo>
                      <a:pt x="600" y="1119"/>
                    </a:lnTo>
                    <a:lnTo>
                      <a:pt x="391" y="1119"/>
                    </a:lnTo>
                    <a:lnTo>
                      <a:pt x="391" y="1939"/>
                    </a:lnTo>
                    <a:lnTo>
                      <a:pt x="0" y="1939"/>
                    </a:lnTo>
                    <a:lnTo>
                      <a:pt x="0" y="0"/>
                    </a:lnTo>
                    <a:close/>
                    <a:moveTo>
                      <a:pt x="391" y="847"/>
                    </a:moveTo>
                    <a:lnTo>
                      <a:pt x="554" y="847"/>
                    </a:lnTo>
                    <a:lnTo>
                      <a:pt x="554" y="847"/>
                    </a:lnTo>
                    <a:lnTo>
                      <a:pt x="588" y="846"/>
                    </a:lnTo>
                    <a:lnTo>
                      <a:pt x="620" y="843"/>
                    </a:lnTo>
                    <a:lnTo>
                      <a:pt x="651" y="838"/>
                    </a:lnTo>
                    <a:lnTo>
                      <a:pt x="679" y="831"/>
                    </a:lnTo>
                    <a:lnTo>
                      <a:pt x="705" y="821"/>
                    </a:lnTo>
                    <a:lnTo>
                      <a:pt x="717" y="817"/>
                    </a:lnTo>
                    <a:lnTo>
                      <a:pt x="729" y="811"/>
                    </a:lnTo>
                    <a:lnTo>
                      <a:pt x="740" y="803"/>
                    </a:lnTo>
                    <a:lnTo>
                      <a:pt x="750" y="796"/>
                    </a:lnTo>
                    <a:lnTo>
                      <a:pt x="761" y="788"/>
                    </a:lnTo>
                    <a:lnTo>
                      <a:pt x="770" y="780"/>
                    </a:lnTo>
                    <a:lnTo>
                      <a:pt x="780" y="771"/>
                    </a:lnTo>
                    <a:lnTo>
                      <a:pt x="788" y="762"/>
                    </a:lnTo>
                    <a:lnTo>
                      <a:pt x="797" y="751"/>
                    </a:lnTo>
                    <a:lnTo>
                      <a:pt x="804" y="741"/>
                    </a:lnTo>
                    <a:lnTo>
                      <a:pt x="811" y="729"/>
                    </a:lnTo>
                    <a:lnTo>
                      <a:pt x="817" y="717"/>
                    </a:lnTo>
                    <a:lnTo>
                      <a:pt x="823" y="704"/>
                    </a:lnTo>
                    <a:lnTo>
                      <a:pt x="827" y="690"/>
                    </a:lnTo>
                    <a:lnTo>
                      <a:pt x="832" y="675"/>
                    </a:lnTo>
                    <a:lnTo>
                      <a:pt x="836" y="661"/>
                    </a:lnTo>
                    <a:lnTo>
                      <a:pt x="839" y="646"/>
                    </a:lnTo>
                    <a:lnTo>
                      <a:pt x="842" y="629"/>
                    </a:lnTo>
                    <a:lnTo>
                      <a:pt x="845" y="595"/>
                    </a:lnTo>
                    <a:lnTo>
                      <a:pt x="847" y="557"/>
                    </a:lnTo>
                    <a:lnTo>
                      <a:pt x="847" y="557"/>
                    </a:lnTo>
                    <a:lnTo>
                      <a:pt x="846" y="523"/>
                    </a:lnTo>
                    <a:lnTo>
                      <a:pt x="843" y="494"/>
                    </a:lnTo>
                    <a:lnTo>
                      <a:pt x="837" y="465"/>
                    </a:lnTo>
                    <a:lnTo>
                      <a:pt x="830" y="439"/>
                    </a:lnTo>
                    <a:lnTo>
                      <a:pt x="819" y="414"/>
                    </a:lnTo>
                    <a:lnTo>
                      <a:pt x="814" y="404"/>
                    </a:lnTo>
                    <a:lnTo>
                      <a:pt x="807" y="393"/>
                    </a:lnTo>
                    <a:lnTo>
                      <a:pt x="801" y="382"/>
                    </a:lnTo>
                    <a:lnTo>
                      <a:pt x="793" y="373"/>
                    </a:lnTo>
                    <a:lnTo>
                      <a:pt x="786" y="363"/>
                    </a:lnTo>
                    <a:lnTo>
                      <a:pt x="778" y="355"/>
                    </a:lnTo>
                    <a:lnTo>
                      <a:pt x="768" y="347"/>
                    </a:lnTo>
                    <a:lnTo>
                      <a:pt x="760" y="340"/>
                    </a:lnTo>
                    <a:lnTo>
                      <a:pt x="749" y="332"/>
                    </a:lnTo>
                    <a:lnTo>
                      <a:pt x="738" y="325"/>
                    </a:lnTo>
                    <a:lnTo>
                      <a:pt x="717" y="313"/>
                    </a:lnTo>
                    <a:lnTo>
                      <a:pt x="692" y="304"/>
                    </a:lnTo>
                    <a:lnTo>
                      <a:pt x="666" y="297"/>
                    </a:lnTo>
                    <a:lnTo>
                      <a:pt x="638" y="292"/>
                    </a:lnTo>
                    <a:lnTo>
                      <a:pt x="608" y="288"/>
                    </a:lnTo>
                    <a:lnTo>
                      <a:pt x="576" y="287"/>
                    </a:lnTo>
                    <a:lnTo>
                      <a:pt x="391" y="287"/>
                    </a:lnTo>
                    <a:lnTo>
                      <a:pt x="391" y="8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5599113" y="2058988"/>
                <a:ext cx="587375" cy="1025525"/>
              </a:xfrm>
              <a:custGeom>
                <a:avLst/>
                <a:gdLst>
                  <a:gd name="T0" fmla="*/ 1083 w 1110"/>
                  <a:gd name="T1" fmla="*/ 0 h 1939"/>
                  <a:gd name="T2" fmla="*/ 1083 w 1110"/>
                  <a:gd name="T3" fmla="*/ 321 h 1939"/>
                  <a:gd name="T4" fmla="*/ 391 w 1110"/>
                  <a:gd name="T5" fmla="*/ 321 h 1939"/>
                  <a:gd name="T6" fmla="*/ 391 w 1110"/>
                  <a:gd name="T7" fmla="*/ 776 h 1939"/>
                  <a:gd name="T8" fmla="*/ 1041 w 1110"/>
                  <a:gd name="T9" fmla="*/ 776 h 1939"/>
                  <a:gd name="T10" fmla="*/ 1041 w 1110"/>
                  <a:gd name="T11" fmla="*/ 1097 h 1939"/>
                  <a:gd name="T12" fmla="*/ 391 w 1110"/>
                  <a:gd name="T13" fmla="*/ 1097 h 1939"/>
                  <a:gd name="T14" fmla="*/ 391 w 1110"/>
                  <a:gd name="T15" fmla="*/ 1619 h 1939"/>
                  <a:gd name="T16" fmla="*/ 1110 w 1110"/>
                  <a:gd name="T17" fmla="*/ 1619 h 1939"/>
                  <a:gd name="T18" fmla="*/ 1110 w 1110"/>
                  <a:gd name="T19" fmla="*/ 1939 h 1939"/>
                  <a:gd name="T20" fmla="*/ 0 w 1110"/>
                  <a:gd name="T21" fmla="*/ 1939 h 1939"/>
                  <a:gd name="T22" fmla="*/ 0 w 1110"/>
                  <a:gd name="T23" fmla="*/ 0 h 1939"/>
                  <a:gd name="T24" fmla="*/ 1083 w 1110"/>
                  <a:gd name="T25" fmla="*/ 0 h 1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0" h="1939">
                    <a:moveTo>
                      <a:pt x="1083" y="0"/>
                    </a:moveTo>
                    <a:lnTo>
                      <a:pt x="1083" y="321"/>
                    </a:lnTo>
                    <a:lnTo>
                      <a:pt x="391" y="321"/>
                    </a:lnTo>
                    <a:lnTo>
                      <a:pt x="391" y="776"/>
                    </a:lnTo>
                    <a:lnTo>
                      <a:pt x="1041" y="776"/>
                    </a:lnTo>
                    <a:lnTo>
                      <a:pt x="1041" y="1097"/>
                    </a:lnTo>
                    <a:lnTo>
                      <a:pt x="391" y="1097"/>
                    </a:lnTo>
                    <a:lnTo>
                      <a:pt x="391" y="1619"/>
                    </a:lnTo>
                    <a:lnTo>
                      <a:pt x="1110" y="1619"/>
                    </a:lnTo>
                    <a:lnTo>
                      <a:pt x="1110" y="1939"/>
                    </a:lnTo>
                    <a:lnTo>
                      <a:pt x="0" y="1939"/>
                    </a:lnTo>
                    <a:lnTo>
                      <a:pt x="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11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7C28C0-FABE-4F39-A4D7-DAC9284E0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302" y="248331"/>
            <a:ext cx="6728555" cy="360843"/>
          </a:xfrm>
          <a:prstGeom prst="rect">
            <a:avLst/>
          </a:prstGeom>
        </p:spPr>
        <p:txBody>
          <a:bodyPr/>
          <a:lstStyle>
            <a:lvl2pPr>
              <a:defRPr sz="2000" cap="all" baseline="0">
                <a:latin typeface="+mj-lt"/>
              </a:defRPr>
            </a:lvl2pPr>
          </a:lstStyle>
          <a:p>
            <a:pPr lvl="1"/>
            <a:r>
              <a:rPr lang="fr-FR" dirty="0"/>
              <a:t> (6 CHAPTERS &amp; </a:t>
            </a:r>
            <a:r>
              <a:rPr lang="fr-FR" dirty="0" err="1"/>
              <a:t>MOre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3D0B94C-15C4-4BAE-9706-9968CF5F72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68503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67933F8-CAA5-4F79-BBEF-602066D8C0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337" y="98680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01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C8F081E8-688E-4D19-849C-3CF41F790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1337" y="116998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01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EAD90120-AAE0-42C2-B8F7-BEAC3D6F16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88" y="1456477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ADA973E0-5437-4985-BE89-7D59570AC3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1337" y="1758252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02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1" name="Text Placeholder 34">
            <a:extLst>
              <a:ext uri="{FF2B5EF4-FFF2-40B4-BE49-F238E27FC236}">
                <a16:creationId xmlns:a16="http://schemas.microsoft.com/office/drawing/2014/main" id="{8FCBEB45-3C28-4972-97BC-D07BB18441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337" y="194142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02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7CA0824C-62F5-4CF7-BA6E-C5BF48340B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388" y="221210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AD3C39E7-974F-46A5-B6CB-D2C43ABFAE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81337" y="251387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03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EEB183C0-095C-4ED9-A0DB-2B3F9C0B05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1337" y="269704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03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70626D6-DAB0-4279-9462-9518DC4099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388" y="298524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ADB725AF-C0B3-43C4-A99B-4C3A0A3533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81337" y="328701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04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9A290DD7-DB2A-4BB1-8512-B1DC69BEA0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1337" y="347018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04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C38DD8DA-DE64-42D0-813A-54FC3A460D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388" y="374086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05</a:t>
            </a:r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53D1DC0-102F-4B77-A35E-72780B8078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337" y="404263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05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53087A68-B483-42C5-A96F-E719B8C110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81337" y="422581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05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8D11E2C1-FCA4-441A-A405-24B3614C92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7192" y="68503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06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CE68B0D-A77B-4B2C-B88D-C69353A78A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5141" y="98680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06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9FF8E884-1CAF-4B94-BCBD-9E841F6A0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5141" y="116998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06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4" name="Text Placeholder 32">
            <a:extLst>
              <a:ext uri="{FF2B5EF4-FFF2-40B4-BE49-F238E27FC236}">
                <a16:creationId xmlns:a16="http://schemas.microsoft.com/office/drawing/2014/main" id="{3548AC36-EB11-4FA5-8E96-23B3FBE7EF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37192" y="1456477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07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95E2F31A-8545-48FC-A5FD-F98E56E8FF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85141" y="1758252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07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6" name="Text Placeholder 34">
            <a:extLst>
              <a:ext uri="{FF2B5EF4-FFF2-40B4-BE49-F238E27FC236}">
                <a16:creationId xmlns:a16="http://schemas.microsoft.com/office/drawing/2014/main" id="{1AD994F0-B630-46B9-B071-299D9D946A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85141" y="194142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07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1652DE23-F716-49DC-A914-1AAE46FF71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37192" y="221210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08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0A3B5297-F020-478A-8EF0-5EBD197746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5141" y="251387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08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1412F858-F495-4793-91F8-FC5C885300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85141" y="269704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08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1E98AD91-E58B-4689-B490-10CF5D6E60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37192" y="298524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09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74976BC9-AA07-4060-BCD7-27306C5C28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85141" y="328701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09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97FE707-8C2D-438C-A8DB-32481817A2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85141" y="347018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09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id="{7917E0CB-F5B6-452F-93B3-F96BDDC1DDF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37192" y="374086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10</a:t>
            </a:r>
          </a:p>
        </p:txBody>
      </p:sp>
      <p:sp>
        <p:nvSpPr>
          <p:cNvPr id="64" name="Text Placeholder 34">
            <a:extLst>
              <a:ext uri="{FF2B5EF4-FFF2-40B4-BE49-F238E27FC236}">
                <a16:creationId xmlns:a16="http://schemas.microsoft.com/office/drawing/2014/main" id="{CBD0840F-94BB-4315-96A7-C1DDA15AFA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85141" y="404263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10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34A7873E-87F8-4EE4-9387-6A848D76377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85141" y="422581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10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DB2C5-A2C9-4658-8B30-82DAECEF88C5}"/>
              </a:ext>
            </a:extLst>
          </p:cNvPr>
          <p:cNvSpPr txBox="1"/>
          <p:nvPr userDrawn="1"/>
        </p:nvSpPr>
        <p:spPr>
          <a:xfrm>
            <a:off x="250743" y="286260"/>
            <a:ext cx="914400" cy="3608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AGENDA</a:t>
            </a:r>
            <a:endParaRPr lang="en-US" sz="2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69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D3C76-9B56-40E3-A19A-7CA101730A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900" y="774355"/>
            <a:ext cx="2163445" cy="173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0" cap="all" baseline="0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4C82AA-7600-4A6E-83B7-E2F35DFE07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722" y="2372753"/>
            <a:ext cx="8319378" cy="506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cap="all" baseline="0">
                <a:latin typeface="+mj-lt"/>
              </a:defRPr>
            </a:lvl1pPr>
            <a:lvl2pPr marL="342900" indent="0">
              <a:buNone/>
              <a:defRPr sz="3200">
                <a:solidFill>
                  <a:srgbClr val="FFCD00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A42858D-284C-43B7-9276-0DA6D4C00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722" y="2858857"/>
            <a:ext cx="8319378" cy="506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cap="all" baseline="0">
                <a:solidFill>
                  <a:srgbClr val="FFCD00"/>
                </a:solidFill>
                <a:latin typeface="+mj-lt"/>
              </a:defRPr>
            </a:lvl1pPr>
            <a:lvl2pPr marL="342900" indent="0">
              <a:buNone/>
              <a:defRPr sz="3200">
                <a:solidFill>
                  <a:srgbClr val="FFCD00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2685940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5520-80D7-4B12-8C2B-F5186B200C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220" y="2360613"/>
            <a:ext cx="7159237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076325" algn="l"/>
              </a:tabLst>
              <a:defRPr sz="3200" cap="all" baseline="0">
                <a:latin typeface="+mj-lt"/>
              </a:defRPr>
            </a:lvl1pPr>
          </a:lstStyle>
          <a:p>
            <a:pPr lvl="0"/>
            <a:r>
              <a:rPr lang="fr-FR" dirty="0"/>
              <a:t>1.1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A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1202E8-5C78-4363-88DC-20BFB60731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220" y="2838450"/>
            <a:ext cx="7159237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/>
            </a:pPr>
            <a:r>
              <a:rPr lang="fr-FR" dirty="0"/>
              <a:t>1.2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B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75F892-5762-43CB-9D98-F02D22D39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220" y="3335335"/>
            <a:ext cx="7159237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1.3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C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BA67709-ACFA-485C-8875-512F5636A0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220" y="3832224"/>
            <a:ext cx="7159237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/>
            </a:pPr>
            <a:r>
              <a:rPr lang="fr-FR" dirty="0"/>
              <a:t>1.4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D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5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081753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809543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826387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3E7C28C0-FABE-4F39-A4D7-DAC9284E0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302" y="248331"/>
            <a:ext cx="6728555" cy="360843"/>
          </a:xfrm>
          <a:prstGeom prst="rect">
            <a:avLst/>
          </a:prstGeom>
        </p:spPr>
        <p:txBody>
          <a:bodyPr/>
          <a:lstStyle>
            <a:lvl2pPr>
              <a:defRPr sz="2000" cap="all" baseline="0">
                <a:latin typeface="+mj-lt"/>
              </a:defRPr>
            </a:lvl2pPr>
          </a:lstStyle>
          <a:p>
            <a:pPr lvl="1"/>
            <a:r>
              <a:rPr lang="fr-FR" dirty="0"/>
              <a:t> (6 CHAPTERS &amp; </a:t>
            </a:r>
            <a:r>
              <a:rPr lang="fr-FR" dirty="0" err="1"/>
              <a:t>MOre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3D0B94C-15C4-4BAE-9706-9968CF5F72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68503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67933F8-CAA5-4F79-BBEF-602066D8C0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337" y="98680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01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C8F081E8-688E-4D19-849C-3CF41F790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1337" y="116998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01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EAD90120-AAE0-42C2-B8F7-BEAC3D6F16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388" y="1456477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ADA973E0-5437-4985-BE89-7D59570AC3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1337" y="1758252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02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1" name="Text Placeholder 34">
            <a:extLst>
              <a:ext uri="{FF2B5EF4-FFF2-40B4-BE49-F238E27FC236}">
                <a16:creationId xmlns:a16="http://schemas.microsoft.com/office/drawing/2014/main" id="{8FCBEB45-3C28-4972-97BC-D07BB18441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337" y="194142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02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7CA0824C-62F5-4CF7-BA6E-C5BF48340B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388" y="221210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AD3C39E7-974F-46A5-B6CB-D2C43ABFAE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81337" y="251387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03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EEB183C0-095C-4ED9-A0DB-2B3F9C0B05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1337" y="269704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03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70626D6-DAB0-4279-9462-9518DC4099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388" y="298524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ADB725AF-C0B3-43C4-A99B-4C3A0A3533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81337" y="328701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04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9A290DD7-DB2A-4BB1-8512-B1DC69BEA0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1337" y="347018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04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C38DD8DA-DE64-42D0-813A-54FC3A460D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388" y="374086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05</a:t>
            </a:r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53D1DC0-102F-4B77-A35E-72780B8078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337" y="404263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05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53087A68-B483-42C5-A96F-E719B8C110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81337" y="422581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05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8D11E2C1-FCA4-441A-A405-24B3614C92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7192" y="68503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06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CE68B0D-A77B-4B2C-B88D-C69353A78A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5141" y="98680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06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9FF8E884-1CAF-4B94-BCBD-9E841F6A0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5141" y="116998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06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4" name="Text Placeholder 32">
            <a:extLst>
              <a:ext uri="{FF2B5EF4-FFF2-40B4-BE49-F238E27FC236}">
                <a16:creationId xmlns:a16="http://schemas.microsoft.com/office/drawing/2014/main" id="{3548AC36-EB11-4FA5-8E96-23B3FBE7EF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37192" y="1456477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07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95E2F31A-8545-48FC-A5FD-F98E56E8FF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85141" y="1758252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07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6" name="Text Placeholder 34">
            <a:extLst>
              <a:ext uri="{FF2B5EF4-FFF2-40B4-BE49-F238E27FC236}">
                <a16:creationId xmlns:a16="http://schemas.microsoft.com/office/drawing/2014/main" id="{1AD994F0-B630-46B9-B071-299D9D946A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85141" y="194142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07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1652DE23-F716-49DC-A914-1AAE46FF71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37192" y="221210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08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0A3B5297-F020-478A-8EF0-5EBD197746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5141" y="251387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08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1412F858-F495-4793-91F8-FC5C885300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85141" y="269704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08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1E98AD91-E58B-4689-B490-10CF5D6E60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37192" y="2985240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09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74976BC9-AA07-4060-BCD7-27306C5C28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85141" y="3287015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09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97FE707-8C2D-438C-A8DB-32481817A2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85141" y="347018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09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id="{7917E0CB-F5B6-452F-93B3-F96BDDC1DDF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37192" y="3740863"/>
            <a:ext cx="1052512" cy="7722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cap="all" baseline="0">
                <a:solidFill>
                  <a:srgbClr val="FFCD00"/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10</a:t>
            </a:r>
          </a:p>
        </p:txBody>
      </p:sp>
      <p:sp>
        <p:nvSpPr>
          <p:cNvPr id="64" name="Text Placeholder 34">
            <a:extLst>
              <a:ext uri="{FF2B5EF4-FFF2-40B4-BE49-F238E27FC236}">
                <a16:creationId xmlns:a16="http://schemas.microsoft.com/office/drawing/2014/main" id="{CBD0840F-94BB-4315-96A7-C1DDA15AFA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85141" y="4042638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10 </a:t>
            </a:r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34A7873E-87F8-4EE4-9387-6A848D76377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85141" y="4225811"/>
            <a:ext cx="3336805" cy="272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baseline="0">
                <a:solidFill>
                  <a:srgbClr val="97999B"/>
                </a:solidFill>
                <a:latin typeface="+mn-lt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fr-FR" dirty="0"/>
              <a:t>Part 10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DB2C5-A2C9-4658-8B30-82DAECEF88C5}"/>
              </a:ext>
            </a:extLst>
          </p:cNvPr>
          <p:cNvSpPr txBox="1"/>
          <p:nvPr userDrawn="1"/>
        </p:nvSpPr>
        <p:spPr>
          <a:xfrm>
            <a:off x="250743" y="286260"/>
            <a:ext cx="914400" cy="3608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AGENDA</a:t>
            </a:r>
            <a:endParaRPr lang="en-US" sz="2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4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043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3348188" y="903290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3351363" y="1443040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6156325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6159500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63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2">
          <p15:clr>
            <a:srgbClr val="FBAE40"/>
          </p15:clr>
        </p15:guide>
        <p15:guide id="11" pos="2109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1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1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3290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4751388" y="2843214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4751388" y="3382964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719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0113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542925" y="2195826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542925" y="3491538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Freeform 292"/>
          <p:cNvSpPr>
            <a:spLocks/>
          </p:cNvSpPr>
          <p:nvPr userDrawn="1"/>
        </p:nvSpPr>
        <p:spPr bwMode="auto">
          <a:xfrm>
            <a:off x="5917494" y="901104"/>
            <a:ext cx="117009" cy="3525564"/>
          </a:xfrm>
          <a:custGeom>
            <a:avLst/>
            <a:gdLst>
              <a:gd name="T0" fmla="*/ 0 w 102"/>
              <a:gd name="T1" fmla="*/ 604880100 h 162"/>
              <a:gd name="T2" fmla="*/ 249691375 w 102"/>
              <a:gd name="T3" fmla="*/ 354287428 h 162"/>
              <a:gd name="T4" fmla="*/ 0 w 102"/>
              <a:gd name="T5" fmla="*/ 95052519 h 162"/>
              <a:gd name="T6" fmla="*/ 94709887 w 102"/>
              <a:gd name="T7" fmla="*/ 0 h 162"/>
              <a:gd name="T8" fmla="*/ 439111149 w 102"/>
              <a:gd name="T9" fmla="*/ 354287428 h 162"/>
              <a:gd name="T10" fmla="*/ 94709887 w 102"/>
              <a:gd name="T11" fmla="*/ 699932587 h 162"/>
              <a:gd name="T12" fmla="*/ 0 w 102"/>
              <a:gd name="T13" fmla="*/ 6048801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"/>
              <a:gd name="T22" fmla="*/ 0 h 162"/>
              <a:gd name="T23" fmla="*/ 102 w 102"/>
              <a:gd name="T24" fmla="*/ 162 h 162"/>
              <a:gd name="connsiteX0" fmla="*/ 2795 w 12795"/>
              <a:gd name="connsiteY0" fmla="*/ 8642 h 10000"/>
              <a:gd name="connsiteX1" fmla="*/ 0 w 12795"/>
              <a:gd name="connsiteY1" fmla="*/ 5263 h 10000"/>
              <a:gd name="connsiteX2" fmla="*/ 2795 w 12795"/>
              <a:gd name="connsiteY2" fmla="*/ 1358 h 10000"/>
              <a:gd name="connsiteX3" fmla="*/ 4952 w 12795"/>
              <a:gd name="connsiteY3" fmla="*/ 0 h 10000"/>
              <a:gd name="connsiteX4" fmla="*/ 12795 w 12795"/>
              <a:gd name="connsiteY4" fmla="*/ 5062 h 10000"/>
              <a:gd name="connsiteX5" fmla="*/ 4952 w 12795"/>
              <a:gd name="connsiteY5" fmla="*/ 10000 h 10000"/>
              <a:gd name="connsiteX6" fmla="*/ 2795 w 12795"/>
              <a:gd name="connsiteY6" fmla="*/ 8642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6144 w 12795"/>
              <a:gd name="connsiteY6" fmla="*/ 9118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1664 w 12795"/>
              <a:gd name="connsiteY6" fmla="*/ 7311 h 10000"/>
              <a:gd name="connsiteX0" fmla="*/ 0 w 12795"/>
              <a:gd name="connsiteY0" fmla="*/ 5263 h 19158"/>
              <a:gd name="connsiteX1" fmla="*/ 2795 w 12795"/>
              <a:gd name="connsiteY1" fmla="*/ 1358 h 19158"/>
              <a:gd name="connsiteX2" fmla="*/ 4952 w 12795"/>
              <a:gd name="connsiteY2" fmla="*/ 0 h 19158"/>
              <a:gd name="connsiteX3" fmla="*/ 12795 w 12795"/>
              <a:gd name="connsiteY3" fmla="*/ 5062 h 19158"/>
              <a:gd name="connsiteX4" fmla="*/ 4952 w 12795"/>
              <a:gd name="connsiteY4" fmla="*/ 10000 h 19158"/>
              <a:gd name="connsiteX5" fmla="*/ 2795 w 12795"/>
              <a:gd name="connsiteY5" fmla="*/ 8642 h 19158"/>
              <a:gd name="connsiteX6" fmla="*/ 3584 w 12795"/>
              <a:gd name="connsiteY6" fmla="*/ 19158 h 19158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6" fmla="*/ 3584 w 12795"/>
              <a:gd name="connsiteY6" fmla="*/ 19158 h 37657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0" fmla="*/ 0 w 10000"/>
              <a:gd name="connsiteY0" fmla="*/ 1358 h 37657"/>
              <a:gd name="connsiteX1" fmla="*/ 2157 w 10000"/>
              <a:gd name="connsiteY1" fmla="*/ 0 h 37657"/>
              <a:gd name="connsiteX2" fmla="*/ 10000 w 10000"/>
              <a:gd name="connsiteY2" fmla="*/ 5062 h 37657"/>
              <a:gd name="connsiteX3" fmla="*/ 2157 w 10000"/>
              <a:gd name="connsiteY3" fmla="*/ 10000 h 37657"/>
              <a:gd name="connsiteX4" fmla="*/ 2240 w 10000"/>
              <a:gd name="connsiteY4" fmla="*/ 37657 h 37657"/>
              <a:gd name="connsiteX0" fmla="*/ 403 w 7843"/>
              <a:gd name="connsiteY0" fmla="*/ 0 h 60696"/>
              <a:gd name="connsiteX1" fmla="*/ 0 w 7843"/>
              <a:gd name="connsiteY1" fmla="*/ 23039 h 60696"/>
              <a:gd name="connsiteX2" fmla="*/ 7843 w 7843"/>
              <a:gd name="connsiteY2" fmla="*/ 28101 h 60696"/>
              <a:gd name="connsiteX3" fmla="*/ 0 w 7843"/>
              <a:gd name="connsiteY3" fmla="*/ 33039 h 60696"/>
              <a:gd name="connsiteX4" fmla="*/ 83 w 7843"/>
              <a:gd name="connsiteY4" fmla="*/ 60696 h 60696"/>
              <a:gd name="connsiteX0" fmla="*/ 514 w 10000"/>
              <a:gd name="connsiteY0" fmla="*/ 0 h 16865"/>
              <a:gd name="connsiteX1" fmla="*/ 0 w 10000"/>
              <a:gd name="connsiteY1" fmla="*/ 3796 h 16865"/>
              <a:gd name="connsiteX2" fmla="*/ 10000 w 10000"/>
              <a:gd name="connsiteY2" fmla="*/ 4630 h 16865"/>
              <a:gd name="connsiteX3" fmla="*/ 0 w 10000"/>
              <a:gd name="connsiteY3" fmla="*/ 5443 h 16865"/>
              <a:gd name="connsiteX4" fmla="*/ 310 w 10000"/>
              <a:gd name="connsiteY4" fmla="*/ 16865 h 16865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31 w 10025"/>
              <a:gd name="connsiteY0" fmla="*/ 0 h 24490"/>
              <a:gd name="connsiteX1" fmla="*/ 25 w 10025"/>
              <a:gd name="connsiteY1" fmla="*/ 11421 h 24490"/>
              <a:gd name="connsiteX2" fmla="*/ 10025 w 10025"/>
              <a:gd name="connsiteY2" fmla="*/ 12255 h 24490"/>
              <a:gd name="connsiteX3" fmla="*/ 25 w 10025"/>
              <a:gd name="connsiteY3" fmla="*/ 13068 h 24490"/>
              <a:gd name="connsiteX4" fmla="*/ 131 w 10025"/>
              <a:gd name="connsiteY4" fmla="*/ 24490 h 2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5" h="24490">
                <a:moveTo>
                  <a:pt x="131" y="0"/>
                </a:moveTo>
                <a:cubicBezTo>
                  <a:pt x="-40" y="-25"/>
                  <a:pt x="196" y="10155"/>
                  <a:pt x="25" y="11421"/>
                </a:cubicBezTo>
                <a:lnTo>
                  <a:pt x="10025" y="12255"/>
                </a:lnTo>
                <a:lnTo>
                  <a:pt x="25" y="13068"/>
                </a:lnTo>
                <a:cubicBezTo>
                  <a:pt x="61" y="14587"/>
                  <a:pt x="-109" y="24476"/>
                  <a:pt x="131" y="24490"/>
                </a:cubicBezTo>
              </a:path>
            </a:pathLst>
          </a:cu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F7B100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6336250" y="900112"/>
            <a:ext cx="2268000" cy="3527425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>
              <a:spcBef>
                <a:spcPts val="300"/>
              </a:spcBef>
              <a:buClr>
                <a:schemeClr val="accent1"/>
              </a:buClr>
              <a:buFontTx/>
              <a:buNone/>
              <a:defRPr sz="1400" b="1"/>
            </a:lvl1pPr>
            <a:lvl2pPr marL="266700" indent="0">
              <a:spcBef>
                <a:spcPts val="300"/>
              </a:spcBef>
              <a:buClr>
                <a:schemeClr val="tx1"/>
              </a:buClr>
              <a:buFontTx/>
              <a:buNone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90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mage 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40542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542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0" name="Espace réservé pour une image  6"/>
          <p:cNvSpPr>
            <a:spLocks noGrp="1"/>
          </p:cNvSpPr>
          <p:nvPr>
            <p:ph type="pic" sz="quarter" idx="24" hasCustomPrompt="1"/>
          </p:nvPr>
        </p:nvSpPr>
        <p:spPr>
          <a:xfrm>
            <a:off x="540542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3347963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3347963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3" name="Espace réservé pour une image  6"/>
          <p:cNvSpPr>
            <a:spLocks noGrp="1"/>
          </p:cNvSpPr>
          <p:nvPr>
            <p:ph type="pic" sz="quarter" idx="27" hasCustomPrompt="1"/>
          </p:nvPr>
        </p:nvSpPr>
        <p:spPr>
          <a:xfrm>
            <a:off x="3347963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6156325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5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6" name="Espace réservé pour une image  6"/>
          <p:cNvSpPr>
            <a:spLocks noGrp="1"/>
          </p:cNvSpPr>
          <p:nvPr>
            <p:ph type="pic" sz="quarter" idx="30" hasCustomPrompt="1"/>
          </p:nvPr>
        </p:nvSpPr>
        <p:spPr>
          <a:xfrm>
            <a:off x="6156325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795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1">
          <p15:clr>
            <a:srgbClr val="FBAE40"/>
          </p15:clr>
        </p15:guide>
        <p15:guide id="11" pos="2108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  <p15:guide id="14" orient="horz" pos="907">
          <p15:clr>
            <a:srgbClr val="FBAE40"/>
          </p15:clr>
        </p15:guide>
        <p15:guide id="15" orient="horz" pos="193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09866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254933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4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08669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on the icon</a:t>
            </a:r>
            <a:br>
              <a:rPr lang="en-US" dirty="0"/>
            </a:br>
            <a:r>
              <a:rPr lang="en-US" dirty="0"/>
              <a:t>to insert an image</a:t>
            </a:r>
            <a:endParaRPr lang="fr-FR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65799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23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D3C76-9B56-40E3-A19A-7CA101730A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900" y="774355"/>
            <a:ext cx="2163445" cy="173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0" cap="all" baseline="0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4C82AA-7600-4A6E-83B7-E2F35DFE07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722" y="2372753"/>
            <a:ext cx="8319378" cy="506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cap="all" baseline="0">
                <a:latin typeface="+mj-lt"/>
              </a:defRPr>
            </a:lvl1pPr>
            <a:lvl2pPr marL="342900" indent="0">
              <a:buNone/>
              <a:defRPr sz="3200">
                <a:solidFill>
                  <a:srgbClr val="FFCD00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A42858D-284C-43B7-9276-0DA6D4C00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6722" y="2858857"/>
            <a:ext cx="8319378" cy="506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cap="all" baseline="0">
                <a:solidFill>
                  <a:srgbClr val="FFCD00"/>
                </a:solidFill>
                <a:latin typeface="+mj-lt"/>
              </a:defRPr>
            </a:lvl1pPr>
            <a:lvl2pPr marL="342900" indent="0">
              <a:buNone/>
              <a:defRPr sz="3200">
                <a:solidFill>
                  <a:srgbClr val="FFCD00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29030748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4194743" y="4035340"/>
            <a:ext cx="754514" cy="226938"/>
            <a:chOff x="3348" y="2012"/>
            <a:chExt cx="984" cy="296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38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7" name="Groupe 36"/>
          <p:cNvGrpSpPr/>
          <p:nvPr userDrawn="1"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249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99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5520-80D7-4B12-8C2B-F5186B200C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220" y="2360613"/>
            <a:ext cx="7159237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076325" algn="l"/>
              </a:tabLst>
              <a:defRPr sz="3200" cap="all" baseline="0">
                <a:latin typeface="+mj-lt"/>
              </a:defRPr>
            </a:lvl1pPr>
          </a:lstStyle>
          <a:p>
            <a:pPr lvl="0"/>
            <a:r>
              <a:rPr lang="fr-FR" dirty="0"/>
              <a:t>1.1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A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1202E8-5C78-4363-88DC-20BFB60731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220" y="2838450"/>
            <a:ext cx="7159237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/>
            </a:pPr>
            <a:r>
              <a:rPr lang="fr-FR" dirty="0"/>
              <a:t>1.2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B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75F892-5762-43CB-9D98-F02D22D39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220" y="3335335"/>
            <a:ext cx="7159237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1.3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C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BA67709-ACFA-485C-8875-512F5636A0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220" y="3832224"/>
            <a:ext cx="7159237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 sz="3200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SzTx/>
              <a:buFont typeface="Wingdings" pitchFamily="2" charset="2"/>
              <a:buNone/>
              <a:tabLst>
                <a:tab pos="1076325" algn="l"/>
              </a:tabLst>
              <a:defRPr/>
            </a:pPr>
            <a:r>
              <a:rPr lang="fr-FR" dirty="0"/>
              <a:t>1.4	</a:t>
            </a:r>
            <a:r>
              <a:rPr lang="fr-FR" dirty="0" err="1"/>
              <a:t>sub-chapter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D</a:t>
            </a:r>
          </a:p>
          <a:p>
            <a:pPr lvl="0"/>
            <a:r>
              <a:rPr lang="fr-F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45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0896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25308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133702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 dirty="0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dirty="0" err="1"/>
              <a:t>Title</a:t>
            </a:r>
            <a:endParaRPr lang="en-US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855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cxnSp>
        <p:nvCxnSpPr>
          <p:cNvPr id="39" name="Connecteur droit 38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124" name="Connecteur droit 123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 userDrawn="1"/>
        </p:nvGrpSpPr>
        <p:grpSpPr>
          <a:xfrm>
            <a:off x="4921158" y="4756801"/>
            <a:ext cx="1126491" cy="168080"/>
            <a:chOff x="2830513" y="3159126"/>
            <a:chExt cx="1500188" cy="223838"/>
          </a:xfrm>
          <a:solidFill>
            <a:schemeClr val="tx1"/>
          </a:solidFill>
        </p:grpSpPr>
        <p:sp>
          <p:nvSpPr>
            <p:cNvPr id="36" name="Freeform 190"/>
            <p:cNvSpPr>
              <a:spLocks noEditPoints="1"/>
            </p:cNvSpPr>
            <p:nvPr userDrawn="1"/>
          </p:nvSpPr>
          <p:spPr bwMode="auto">
            <a:xfrm>
              <a:off x="2905126" y="3233738"/>
              <a:ext cx="65088" cy="74613"/>
            </a:xfrm>
            <a:custGeom>
              <a:avLst/>
              <a:gdLst>
                <a:gd name="T0" fmla="*/ 0 w 330"/>
                <a:gd name="T1" fmla="*/ 0 h 374"/>
                <a:gd name="T2" fmla="*/ 165 w 330"/>
                <a:gd name="T3" fmla="*/ 0 h 374"/>
                <a:gd name="T4" fmla="*/ 209 w 330"/>
                <a:gd name="T5" fmla="*/ 3 h 374"/>
                <a:gd name="T6" fmla="*/ 242 w 330"/>
                <a:gd name="T7" fmla="*/ 9 h 374"/>
                <a:gd name="T8" fmla="*/ 254 w 330"/>
                <a:gd name="T9" fmla="*/ 16 h 374"/>
                <a:gd name="T10" fmla="*/ 274 w 330"/>
                <a:gd name="T11" fmla="*/ 33 h 374"/>
                <a:gd name="T12" fmla="*/ 283 w 330"/>
                <a:gd name="T13" fmla="*/ 45 h 374"/>
                <a:gd name="T14" fmla="*/ 295 w 330"/>
                <a:gd name="T15" fmla="*/ 73 h 374"/>
                <a:gd name="T16" fmla="*/ 298 w 330"/>
                <a:gd name="T17" fmla="*/ 102 h 374"/>
                <a:gd name="T18" fmla="*/ 298 w 330"/>
                <a:gd name="T19" fmla="*/ 112 h 374"/>
                <a:gd name="T20" fmla="*/ 295 w 330"/>
                <a:gd name="T21" fmla="*/ 130 h 374"/>
                <a:gd name="T22" fmla="*/ 288 w 330"/>
                <a:gd name="T23" fmla="*/ 147 h 374"/>
                <a:gd name="T24" fmla="*/ 279 w 330"/>
                <a:gd name="T25" fmla="*/ 162 h 374"/>
                <a:gd name="T26" fmla="*/ 273 w 330"/>
                <a:gd name="T27" fmla="*/ 170 h 374"/>
                <a:gd name="T28" fmla="*/ 258 w 330"/>
                <a:gd name="T29" fmla="*/ 182 h 374"/>
                <a:gd name="T30" fmla="*/ 240 w 330"/>
                <a:gd name="T31" fmla="*/ 191 h 374"/>
                <a:gd name="T32" fmla="*/ 219 w 330"/>
                <a:gd name="T33" fmla="*/ 199 h 374"/>
                <a:gd name="T34" fmla="*/ 194 w 330"/>
                <a:gd name="T35" fmla="*/ 204 h 374"/>
                <a:gd name="T36" fmla="*/ 210 w 330"/>
                <a:gd name="T37" fmla="*/ 213 h 374"/>
                <a:gd name="T38" fmla="*/ 223 w 330"/>
                <a:gd name="T39" fmla="*/ 223 h 374"/>
                <a:gd name="T40" fmla="*/ 234 w 330"/>
                <a:gd name="T41" fmla="*/ 233 h 374"/>
                <a:gd name="T42" fmla="*/ 255 w 330"/>
                <a:gd name="T43" fmla="*/ 258 h 374"/>
                <a:gd name="T44" fmla="*/ 330 w 330"/>
                <a:gd name="T45" fmla="*/ 374 h 374"/>
                <a:gd name="T46" fmla="*/ 218 w 330"/>
                <a:gd name="T47" fmla="*/ 296 h 374"/>
                <a:gd name="T48" fmla="*/ 198 w 330"/>
                <a:gd name="T49" fmla="*/ 267 h 374"/>
                <a:gd name="T50" fmla="*/ 182 w 330"/>
                <a:gd name="T51" fmla="*/ 245 h 374"/>
                <a:gd name="T52" fmla="*/ 162 w 330"/>
                <a:gd name="T53" fmla="*/ 224 h 374"/>
                <a:gd name="T54" fmla="*/ 157 w 330"/>
                <a:gd name="T55" fmla="*/ 220 h 374"/>
                <a:gd name="T56" fmla="*/ 134 w 330"/>
                <a:gd name="T57" fmla="*/ 210 h 374"/>
                <a:gd name="T58" fmla="*/ 123 w 330"/>
                <a:gd name="T59" fmla="*/ 209 h 374"/>
                <a:gd name="T60" fmla="*/ 49 w 330"/>
                <a:gd name="T61" fmla="*/ 208 h 374"/>
                <a:gd name="T62" fmla="*/ 0 w 330"/>
                <a:gd name="T63" fmla="*/ 374 h 374"/>
                <a:gd name="T64" fmla="*/ 156 w 330"/>
                <a:gd name="T65" fmla="*/ 165 h 374"/>
                <a:gd name="T66" fmla="*/ 172 w 330"/>
                <a:gd name="T67" fmla="*/ 164 h 374"/>
                <a:gd name="T68" fmla="*/ 198 w 330"/>
                <a:gd name="T69" fmla="*/ 161 h 374"/>
                <a:gd name="T70" fmla="*/ 209 w 330"/>
                <a:gd name="T71" fmla="*/ 158 h 374"/>
                <a:gd name="T72" fmla="*/ 225 w 330"/>
                <a:gd name="T73" fmla="*/ 149 h 374"/>
                <a:gd name="T74" fmla="*/ 237 w 330"/>
                <a:gd name="T75" fmla="*/ 136 h 374"/>
                <a:gd name="T76" fmla="*/ 242 w 330"/>
                <a:gd name="T77" fmla="*/ 128 h 374"/>
                <a:gd name="T78" fmla="*/ 247 w 330"/>
                <a:gd name="T79" fmla="*/ 111 h 374"/>
                <a:gd name="T80" fmla="*/ 248 w 330"/>
                <a:gd name="T81" fmla="*/ 102 h 374"/>
                <a:gd name="T82" fmla="*/ 245 w 330"/>
                <a:gd name="T83" fmla="*/ 83 h 374"/>
                <a:gd name="T84" fmla="*/ 240 w 330"/>
                <a:gd name="T85" fmla="*/ 73 h 374"/>
                <a:gd name="T86" fmla="*/ 229 w 330"/>
                <a:gd name="T87" fmla="*/ 58 h 374"/>
                <a:gd name="T88" fmla="*/ 223 w 330"/>
                <a:gd name="T89" fmla="*/ 54 h 374"/>
                <a:gd name="T90" fmla="*/ 211 w 330"/>
                <a:gd name="T91" fmla="*/ 47 h 374"/>
                <a:gd name="T92" fmla="*/ 196 w 330"/>
                <a:gd name="T93" fmla="*/ 43 h 374"/>
                <a:gd name="T94" fmla="*/ 168 w 330"/>
                <a:gd name="T95" fmla="*/ 41 h 374"/>
                <a:gd name="T96" fmla="*/ 49 w 330"/>
                <a:gd name="T97" fmla="*/ 16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4">
                  <a:moveTo>
                    <a:pt x="0" y="374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09" y="3"/>
                  </a:lnTo>
                  <a:lnTo>
                    <a:pt x="227" y="5"/>
                  </a:lnTo>
                  <a:lnTo>
                    <a:pt x="242" y="9"/>
                  </a:lnTo>
                  <a:lnTo>
                    <a:pt x="242" y="9"/>
                  </a:lnTo>
                  <a:lnTo>
                    <a:pt x="254" y="16"/>
                  </a:lnTo>
                  <a:lnTo>
                    <a:pt x="264" y="24"/>
                  </a:lnTo>
                  <a:lnTo>
                    <a:pt x="274" y="33"/>
                  </a:lnTo>
                  <a:lnTo>
                    <a:pt x="283" y="45"/>
                  </a:lnTo>
                  <a:lnTo>
                    <a:pt x="283" y="45"/>
                  </a:lnTo>
                  <a:lnTo>
                    <a:pt x="289" y="58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2"/>
                  </a:lnTo>
                  <a:lnTo>
                    <a:pt x="298" y="102"/>
                  </a:lnTo>
                  <a:lnTo>
                    <a:pt x="298" y="112"/>
                  </a:lnTo>
                  <a:lnTo>
                    <a:pt x="297" y="122"/>
                  </a:lnTo>
                  <a:lnTo>
                    <a:pt x="295" y="130"/>
                  </a:lnTo>
                  <a:lnTo>
                    <a:pt x="292" y="139"/>
                  </a:lnTo>
                  <a:lnTo>
                    <a:pt x="288" y="147"/>
                  </a:lnTo>
                  <a:lnTo>
                    <a:pt x="284" y="154"/>
                  </a:lnTo>
                  <a:lnTo>
                    <a:pt x="279" y="162"/>
                  </a:lnTo>
                  <a:lnTo>
                    <a:pt x="273" y="170"/>
                  </a:lnTo>
                  <a:lnTo>
                    <a:pt x="273" y="170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7"/>
                  </a:lnTo>
                  <a:lnTo>
                    <a:pt x="240" y="191"/>
                  </a:lnTo>
                  <a:lnTo>
                    <a:pt x="230" y="196"/>
                  </a:lnTo>
                  <a:lnTo>
                    <a:pt x="219" y="199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0" y="213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8"/>
                  </a:lnTo>
                  <a:lnTo>
                    <a:pt x="264" y="272"/>
                  </a:lnTo>
                  <a:lnTo>
                    <a:pt x="330" y="374"/>
                  </a:lnTo>
                  <a:lnTo>
                    <a:pt x="267" y="374"/>
                  </a:lnTo>
                  <a:lnTo>
                    <a:pt x="218" y="296"/>
                  </a:lnTo>
                  <a:lnTo>
                    <a:pt x="218" y="296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4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3"/>
                  </a:lnTo>
                  <a:lnTo>
                    <a:pt x="134" y="210"/>
                  </a:lnTo>
                  <a:lnTo>
                    <a:pt x="134" y="210"/>
                  </a:lnTo>
                  <a:lnTo>
                    <a:pt x="123" y="209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4"/>
                  </a:lnTo>
                  <a:lnTo>
                    <a:pt x="0" y="374"/>
                  </a:lnTo>
                  <a:close/>
                  <a:moveTo>
                    <a:pt x="49" y="165"/>
                  </a:moveTo>
                  <a:lnTo>
                    <a:pt x="156" y="165"/>
                  </a:lnTo>
                  <a:lnTo>
                    <a:pt x="156" y="165"/>
                  </a:lnTo>
                  <a:lnTo>
                    <a:pt x="172" y="164"/>
                  </a:lnTo>
                  <a:lnTo>
                    <a:pt x="186" y="163"/>
                  </a:lnTo>
                  <a:lnTo>
                    <a:pt x="198" y="161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49"/>
                  </a:lnTo>
                  <a:lnTo>
                    <a:pt x="232" y="142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19"/>
                  </a:lnTo>
                  <a:lnTo>
                    <a:pt x="247" y="111"/>
                  </a:lnTo>
                  <a:lnTo>
                    <a:pt x="248" y="102"/>
                  </a:lnTo>
                  <a:lnTo>
                    <a:pt x="248" y="102"/>
                  </a:lnTo>
                  <a:lnTo>
                    <a:pt x="246" y="89"/>
                  </a:lnTo>
                  <a:lnTo>
                    <a:pt x="245" y="83"/>
                  </a:lnTo>
                  <a:lnTo>
                    <a:pt x="243" y="78"/>
                  </a:lnTo>
                  <a:lnTo>
                    <a:pt x="240" y="73"/>
                  </a:lnTo>
                  <a:lnTo>
                    <a:pt x="237" y="67"/>
                  </a:lnTo>
                  <a:lnTo>
                    <a:pt x="229" y="58"/>
                  </a:lnTo>
                  <a:lnTo>
                    <a:pt x="229" y="58"/>
                  </a:lnTo>
                  <a:lnTo>
                    <a:pt x="223" y="54"/>
                  </a:lnTo>
                  <a:lnTo>
                    <a:pt x="218" y="51"/>
                  </a:lnTo>
                  <a:lnTo>
                    <a:pt x="211" y="47"/>
                  </a:lnTo>
                  <a:lnTo>
                    <a:pt x="203" y="45"/>
                  </a:lnTo>
                  <a:lnTo>
                    <a:pt x="196" y="43"/>
                  </a:lnTo>
                  <a:lnTo>
                    <a:pt x="187" y="42"/>
                  </a:lnTo>
                  <a:lnTo>
                    <a:pt x="168" y="41"/>
                  </a:lnTo>
                  <a:lnTo>
                    <a:pt x="49" y="41"/>
                  </a:lnTo>
                  <a:lnTo>
                    <a:pt x="49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1"/>
            <p:cNvSpPr>
              <a:spLocks/>
            </p:cNvSpPr>
            <p:nvPr userDrawn="1"/>
          </p:nvSpPr>
          <p:spPr bwMode="auto">
            <a:xfrm>
              <a:off x="2979738" y="3233738"/>
              <a:ext cx="55563" cy="74613"/>
            </a:xfrm>
            <a:custGeom>
              <a:avLst/>
              <a:gdLst>
                <a:gd name="T0" fmla="*/ 0 w 278"/>
                <a:gd name="T1" fmla="*/ 374 h 374"/>
                <a:gd name="T2" fmla="*/ 0 w 278"/>
                <a:gd name="T3" fmla="*/ 0 h 374"/>
                <a:gd name="T4" fmla="*/ 270 w 278"/>
                <a:gd name="T5" fmla="*/ 0 h 374"/>
                <a:gd name="T6" fmla="*/ 270 w 278"/>
                <a:gd name="T7" fmla="*/ 44 h 374"/>
                <a:gd name="T8" fmla="*/ 49 w 278"/>
                <a:gd name="T9" fmla="*/ 44 h 374"/>
                <a:gd name="T10" fmla="*/ 49 w 278"/>
                <a:gd name="T11" fmla="*/ 159 h 374"/>
                <a:gd name="T12" fmla="*/ 257 w 278"/>
                <a:gd name="T13" fmla="*/ 159 h 374"/>
                <a:gd name="T14" fmla="*/ 257 w 278"/>
                <a:gd name="T15" fmla="*/ 202 h 374"/>
                <a:gd name="T16" fmla="*/ 49 w 278"/>
                <a:gd name="T17" fmla="*/ 202 h 374"/>
                <a:gd name="T18" fmla="*/ 49 w 278"/>
                <a:gd name="T19" fmla="*/ 330 h 374"/>
                <a:gd name="T20" fmla="*/ 278 w 278"/>
                <a:gd name="T21" fmla="*/ 330 h 374"/>
                <a:gd name="T22" fmla="*/ 278 w 278"/>
                <a:gd name="T23" fmla="*/ 374 h 374"/>
                <a:gd name="T24" fmla="*/ 0 w 278"/>
                <a:gd name="T2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74">
                  <a:moveTo>
                    <a:pt x="0" y="374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4"/>
                  </a:lnTo>
                  <a:lnTo>
                    <a:pt x="49" y="44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2"/>
                  </a:lnTo>
                  <a:lnTo>
                    <a:pt x="49" y="202"/>
                  </a:lnTo>
                  <a:lnTo>
                    <a:pt x="49" y="330"/>
                  </a:lnTo>
                  <a:lnTo>
                    <a:pt x="278" y="330"/>
                  </a:lnTo>
                  <a:lnTo>
                    <a:pt x="278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2"/>
            <p:cNvSpPr>
              <a:spLocks/>
            </p:cNvSpPr>
            <p:nvPr userDrawn="1"/>
          </p:nvSpPr>
          <p:spPr bwMode="auto">
            <a:xfrm>
              <a:off x="3048001" y="3233738"/>
              <a:ext cx="58738" cy="74613"/>
            </a:xfrm>
            <a:custGeom>
              <a:avLst/>
              <a:gdLst>
                <a:gd name="T0" fmla="*/ 0 w 294"/>
                <a:gd name="T1" fmla="*/ 374 h 374"/>
                <a:gd name="T2" fmla="*/ 0 w 294"/>
                <a:gd name="T3" fmla="*/ 0 h 374"/>
                <a:gd name="T4" fmla="*/ 50 w 294"/>
                <a:gd name="T5" fmla="*/ 0 h 374"/>
                <a:gd name="T6" fmla="*/ 247 w 294"/>
                <a:gd name="T7" fmla="*/ 294 h 374"/>
                <a:gd name="T8" fmla="*/ 247 w 294"/>
                <a:gd name="T9" fmla="*/ 0 h 374"/>
                <a:gd name="T10" fmla="*/ 294 w 294"/>
                <a:gd name="T11" fmla="*/ 0 h 374"/>
                <a:gd name="T12" fmla="*/ 294 w 294"/>
                <a:gd name="T13" fmla="*/ 374 h 374"/>
                <a:gd name="T14" fmla="*/ 243 w 294"/>
                <a:gd name="T15" fmla="*/ 374 h 374"/>
                <a:gd name="T16" fmla="*/ 46 w 294"/>
                <a:gd name="T17" fmla="*/ 80 h 374"/>
                <a:gd name="T18" fmla="*/ 46 w 294"/>
                <a:gd name="T19" fmla="*/ 374 h 374"/>
                <a:gd name="T20" fmla="*/ 0 w 294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374">
                  <a:moveTo>
                    <a:pt x="0" y="374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4" y="0"/>
                  </a:lnTo>
                  <a:lnTo>
                    <a:pt x="294" y="374"/>
                  </a:lnTo>
                  <a:lnTo>
                    <a:pt x="243" y="374"/>
                  </a:lnTo>
                  <a:lnTo>
                    <a:pt x="46" y="80"/>
                  </a:lnTo>
                  <a:lnTo>
                    <a:pt x="46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3"/>
            <p:cNvSpPr>
              <a:spLocks noEditPoints="1"/>
            </p:cNvSpPr>
            <p:nvPr userDrawn="1"/>
          </p:nvSpPr>
          <p:spPr bwMode="auto">
            <a:xfrm>
              <a:off x="3116263" y="3233738"/>
              <a:ext cx="68263" cy="74613"/>
            </a:xfrm>
            <a:custGeom>
              <a:avLst/>
              <a:gdLst>
                <a:gd name="T0" fmla="*/ 0 w 351"/>
                <a:gd name="T1" fmla="*/ 374 h 374"/>
                <a:gd name="T2" fmla="*/ 144 w 351"/>
                <a:gd name="T3" fmla="*/ 0 h 374"/>
                <a:gd name="T4" fmla="*/ 197 w 351"/>
                <a:gd name="T5" fmla="*/ 0 h 374"/>
                <a:gd name="T6" fmla="*/ 351 w 351"/>
                <a:gd name="T7" fmla="*/ 374 h 374"/>
                <a:gd name="T8" fmla="*/ 294 w 351"/>
                <a:gd name="T9" fmla="*/ 374 h 374"/>
                <a:gd name="T10" fmla="*/ 251 w 351"/>
                <a:gd name="T11" fmla="*/ 261 h 374"/>
                <a:gd name="T12" fmla="*/ 94 w 351"/>
                <a:gd name="T13" fmla="*/ 261 h 374"/>
                <a:gd name="T14" fmla="*/ 53 w 351"/>
                <a:gd name="T15" fmla="*/ 374 h 374"/>
                <a:gd name="T16" fmla="*/ 0 w 351"/>
                <a:gd name="T17" fmla="*/ 374 h 374"/>
                <a:gd name="T18" fmla="*/ 108 w 351"/>
                <a:gd name="T19" fmla="*/ 221 h 374"/>
                <a:gd name="T20" fmla="*/ 235 w 351"/>
                <a:gd name="T21" fmla="*/ 221 h 374"/>
                <a:gd name="T22" fmla="*/ 196 w 351"/>
                <a:gd name="T23" fmla="*/ 117 h 374"/>
                <a:gd name="T24" fmla="*/ 196 w 351"/>
                <a:gd name="T25" fmla="*/ 117 h 374"/>
                <a:gd name="T26" fmla="*/ 181 w 351"/>
                <a:gd name="T27" fmla="*/ 74 h 374"/>
                <a:gd name="T28" fmla="*/ 170 w 351"/>
                <a:gd name="T29" fmla="*/ 39 h 374"/>
                <a:gd name="T30" fmla="*/ 170 w 351"/>
                <a:gd name="T31" fmla="*/ 39 h 374"/>
                <a:gd name="T32" fmla="*/ 166 w 351"/>
                <a:gd name="T33" fmla="*/ 57 h 374"/>
                <a:gd name="T34" fmla="*/ 161 w 351"/>
                <a:gd name="T35" fmla="*/ 75 h 374"/>
                <a:gd name="T36" fmla="*/ 156 w 351"/>
                <a:gd name="T37" fmla="*/ 93 h 374"/>
                <a:gd name="T38" fmla="*/ 149 w 351"/>
                <a:gd name="T39" fmla="*/ 111 h 374"/>
                <a:gd name="T40" fmla="*/ 108 w 351"/>
                <a:gd name="T41" fmla="*/ 22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74">
                  <a:moveTo>
                    <a:pt x="0" y="374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1" y="374"/>
                  </a:lnTo>
                  <a:lnTo>
                    <a:pt x="294" y="374"/>
                  </a:lnTo>
                  <a:lnTo>
                    <a:pt x="251" y="261"/>
                  </a:lnTo>
                  <a:lnTo>
                    <a:pt x="94" y="261"/>
                  </a:lnTo>
                  <a:lnTo>
                    <a:pt x="53" y="374"/>
                  </a:lnTo>
                  <a:lnTo>
                    <a:pt x="0" y="374"/>
                  </a:lnTo>
                  <a:close/>
                  <a:moveTo>
                    <a:pt x="108" y="221"/>
                  </a:moveTo>
                  <a:lnTo>
                    <a:pt x="235" y="221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1" y="7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6" y="57"/>
                  </a:lnTo>
                  <a:lnTo>
                    <a:pt x="161" y="75"/>
                  </a:lnTo>
                  <a:lnTo>
                    <a:pt x="156" y="93"/>
                  </a:lnTo>
                  <a:lnTo>
                    <a:pt x="149" y="111"/>
                  </a:lnTo>
                  <a:lnTo>
                    <a:pt x="108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4"/>
            <p:cNvSpPr>
              <a:spLocks/>
            </p:cNvSpPr>
            <p:nvPr userDrawn="1"/>
          </p:nvSpPr>
          <p:spPr bwMode="auto">
            <a:xfrm>
              <a:off x="3190876" y="3233738"/>
              <a:ext cx="57150" cy="76200"/>
            </a:xfrm>
            <a:custGeom>
              <a:avLst/>
              <a:gdLst>
                <a:gd name="T0" fmla="*/ 294 w 294"/>
                <a:gd name="T1" fmla="*/ 0 h 381"/>
                <a:gd name="T2" fmla="*/ 294 w 294"/>
                <a:gd name="T3" fmla="*/ 216 h 381"/>
                <a:gd name="T4" fmla="*/ 291 w 294"/>
                <a:gd name="T5" fmla="*/ 267 h 381"/>
                <a:gd name="T6" fmla="*/ 282 w 294"/>
                <a:gd name="T7" fmla="*/ 306 h 381"/>
                <a:gd name="T8" fmla="*/ 278 w 294"/>
                <a:gd name="T9" fmla="*/ 313 h 381"/>
                <a:gd name="T10" fmla="*/ 269 w 294"/>
                <a:gd name="T11" fmla="*/ 329 h 381"/>
                <a:gd name="T12" fmla="*/ 257 w 294"/>
                <a:gd name="T13" fmla="*/ 343 h 381"/>
                <a:gd name="T14" fmla="*/ 244 w 294"/>
                <a:gd name="T15" fmla="*/ 355 h 381"/>
                <a:gd name="T16" fmla="*/ 235 w 294"/>
                <a:gd name="T17" fmla="*/ 360 h 381"/>
                <a:gd name="T18" fmla="*/ 218 w 294"/>
                <a:gd name="T19" fmla="*/ 369 h 381"/>
                <a:gd name="T20" fmla="*/ 197 w 294"/>
                <a:gd name="T21" fmla="*/ 376 h 381"/>
                <a:gd name="T22" fmla="*/ 174 w 294"/>
                <a:gd name="T23" fmla="*/ 379 h 381"/>
                <a:gd name="T24" fmla="*/ 148 w 294"/>
                <a:gd name="T25" fmla="*/ 381 h 381"/>
                <a:gd name="T26" fmla="*/ 123 w 294"/>
                <a:gd name="T27" fmla="*/ 380 h 381"/>
                <a:gd name="T28" fmla="*/ 89 w 294"/>
                <a:gd name="T29" fmla="*/ 373 h 381"/>
                <a:gd name="T30" fmla="*/ 71 w 294"/>
                <a:gd name="T31" fmla="*/ 367 h 381"/>
                <a:gd name="T32" fmla="*/ 62 w 294"/>
                <a:gd name="T33" fmla="*/ 362 h 381"/>
                <a:gd name="T34" fmla="*/ 47 w 294"/>
                <a:gd name="T35" fmla="*/ 353 h 381"/>
                <a:gd name="T36" fmla="*/ 34 w 294"/>
                <a:gd name="T37" fmla="*/ 341 h 381"/>
                <a:gd name="T38" fmla="*/ 23 w 294"/>
                <a:gd name="T39" fmla="*/ 327 h 381"/>
                <a:gd name="T40" fmla="*/ 14 w 294"/>
                <a:gd name="T41" fmla="*/ 310 h 381"/>
                <a:gd name="T42" fmla="*/ 11 w 294"/>
                <a:gd name="T43" fmla="*/ 301 h 381"/>
                <a:gd name="T44" fmla="*/ 3 w 294"/>
                <a:gd name="T45" fmla="*/ 270 h 381"/>
                <a:gd name="T46" fmla="*/ 0 w 294"/>
                <a:gd name="T47" fmla="*/ 216 h 381"/>
                <a:gd name="T48" fmla="*/ 49 w 294"/>
                <a:gd name="T49" fmla="*/ 0 h 381"/>
                <a:gd name="T50" fmla="*/ 49 w 294"/>
                <a:gd name="T51" fmla="*/ 216 h 381"/>
                <a:gd name="T52" fmla="*/ 52 w 294"/>
                <a:gd name="T53" fmla="*/ 258 h 381"/>
                <a:gd name="T54" fmla="*/ 59 w 294"/>
                <a:gd name="T55" fmla="*/ 287 h 381"/>
                <a:gd name="T56" fmla="*/ 64 w 294"/>
                <a:gd name="T57" fmla="*/ 298 h 381"/>
                <a:gd name="T58" fmla="*/ 80 w 294"/>
                <a:gd name="T59" fmla="*/ 317 h 381"/>
                <a:gd name="T60" fmla="*/ 89 w 294"/>
                <a:gd name="T61" fmla="*/ 323 h 381"/>
                <a:gd name="T62" fmla="*/ 114 w 294"/>
                <a:gd name="T63" fmla="*/ 333 h 381"/>
                <a:gd name="T64" fmla="*/ 144 w 294"/>
                <a:gd name="T65" fmla="*/ 336 h 381"/>
                <a:gd name="T66" fmla="*/ 157 w 294"/>
                <a:gd name="T67" fmla="*/ 335 h 381"/>
                <a:gd name="T68" fmla="*/ 181 w 294"/>
                <a:gd name="T69" fmla="*/ 332 h 381"/>
                <a:gd name="T70" fmla="*/ 199 w 294"/>
                <a:gd name="T71" fmla="*/ 327 h 381"/>
                <a:gd name="T72" fmla="*/ 216 w 294"/>
                <a:gd name="T73" fmla="*/ 317 h 381"/>
                <a:gd name="T74" fmla="*/ 221 w 294"/>
                <a:gd name="T75" fmla="*/ 311 h 381"/>
                <a:gd name="T76" fmla="*/ 232 w 294"/>
                <a:gd name="T77" fmla="*/ 296 h 381"/>
                <a:gd name="T78" fmla="*/ 238 w 294"/>
                <a:gd name="T79" fmla="*/ 275 h 381"/>
                <a:gd name="T80" fmla="*/ 243 w 294"/>
                <a:gd name="T81" fmla="*/ 248 h 381"/>
                <a:gd name="T82" fmla="*/ 245 w 294"/>
                <a:gd name="T83" fmla="*/ 21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381">
                  <a:moveTo>
                    <a:pt x="245" y="0"/>
                  </a:moveTo>
                  <a:lnTo>
                    <a:pt x="294" y="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93" y="243"/>
                  </a:lnTo>
                  <a:lnTo>
                    <a:pt x="291" y="267"/>
                  </a:lnTo>
                  <a:lnTo>
                    <a:pt x="287" y="287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3" y="322"/>
                  </a:lnTo>
                  <a:lnTo>
                    <a:pt x="269" y="329"/>
                  </a:lnTo>
                  <a:lnTo>
                    <a:pt x="264" y="336"/>
                  </a:lnTo>
                  <a:lnTo>
                    <a:pt x="257" y="343"/>
                  </a:lnTo>
                  <a:lnTo>
                    <a:pt x="250" y="348"/>
                  </a:lnTo>
                  <a:lnTo>
                    <a:pt x="244" y="355"/>
                  </a:lnTo>
                  <a:lnTo>
                    <a:pt x="235" y="360"/>
                  </a:lnTo>
                  <a:lnTo>
                    <a:pt x="235" y="360"/>
                  </a:lnTo>
                  <a:lnTo>
                    <a:pt x="227" y="365"/>
                  </a:lnTo>
                  <a:lnTo>
                    <a:pt x="218" y="369"/>
                  </a:lnTo>
                  <a:lnTo>
                    <a:pt x="208" y="372"/>
                  </a:lnTo>
                  <a:lnTo>
                    <a:pt x="197" y="376"/>
                  </a:lnTo>
                  <a:lnTo>
                    <a:pt x="186" y="378"/>
                  </a:lnTo>
                  <a:lnTo>
                    <a:pt x="174" y="379"/>
                  </a:lnTo>
                  <a:lnTo>
                    <a:pt x="161" y="380"/>
                  </a:lnTo>
                  <a:lnTo>
                    <a:pt x="148" y="381"/>
                  </a:lnTo>
                  <a:lnTo>
                    <a:pt x="148" y="381"/>
                  </a:lnTo>
                  <a:lnTo>
                    <a:pt x="123" y="380"/>
                  </a:lnTo>
                  <a:lnTo>
                    <a:pt x="100" y="377"/>
                  </a:lnTo>
                  <a:lnTo>
                    <a:pt x="89" y="373"/>
                  </a:lnTo>
                  <a:lnTo>
                    <a:pt x="80" y="370"/>
                  </a:lnTo>
                  <a:lnTo>
                    <a:pt x="71" y="367"/>
                  </a:lnTo>
                  <a:lnTo>
                    <a:pt x="62" y="362"/>
                  </a:lnTo>
                  <a:lnTo>
                    <a:pt x="62" y="362"/>
                  </a:lnTo>
                  <a:lnTo>
                    <a:pt x="54" y="358"/>
                  </a:lnTo>
                  <a:lnTo>
                    <a:pt x="47" y="353"/>
                  </a:lnTo>
                  <a:lnTo>
                    <a:pt x="39" y="346"/>
                  </a:lnTo>
                  <a:lnTo>
                    <a:pt x="34" y="341"/>
                  </a:lnTo>
                  <a:lnTo>
                    <a:pt x="27" y="333"/>
                  </a:lnTo>
                  <a:lnTo>
                    <a:pt x="23" y="327"/>
                  </a:lnTo>
                  <a:lnTo>
                    <a:pt x="19" y="319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1" y="301"/>
                  </a:lnTo>
                  <a:lnTo>
                    <a:pt x="8" y="292"/>
                  </a:lnTo>
                  <a:lnTo>
                    <a:pt x="3" y="270"/>
                  </a:lnTo>
                  <a:lnTo>
                    <a:pt x="1" y="245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16"/>
                  </a:lnTo>
                  <a:lnTo>
                    <a:pt x="49" y="216"/>
                  </a:lnTo>
                  <a:lnTo>
                    <a:pt x="50" y="238"/>
                  </a:lnTo>
                  <a:lnTo>
                    <a:pt x="52" y="258"/>
                  </a:lnTo>
                  <a:lnTo>
                    <a:pt x="54" y="274"/>
                  </a:lnTo>
                  <a:lnTo>
                    <a:pt x="59" y="287"/>
                  </a:lnTo>
                  <a:lnTo>
                    <a:pt x="59" y="287"/>
                  </a:lnTo>
                  <a:lnTo>
                    <a:pt x="64" y="298"/>
                  </a:lnTo>
                  <a:lnTo>
                    <a:pt x="71" y="308"/>
                  </a:lnTo>
                  <a:lnTo>
                    <a:pt x="80" y="317"/>
                  </a:lnTo>
                  <a:lnTo>
                    <a:pt x="89" y="323"/>
                  </a:lnTo>
                  <a:lnTo>
                    <a:pt x="89" y="323"/>
                  </a:lnTo>
                  <a:lnTo>
                    <a:pt x="101" y="329"/>
                  </a:lnTo>
                  <a:lnTo>
                    <a:pt x="114" y="333"/>
                  </a:lnTo>
                  <a:lnTo>
                    <a:pt x="129" y="335"/>
                  </a:lnTo>
                  <a:lnTo>
                    <a:pt x="144" y="336"/>
                  </a:lnTo>
                  <a:lnTo>
                    <a:pt x="144" y="336"/>
                  </a:lnTo>
                  <a:lnTo>
                    <a:pt x="157" y="335"/>
                  </a:lnTo>
                  <a:lnTo>
                    <a:pt x="169" y="334"/>
                  </a:lnTo>
                  <a:lnTo>
                    <a:pt x="181" y="332"/>
                  </a:lnTo>
                  <a:lnTo>
                    <a:pt x="191" y="330"/>
                  </a:lnTo>
                  <a:lnTo>
                    <a:pt x="199" y="327"/>
                  </a:lnTo>
                  <a:lnTo>
                    <a:pt x="208" y="322"/>
                  </a:lnTo>
                  <a:lnTo>
                    <a:pt x="216" y="317"/>
                  </a:lnTo>
                  <a:lnTo>
                    <a:pt x="221" y="311"/>
                  </a:lnTo>
                  <a:lnTo>
                    <a:pt x="221" y="311"/>
                  </a:lnTo>
                  <a:lnTo>
                    <a:pt x="227" y="305"/>
                  </a:lnTo>
                  <a:lnTo>
                    <a:pt x="232" y="296"/>
                  </a:lnTo>
                  <a:lnTo>
                    <a:pt x="235" y="286"/>
                  </a:lnTo>
                  <a:lnTo>
                    <a:pt x="238" y="275"/>
                  </a:lnTo>
                  <a:lnTo>
                    <a:pt x="242" y="262"/>
                  </a:lnTo>
                  <a:lnTo>
                    <a:pt x="243" y="248"/>
                  </a:lnTo>
                  <a:lnTo>
                    <a:pt x="244" y="233"/>
                  </a:lnTo>
                  <a:lnTo>
                    <a:pt x="245" y="216"/>
                  </a:ln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5"/>
            <p:cNvSpPr>
              <a:spLocks/>
            </p:cNvSpPr>
            <p:nvPr userDrawn="1"/>
          </p:nvSpPr>
          <p:spPr bwMode="auto">
            <a:xfrm>
              <a:off x="3265488" y="3233738"/>
              <a:ext cx="46038" cy="74613"/>
            </a:xfrm>
            <a:custGeom>
              <a:avLst/>
              <a:gdLst>
                <a:gd name="T0" fmla="*/ 0 w 234"/>
                <a:gd name="T1" fmla="*/ 374 h 374"/>
                <a:gd name="T2" fmla="*/ 0 w 234"/>
                <a:gd name="T3" fmla="*/ 0 h 374"/>
                <a:gd name="T4" fmla="*/ 50 w 234"/>
                <a:gd name="T5" fmla="*/ 0 h 374"/>
                <a:gd name="T6" fmla="*/ 50 w 234"/>
                <a:gd name="T7" fmla="*/ 330 h 374"/>
                <a:gd name="T8" fmla="*/ 234 w 234"/>
                <a:gd name="T9" fmla="*/ 330 h 374"/>
                <a:gd name="T10" fmla="*/ 234 w 234"/>
                <a:gd name="T11" fmla="*/ 374 h 374"/>
                <a:gd name="T12" fmla="*/ 0 w 234"/>
                <a:gd name="T13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4">
                  <a:moveTo>
                    <a:pt x="0" y="374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330"/>
                  </a:lnTo>
                  <a:lnTo>
                    <a:pt x="234" y="330"/>
                  </a:lnTo>
                  <a:lnTo>
                    <a:pt x="234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6"/>
            <p:cNvSpPr>
              <a:spLocks/>
            </p:cNvSpPr>
            <p:nvPr userDrawn="1"/>
          </p:nvSpPr>
          <p:spPr bwMode="auto">
            <a:xfrm>
              <a:off x="3306763" y="3233738"/>
              <a:ext cx="58738" cy="74613"/>
            </a:xfrm>
            <a:custGeom>
              <a:avLst/>
              <a:gdLst>
                <a:gd name="T0" fmla="*/ 123 w 296"/>
                <a:gd name="T1" fmla="*/ 374 h 374"/>
                <a:gd name="T2" fmla="*/ 123 w 296"/>
                <a:gd name="T3" fmla="*/ 44 h 374"/>
                <a:gd name="T4" fmla="*/ 0 w 296"/>
                <a:gd name="T5" fmla="*/ 44 h 374"/>
                <a:gd name="T6" fmla="*/ 0 w 296"/>
                <a:gd name="T7" fmla="*/ 0 h 374"/>
                <a:gd name="T8" fmla="*/ 296 w 296"/>
                <a:gd name="T9" fmla="*/ 0 h 374"/>
                <a:gd name="T10" fmla="*/ 296 w 296"/>
                <a:gd name="T11" fmla="*/ 44 h 374"/>
                <a:gd name="T12" fmla="*/ 173 w 296"/>
                <a:gd name="T13" fmla="*/ 44 h 374"/>
                <a:gd name="T14" fmla="*/ 173 w 296"/>
                <a:gd name="T15" fmla="*/ 374 h 374"/>
                <a:gd name="T16" fmla="*/ 123 w 296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4">
                  <a:moveTo>
                    <a:pt x="123" y="374"/>
                  </a:moveTo>
                  <a:lnTo>
                    <a:pt x="123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4"/>
                  </a:lnTo>
                  <a:lnTo>
                    <a:pt x="173" y="44"/>
                  </a:lnTo>
                  <a:lnTo>
                    <a:pt x="173" y="374"/>
                  </a:lnTo>
                  <a:lnTo>
                    <a:pt x="123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7"/>
            <p:cNvSpPr>
              <a:spLocks/>
            </p:cNvSpPr>
            <p:nvPr userDrawn="1"/>
          </p:nvSpPr>
          <p:spPr bwMode="auto">
            <a:xfrm>
              <a:off x="3402013" y="3232151"/>
              <a:ext cx="65088" cy="77788"/>
            </a:xfrm>
            <a:custGeom>
              <a:avLst/>
              <a:gdLst>
                <a:gd name="T0" fmla="*/ 331 w 331"/>
                <a:gd name="T1" fmla="*/ 263 h 388"/>
                <a:gd name="T2" fmla="*/ 316 w 331"/>
                <a:gd name="T3" fmla="*/ 304 h 388"/>
                <a:gd name="T4" fmla="*/ 294 w 331"/>
                <a:gd name="T5" fmla="*/ 338 h 388"/>
                <a:gd name="T6" fmla="*/ 275 w 331"/>
                <a:gd name="T7" fmla="*/ 355 h 388"/>
                <a:gd name="T8" fmla="*/ 242 w 331"/>
                <a:gd name="T9" fmla="*/ 375 h 388"/>
                <a:gd name="T10" fmla="*/ 204 w 331"/>
                <a:gd name="T11" fmla="*/ 386 h 388"/>
                <a:gd name="T12" fmla="*/ 177 w 331"/>
                <a:gd name="T13" fmla="*/ 388 h 388"/>
                <a:gd name="T14" fmla="*/ 134 w 331"/>
                <a:gd name="T15" fmla="*/ 385 h 388"/>
                <a:gd name="T16" fmla="*/ 98 w 331"/>
                <a:gd name="T17" fmla="*/ 374 h 388"/>
                <a:gd name="T18" fmla="*/ 77 w 331"/>
                <a:gd name="T19" fmla="*/ 363 h 388"/>
                <a:gd name="T20" fmla="*/ 52 w 331"/>
                <a:gd name="T21" fmla="*/ 341 h 388"/>
                <a:gd name="T22" fmla="*/ 31 w 331"/>
                <a:gd name="T23" fmla="*/ 314 h 388"/>
                <a:gd name="T24" fmla="*/ 20 w 331"/>
                <a:gd name="T25" fmla="*/ 292 h 388"/>
                <a:gd name="T26" fmla="*/ 6 w 331"/>
                <a:gd name="T27" fmla="*/ 243 h 388"/>
                <a:gd name="T28" fmla="*/ 0 w 331"/>
                <a:gd name="T29" fmla="*/ 191 h 388"/>
                <a:gd name="T30" fmla="*/ 3 w 331"/>
                <a:gd name="T31" fmla="*/ 149 h 388"/>
                <a:gd name="T32" fmla="*/ 13 w 331"/>
                <a:gd name="T33" fmla="*/ 112 h 388"/>
                <a:gd name="T34" fmla="*/ 23 w 331"/>
                <a:gd name="T35" fmla="*/ 89 h 388"/>
                <a:gd name="T36" fmla="*/ 42 w 331"/>
                <a:gd name="T37" fmla="*/ 60 h 388"/>
                <a:gd name="T38" fmla="*/ 67 w 331"/>
                <a:gd name="T39" fmla="*/ 36 h 388"/>
                <a:gd name="T40" fmla="*/ 86 w 331"/>
                <a:gd name="T41" fmla="*/ 23 h 388"/>
                <a:gd name="T42" fmla="*/ 118 w 331"/>
                <a:gd name="T43" fmla="*/ 9 h 388"/>
                <a:gd name="T44" fmla="*/ 153 w 331"/>
                <a:gd name="T45" fmla="*/ 2 h 388"/>
                <a:gd name="T46" fmla="*/ 177 w 331"/>
                <a:gd name="T47" fmla="*/ 0 h 388"/>
                <a:gd name="T48" fmla="*/ 217 w 331"/>
                <a:gd name="T49" fmla="*/ 4 h 388"/>
                <a:gd name="T50" fmla="*/ 251 w 331"/>
                <a:gd name="T51" fmla="*/ 16 h 388"/>
                <a:gd name="T52" fmla="*/ 271 w 331"/>
                <a:gd name="T53" fmla="*/ 29 h 388"/>
                <a:gd name="T54" fmla="*/ 296 w 331"/>
                <a:gd name="T55" fmla="*/ 53 h 388"/>
                <a:gd name="T56" fmla="*/ 316 w 331"/>
                <a:gd name="T57" fmla="*/ 85 h 388"/>
                <a:gd name="T58" fmla="*/ 276 w 331"/>
                <a:gd name="T59" fmla="*/ 121 h 388"/>
                <a:gd name="T60" fmla="*/ 260 w 331"/>
                <a:gd name="T61" fmla="*/ 86 h 388"/>
                <a:gd name="T62" fmla="*/ 244 w 331"/>
                <a:gd name="T63" fmla="*/ 66 h 388"/>
                <a:gd name="T64" fmla="*/ 232 w 331"/>
                <a:gd name="T65" fmla="*/ 57 h 388"/>
                <a:gd name="T66" fmla="*/ 210 w 331"/>
                <a:gd name="T67" fmla="*/ 48 h 388"/>
                <a:gd name="T68" fmla="*/ 175 w 331"/>
                <a:gd name="T69" fmla="*/ 43 h 388"/>
                <a:gd name="T70" fmla="*/ 146 w 331"/>
                <a:gd name="T71" fmla="*/ 46 h 388"/>
                <a:gd name="T72" fmla="*/ 119 w 331"/>
                <a:gd name="T73" fmla="*/ 54 h 388"/>
                <a:gd name="T74" fmla="*/ 104 w 331"/>
                <a:gd name="T75" fmla="*/ 63 h 388"/>
                <a:gd name="T76" fmla="*/ 84 w 331"/>
                <a:gd name="T77" fmla="*/ 81 h 388"/>
                <a:gd name="T78" fmla="*/ 70 w 331"/>
                <a:gd name="T79" fmla="*/ 102 h 388"/>
                <a:gd name="T80" fmla="*/ 63 w 331"/>
                <a:gd name="T81" fmla="*/ 119 h 388"/>
                <a:gd name="T82" fmla="*/ 52 w 331"/>
                <a:gd name="T83" fmla="*/ 172 h 388"/>
                <a:gd name="T84" fmla="*/ 52 w 331"/>
                <a:gd name="T85" fmla="*/ 214 h 388"/>
                <a:gd name="T86" fmla="*/ 65 w 331"/>
                <a:gd name="T87" fmla="*/ 275 h 388"/>
                <a:gd name="T88" fmla="*/ 73 w 331"/>
                <a:gd name="T89" fmla="*/ 291 h 388"/>
                <a:gd name="T90" fmla="*/ 88 w 331"/>
                <a:gd name="T91" fmla="*/ 312 h 388"/>
                <a:gd name="T92" fmla="*/ 109 w 331"/>
                <a:gd name="T93" fmla="*/ 328 h 388"/>
                <a:gd name="T94" fmla="*/ 140 w 331"/>
                <a:gd name="T95" fmla="*/ 341 h 388"/>
                <a:gd name="T96" fmla="*/ 172 w 331"/>
                <a:gd name="T97" fmla="*/ 346 h 388"/>
                <a:gd name="T98" fmla="*/ 202 w 331"/>
                <a:gd name="T99" fmla="*/ 342 h 388"/>
                <a:gd name="T100" fmla="*/ 228 w 331"/>
                <a:gd name="T101" fmla="*/ 331 h 388"/>
                <a:gd name="T102" fmla="*/ 243 w 331"/>
                <a:gd name="T103" fmla="*/ 322 h 388"/>
                <a:gd name="T104" fmla="*/ 261 w 331"/>
                <a:gd name="T105" fmla="*/ 300 h 388"/>
                <a:gd name="T106" fmla="*/ 276 w 331"/>
                <a:gd name="T107" fmla="*/ 272 h 388"/>
                <a:gd name="T108" fmla="*/ 281 w 331"/>
                <a:gd name="T109" fmla="*/ 25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388">
                  <a:moveTo>
                    <a:pt x="281" y="250"/>
                  </a:moveTo>
                  <a:lnTo>
                    <a:pt x="331" y="263"/>
                  </a:lnTo>
                  <a:lnTo>
                    <a:pt x="331" y="263"/>
                  </a:lnTo>
                  <a:lnTo>
                    <a:pt x="327" y="277"/>
                  </a:lnTo>
                  <a:lnTo>
                    <a:pt x="321" y="291"/>
                  </a:lnTo>
                  <a:lnTo>
                    <a:pt x="316" y="304"/>
                  </a:lnTo>
                  <a:lnTo>
                    <a:pt x="309" y="316"/>
                  </a:lnTo>
                  <a:lnTo>
                    <a:pt x="302" y="327"/>
                  </a:lnTo>
                  <a:lnTo>
                    <a:pt x="294" y="338"/>
                  </a:lnTo>
                  <a:lnTo>
                    <a:pt x="284" y="348"/>
                  </a:lnTo>
                  <a:lnTo>
                    <a:pt x="275" y="355"/>
                  </a:lnTo>
                  <a:lnTo>
                    <a:pt x="275" y="355"/>
                  </a:lnTo>
                  <a:lnTo>
                    <a:pt x="265" y="363"/>
                  </a:lnTo>
                  <a:lnTo>
                    <a:pt x="254" y="369"/>
                  </a:lnTo>
                  <a:lnTo>
                    <a:pt x="242" y="375"/>
                  </a:lnTo>
                  <a:lnTo>
                    <a:pt x="230" y="379"/>
                  </a:lnTo>
                  <a:lnTo>
                    <a:pt x="218" y="384"/>
                  </a:lnTo>
                  <a:lnTo>
                    <a:pt x="204" y="386"/>
                  </a:lnTo>
                  <a:lnTo>
                    <a:pt x="191" y="387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61" y="387"/>
                  </a:lnTo>
                  <a:lnTo>
                    <a:pt x="147" y="386"/>
                  </a:lnTo>
                  <a:lnTo>
                    <a:pt x="134" y="385"/>
                  </a:lnTo>
                  <a:lnTo>
                    <a:pt x="121" y="381"/>
                  </a:lnTo>
                  <a:lnTo>
                    <a:pt x="109" y="378"/>
                  </a:lnTo>
                  <a:lnTo>
                    <a:pt x="98" y="374"/>
                  </a:lnTo>
                  <a:lnTo>
                    <a:pt x="87" y="368"/>
                  </a:lnTo>
                  <a:lnTo>
                    <a:pt x="77" y="363"/>
                  </a:lnTo>
                  <a:lnTo>
                    <a:pt x="77" y="363"/>
                  </a:lnTo>
                  <a:lnTo>
                    <a:pt x="69" y="356"/>
                  </a:lnTo>
                  <a:lnTo>
                    <a:pt x="60" y="349"/>
                  </a:lnTo>
                  <a:lnTo>
                    <a:pt x="52" y="341"/>
                  </a:lnTo>
                  <a:lnTo>
                    <a:pt x="45" y="332"/>
                  </a:lnTo>
                  <a:lnTo>
                    <a:pt x="37" y="324"/>
                  </a:lnTo>
                  <a:lnTo>
                    <a:pt x="31" y="314"/>
                  </a:lnTo>
                  <a:lnTo>
                    <a:pt x="25" y="303"/>
                  </a:lnTo>
                  <a:lnTo>
                    <a:pt x="20" y="292"/>
                  </a:lnTo>
                  <a:lnTo>
                    <a:pt x="20" y="292"/>
                  </a:lnTo>
                  <a:lnTo>
                    <a:pt x="15" y="280"/>
                  </a:lnTo>
                  <a:lnTo>
                    <a:pt x="11" y="268"/>
                  </a:lnTo>
                  <a:lnTo>
                    <a:pt x="6" y="243"/>
                  </a:lnTo>
                  <a:lnTo>
                    <a:pt x="1" y="218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77"/>
                  </a:lnTo>
                  <a:lnTo>
                    <a:pt x="1" y="162"/>
                  </a:lnTo>
                  <a:lnTo>
                    <a:pt x="3" y="149"/>
                  </a:lnTo>
                  <a:lnTo>
                    <a:pt x="6" y="136"/>
                  </a:lnTo>
                  <a:lnTo>
                    <a:pt x="9" y="124"/>
                  </a:lnTo>
                  <a:lnTo>
                    <a:pt x="13" y="112"/>
                  </a:lnTo>
                  <a:lnTo>
                    <a:pt x="18" y="100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8" y="78"/>
                  </a:lnTo>
                  <a:lnTo>
                    <a:pt x="35" y="69"/>
                  </a:lnTo>
                  <a:lnTo>
                    <a:pt x="42" y="60"/>
                  </a:lnTo>
                  <a:lnTo>
                    <a:pt x="50" y="51"/>
                  </a:lnTo>
                  <a:lnTo>
                    <a:pt x="58" y="43"/>
                  </a:lnTo>
                  <a:lnTo>
                    <a:pt x="67" y="36"/>
                  </a:lnTo>
                  <a:lnTo>
                    <a:pt x="76" y="29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97" y="17"/>
                  </a:lnTo>
                  <a:lnTo>
                    <a:pt x="107" y="13"/>
                  </a:lnTo>
                  <a:lnTo>
                    <a:pt x="118" y="9"/>
                  </a:lnTo>
                  <a:lnTo>
                    <a:pt x="130" y="7"/>
                  </a:lnTo>
                  <a:lnTo>
                    <a:pt x="141" y="3"/>
                  </a:lnTo>
                  <a:lnTo>
                    <a:pt x="153" y="2"/>
                  </a:lnTo>
                  <a:lnTo>
                    <a:pt x="165" y="1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91" y="1"/>
                  </a:lnTo>
                  <a:lnTo>
                    <a:pt x="204" y="2"/>
                  </a:lnTo>
                  <a:lnTo>
                    <a:pt x="217" y="4"/>
                  </a:lnTo>
                  <a:lnTo>
                    <a:pt x="229" y="8"/>
                  </a:lnTo>
                  <a:lnTo>
                    <a:pt x="240" y="12"/>
                  </a:lnTo>
                  <a:lnTo>
                    <a:pt x="251" y="16"/>
                  </a:lnTo>
                  <a:lnTo>
                    <a:pt x="261" y="22"/>
                  </a:lnTo>
                  <a:lnTo>
                    <a:pt x="271" y="29"/>
                  </a:lnTo>
                  <a:lnTo>
                    <a:pt x="271" y="29"/>
                  </a:lnTo>
                  <a:lnTo>
                    <a:pt x="281" y="37"/>
                  </a:lnTo>
                  <a:lnTo>
                    <a:pt x="289" y="45"/>
                  </a:lnTo>
                  <a:lnTo>
                    <a:pt x="296" y="53"/>
                  </a:lnTo>
                  <a:lnTo>
                    <a:pt x="304" y="63"/>
                  </a:lnTo>
                  <a:lnTo>
                    <a:pt x="310" y="74"/>
                  </a:lnTo>
                  <a:lnTo>
                    <a:pt x="316" y="85"/>
                  </a:lnTo>
                  <a:lnTo>
                    <a:pt x="320" y="97"/>
                  </a:lnTo>
                  <a:lnTo>
                    <a:pt x="325" y="109"/>
                  </a:lnTo>
                  <a:lnTo>
                    <a:pt x="276" y="121"/>
                  </a:lnTo>
                  <a:lnTo>
                    <a:pt x="276" y="121"/>
                  </a:lnTo>
                  <a:lnTo>
                    <a:pt x="269" y="102"/>
                  </a:lnTo>
                  <a:lnTo>
                    <a:pt x="260" y="86"/>
                  </a:lnTo>
                  <a:lnTo>
                    <a:pt x="255" y="78"/>
                  </a:lnTo>
                  <a:lnTo>
                    <a:pt x="250" y="72"/>
                  </a:lnTo>
                  <a:lnTo>
                    <a:pt x="244" y="66"/>
                  </a:lnTo>
                  <a:lnTo>
                    <a:pt x="239" y="61"/>
                  </a:lnTo>
                  <a:lnTo>
                    <a:pt x="239" y="61"/>
                  </a:lnTo>
                  <a:lnTo>
                    <a:pt x="232" y="57"/>
                  </a:lnTo>
                  <a:lnTo>
                    <a:pt x="224" y="53"/>
                  </a:lnTo>
                  <a:lnTo>
                    <a:pt x="218" y="50"/>
                  </a:lnTo>
                  <a:lnTo>
                    <a:pt x="210" y="48"/>
                  </a:lnTo>
                  <a:lnTo>
                    <a:pt x="194" y="44"/>
                  </a:lnTo>
                  <a:lnTo>
                    <a:pt x="175" y="43"/>
                  </a:lnTo>
                  <a:lnTo>
                    <a:pt x="175" y="43"/>
                  </a:lnTo>
                  <a:lnTo>
                    <a:pt x="166" y="44"/>
                  </a:lnTo>
                  <a:lnTo>
                    <a:pt x="155" y="44"/>
                  </a:lnTo>
                  <a:lnTo>
                    <a:pt x="146" y="46"/>
                  </a:lnTo>
                  <a:lnTo>
                    <a:pt x="136" y="48"/>
                  </a:lnTo>
                  <a:lnTo>
                    <a:pt x="128" y="51"/>
                  </a:lnTo>
                  <a:lnTo>
                    <a:pt x="119" y="54"/>
                  </a:lnTo>
                  <a:lnTo>
                    <a:pt x="111" y="59"/>
                  </a:lnTo>
                  <a:lnTo>
                    <a:pt x="104" y="63"/>
                  </a:lnTo>
                  <a:lnTo>
                    <a:pt x="104" y="63"/>
                  </a:lnTo>
                  <a:lnTo>
                    <a:pt x="97" y="69"/>
                  </a:lnTo>
                  <a:lnTo>
                    <a:pt x="91" y="75"/>
                  </a:lnTo>
                  <a:lnTo>
                    <a:pt x="84" y="81"/>
                  </a:lnTo>
                  <a:lnTo>
                    <a:pt x="80" y="88"/>
                  </a:lnTo>
                  <a:lnTo>
                    <a:pt x="74" y="95"/>
                  </a:lnTo>
                  <a:lnTo>
                    <a:pt x="70" y="102"/>
                  </a:lnTo>
                  <a:lnTo>
                    <a:pt x="67" y="110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58" y="136"/>
                  </a:lnTo>
                  <a:lnTo>
                    <a:pt x="55" y="155"/>
                  </a:lnTo>
                  <a:lnTo>
                    <a:pt x="52" y="172"/>
                  </a:lnTo>
                  <a:lnTo>
                    <a:pt x="51" y="191"/>
                  </a:lnTo>
                  <a:lnTo>
                    <a:pt x="51" y="191"/>
                  </a:lnTo>
                  <a:lnTo>
                    <a:pt x="52" y="214"/>
                  </a:lnTo>
                  <a:lnTo>
                    <a:pt x="55" y="235"/>
                  </a:lnTo>
                  <a:lnTo>
                    <a:pt x="59" y="256"/>
                  </a:lnTo>
                  <a:lnTo>
                    <a:pt x="65" y="275"/>
                  </a:lnTo>
                  <a:lnTo>
                    <a:pt x="65" y="275"/>
                  </a:lnTo>
                  <a:lnTo>
                    <a:pt x="69" y="283"/>
                  </a:lnTo>
                  <a:lnTo>
                    <a:pt x="73" y="291"/>
                  </a:lnTo>
                  <a:lnTo>
                    <a:pt x="77" y="299"/>
                  </a:lnTo>
                  <a:lnTo>
                    <a:pt x="83" y="305"/>
                  </a:lnTo>
                  <a:lnTo>
                    <a:pt x="88" y="312"/>
                  </a:lnTo>
                  <a:lnTo>
                    <a:pt x="95" y="317"/>
                  </a:lnTo>
                  <a:lnTo>
                    <a:pt x="101" y="323"/>
                  </a:lnTo>
                  <a:lnTo>
                    <a:pt x="109" y="328"/>
                  </a:lnTo>
                  <a:lnTo>
                    <a:pt x="109" y="328"/>
                  </a:lnTo>
                  <a:lnTo>
                    <a:pt x="123" y="336"/>
                  </a:lnTo>
                  <a:lnTo>
                    <a:pt x="140" y="341"/>
                  </a:lnTo>
                  <a:lnTo>
                    <a:pt x="155" y="344"/>
                  </a:lnTo>
                  <a:lnTo>
                    <a:pt x="172" y="346"/>
                  </a:lnTo>
                  <a:lnTo>
                    <a:pt x="172" y="346"/>
                  </a:lnTo>
                  <a:lnTo>
                    <a:pt x="182" y="344"/>
                  </a:lnTo>
                  <a:lnTo>
                    <a:pt x="192" y="343"/>
                  </a:lnTo>
                  <a:lnTo>
                    <a:pt x="202" y="342"/>
                  </a:lnTo>
                  <a:lnTo>
                    <a:pt x="210" y="339"/>
                  </a:lnTo>
                  <a:lnTo>
                    <a:pt x="219" y="336"/>
                  </a:lnTo>
                  <a:lnTo>
                    <a:pt x="228" y="331"/>
                  </a:lnTo>
                  <a:lnTo>
                    <a:pt x="235" y="327"/>
                  </a:lnTo>
                  <a:lnTo>
                    <a:pt x="243" y="322"/>
                  </a:lnTo>
                  <a:lnTo>
                    <a:pt x="243" y="322"/>
                  </a:lnTo>
                  <a:lnTo>
                    <a:pt x="250" y="315"/>
                  </a:lnTo>
                  <a:lnTo>
                    <a:pt x="256" y="307"/>
                  </a:lnTo>
                  <a:lnTo>
                    <a:pt x="261" y="300"/>
                  </a:lnTo>
                  <a:lnTo>
                    <a:pt x="267" y="291"/>
                  </a:lnTo>
                  <a:lnTo>
                    <a:pt x="271" y="282"/>
                  </a:lnTo>
                  <a:lnTo>
                    <a:pt x="276" y="272"/>
                  </a:lnTo>
                  <a:lnTo>
                    <a:pt x="279" y="262"/>
                  </a:lnTo>
                  <a:lnTo>
                    <a:pt x="281" y="250"/>
                  </a:lnTo>
                  <a:lnTo>
                    <a:pt x="281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8"/>
            <p:cNvSpPr>
              <a:spLocks noEditPoints="1"/>
            </p:cNvSpPr>
            <p:nvPr userDrawn="1"/>
          </p:nvSpPr>
          <p:spPr bwMode="auto">
            <a:xfrm>
              <a:off x="3476626" y="3232151"/>
              <a:ext cx="71438" cy="77788"/>
            </a:xfrm>
            <a:custGeom>
              <a:avLst/>
              <a:gdLst>
                <a:gd name="T0" fmla="*/ 1 w 358"/>
                <a:gd name="T1" fmla="*/ 177 h 388"/>
                <a:gd name="T2" fmla="*/ 13 w 358"/>
                <a:gd name="T3" fmla="*/ 116 h 388"/>
                <a:gd name="T4" fmla="*/ 38 w 358"/>
                <a:gd name="T5" fmla="*/ 66 h 388"/>
                <a:gd name="T6" fmla="*/ 63 w 358"/>
                <a:gd name="T7" fmla="*/ 40 h 388"/>
                <a:gd name="T8" fmla="*/ 108 w 358"/>
                <a:gd name="T9" fmla="*/ 13 h 388"/>
                <a:gd name="T10" fmla="*/ 160 w 358"/>
                <a:gd name="T11" fmla="*/ 1 h 388"/>
                <a:gd name="T12" fmla="*/ 191 w 358"/>
                <a:gd name="T13" fmla="*/ 0 h 388"/>
                <a:gd name="T14" fmla="*/ 228 w 358"/>
                <a:gd name="T15" fmla="*/ 7 h 388"/>
                <a:gd name="T16" fmla="*/ 262 w 358"/>
                <a:gd name="T17" fmla="*/ 20 h 388"/>
                <a:gd name="T18" fmla="*/ 283 w 358"/>
                <a:gd name="T19" fmla="*/ 32 h 388"/>
                <a:gd name="T20" fmla="*/ 309 w 358"/>
                <a:gd name="T21" fmla="*/ 54 h 388"/>
                <a:gd name="T22" fmla="*/ 330 w 358"/>
                <a:gd name="T23" fmla="*/ 83 h 388"/>
                <a:gd name="T24" fmla="*/ 341 w 358"/>
                <a:gd name="T25" fmla="*/ 106 h 388"/>
                <a:gd name="T26" fmla="*/ 353 w 358"/>
                <a:gd name="T27" fmla="*/ 142 h 388"/>
                <a:gd name="T28" fmla="*/ 357 w 358"/>
                <a:gd name="T29" fmla="*/ 181 h 388"/>
                <a:gd name="T30" fmla="*/ 357 w 358"/>
                <a:gd name="T31" fmla="*/ 208 h 388"/>
                <a:gd name="T32" fmla="*/ 351 w 358"/>
                <a:gd name="T33" fmla="*/ 249 h 388"/>
                <a:gd name="T34" fmla="*/ 341 w 358"/>
                <a:gd name="T35" fmla="*/ 286 h 388"/>
                <a:gd name="T36" fmla="*/ 329 w 358"/>
                <a:gd name="T37" fmla="*/ 307 h 388"/>
                <a:gd name="T38" fmla="*/ 307 w 358"/>
                <a:gd name="T39" fmla="*/ 336 h 388"/>
                <a:gd name="T40" fmla="*/ 280 w 358"/>
                <a:gd name="T41" fmla="*/ 359 h 388"/>
                <a:gd name="T42" fmla="*/ 259 w 358"/>
                <a:gd name="T43" fmla="*/ 369 h 388"/>
                <a:gd name="T44" fmla="*/ 226 w 358"/>
                <a:gd name="T45" fmla="*/ 381 h 388"/>
                <a:gd name="T46" fmla="*/ 190 w 358"/>
                <a:gd name="T47" fmla="*/ 387 h 388"/>
                <a:gd name="T48" fmla="*/ 165 w 358"/>
                <a:gd name="T49" fmla="*/ 387 h 388"/>
                <a:gd name="T50" fmla="*/ 128 w 358"/>
                <a:gd name="T51" fmla="*/ 381 h 388"/>
                <a:gd name="T52" fmla="*/ 94 w 358"/>
                <a:gd name="T53" fmla="*/ 368 h 388"/>
                <a:gd name="T54" fmla="*/ 74 w 358"/>
                <a:gd name="T55" fmla="*/ 355 h 388"/>
                <a:gd name="T56" fmla="*/ 48 w 358"/>
                <a:gd name="T57" fmla="*/ 332 h 388"/>
                <a:gd name="T58" fmla="*/ 27 w 358"/>
                <a:gd name="T59" fmla="*/ 303 h 388"/>
                <a:gd name="T60" fmla="*/ 16 w 358"/>
                <a:gd name="T61" fmla="*/ 281 h 388"/>
                <a:gd name="T62" fmla="*/ 5 w 358"/>
                <a:gd name="T63" fmla="*/ 247 h 388"/>
                <a:gd name="T64" fmla="*/ 0 w 358"/>
                <a:gd name="T65" fmla="*/ 211 h 388"/>
                <a:gd name="T66" fmla="*/ 51 w 358"/>
                <a:gd name="T67" fmla="*/ 199 h 388"/>
                <a:gd name="T68" fmla="*/ 53 w 358"/>
                <a:gd name="T69" fmla="*/ 232 h 388"/>
                <a:gd name="T70" fmla="*/ 65 w 358"/>
                <a:gd name="T71" fmla="*/ 274 h 388"/>
                <a:gd name="T72" fmla="*/ 87 w 358"/>
                <a:gd name="T73" fmla="*/ 306 h 388"/>
                <a:gd name="T74" fmla="*/ 106 w 358"/>
                <a:gd name="T75" fmla="*/ 324 h 388"/>
                <a:gd name="T76" fmla="*/ 140 w 358"/>
                <a:gd name="T77" fmla="*/ 340 h 388"/>
                <a:gd name="T78" fmla="*/ 178 w 358"/>
                <a:gd name="T79" fmla="*/ 346 h 388"/>
                <a:gd name="T80" fmla="*/ 206 w 358"/>
                <a:gd name="T81" fmla="*/ 343 h 388"/>
                <a:gd name="T82" fmla="*/ 240 w 358"/>
                <a:gd name="T83" fmla="*/ 330 h 388"/>
                <a:gd name="T84" fmla="*/ 271 w 358"/>
                <a:gd name="T85" fmla="*/ 306 h 388"/>
                <a:gd name="T86" fmla="*/ 286 w 358"/>
                <a:gd name="T87" fmla="*/ 284 h 388"/>
                <a:gd name="T88" fmla="*/ 301 w 358"/>
                <a:gd name="T89" fmla="*/ 244 h 388"/>
                <a:gd name="T90" fmla="*/ 307 w 358"/>
                <a:gd name="T91" fmla="*/ 194 h 388"/>
                <a:gd name="T92" fmla="*/ 302 w 358"/>
                <a:gd name="T93" fmla="*/ 152 h 388"/>
                <a:gd name="T94" fmla="*/ 292 w 358"/>
                <a:gd name="T95" fmla="*/ 114 h 388"/>
                <a:gd name="T96" fmla="*/ 267 w 358"/>
                <a:gd name="T97" fmla="*/ 77 h 388"/>
                <a:gd name="T98" fmla="*/ 246 w 358"/>
                <a:gd name="T99" fmla="*/ 62 h 388"/>
                <a:gd name="T100" fmla="*/ 197 w 358"/>
                <a:gd name="T101" fmla="*/ 44 h 388"/>
                <a:gd name="T102" fmla="*/ 166 w 358"/>
                <a:gd name="T103" fmla="*/ 44 h 388"/>
                <a:gd name="T104" fmla="*/ 130 w 358"/>
                <a:gd name="T105" fmla="*/ 52 h 388"/>
                <a:gd name="T106" fmla="*/ 99 w 358"/>
                <a:gd name="T107" fmla="*/ 71 h 388"/>
                <a:gd name="T108" fmla="*/ 80 w 358"/>
                <a:gd name="T109" fmla="*/ 88 h 388"/>
                <a:gd name="T110" fmla="*/ 61 w 358"/>
                <a:gd name="T111" fmla="*/ 128 h 388"/>
                <a:gd name="T112" fmla="*/ 51 w 358"/>
                <a:gd name="T113" fmla="*/ 17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8" h="388">
                  <a:moveTo>
                    <a:pt x="0" y="198"/>
                  </a:moveTo>
                  <a:lnTo>
                    <a:pt x="0" y="198"/>
                  </a:lnTo>
                  <a:lnTo>
                    <a:pt x="1" y="177"/>
                  </a:lnTo>
                  <a:lnTo>
                    <a:pt x="3" y="155"/>
                  </a:lnTo>
                  <a:lnTo>
                    <a:pt x="7" y="135"/>
                  </a:lnTo>
                  <a:lnTo>
                    <a:pt x="13" y="116"/>
                  </a:lnTo>
                  <a:lnTo>
                    <a:pt x="19" y="98"/>
                  </a:lnTo>
                  <a:lnTo>
                    <a:pt x="28" y="82"/>
                  </a:lnTo>
                  <a:lnTo>
                    <a:pt x="38" y="66"/>
                  </a:lnTo>
                  <a:lnTo>
                    <a:pt x="50" y="53"/>
                  </a:lnTo>
                  <a:lnTo>
                    <a:pt x="50" y="53"/>
                  </a:lnTo>
                  <a:lnTo>
                    <a:pt x="63" y="40"/>
                  </a:lnTo>
                  <a:lnTo>
                    <a:pt x="77" y="29"/>
                  </a:lnTo>
                  <a:lnTo>
                    <a:pt x="91" y="21"/>
                  </a:lnTo>
                  <a:lnTo>
                    <a:pt x="108" y="13"/>
                  </a:lnTo>
                  <a:lnTo>
                    <a:pt x="124" y="8"/>
                  </a:lnTo>
                  <a:lnTo>
                    <a:pt x="141" y="3"/>
                  </a:lnTo>
                  <a:lnTo>
                    <a:pt x="160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91" y="0"/>
                  </a:lnTo>
                  <a:lnTo>
                    <a:pt x="204" y="2"/>
                  </a:lnTo>
                  <a:lnTo>
                    <a:pt x="216" y="3"/>
                  </a:lnTo>
                  <a:lnTo>
                    <a:pt x="228" y="7"/>
                  </a:lnTo>
                  <a:lnTo>
                    <a:pt x="239" y="10"/>
                  </a:lnTo>
                  <a:lnTo>
                    <a:pt x="251" y="14"/>
                  </a:lnTo>
                  <a:lnTo>
                    <a:pt x="262" y="20"/>
                  </a:lnTo>
                  <a:lnTo>
                    <a:pt x="272" y="25"/>
                  </a:lnTo>
                  <a:lnTo>
                    <a:pt x="272" y="25"/>
                  </a:lnTo>
                  <a:lnTo>
                    <a:pt x="283" y="32"/>
                  </a:lnTo>
                  <a:lnTo>
                    <a:pt x="292" y="38"/>
                  </a:lnTo>
                  <a:lnTo>
                    <a:pt x="300" y="46"/>
                  </a:lnTo>
                  <a:lnTo>
                    <a:pt x="309" y="54"/>
                  </a:lnTo>
                  <a:lnTo>
                    <a:pt x="317" y="63"/>
                  </a:lnTo>
                  <a:lnTo>
                    <a:pt x="323" y="73"/>
                  </a:lnTo>
                  <a:lnTo>
                    <a:pt x="330" y="83"/>
                  </a:lnTo>
                  <a:lnTo>
                    <a:pt x="336" y="94"/>
                  </a:lnTo>
                  <a:lnTo>
                    <a:pt x="336" y="94"/>
                  </a:lnTo>
                  <a:lnTo>
                    <a:pt x="341" y="106"/>
                  </a:lnTo>
                  <a:lnTo>
                    <a:pt x="345" y="117"/>
                  </a:lnTo>
                  <a:lnTo>
                    <a:pt x="349" y="129"/>
                  </a:lnTo>
                  <a:lnTo>
                    <a:pt x="353" y="142"/>
                  </a:lnTo>
                  <a:lnTo>
                    <a:pt x="355" y="154"/>
                  </a:lnTo>
                  <a:lnTo>
                    <a:pt x="356" y="167"/>
                  </a:lnTo>
                  <a:lnTo>
                    <a:pt x="357" y="181"/>
                  </a:lnTo>
                  <a:lnTo>
                    <a:pt x="358" y="195"/>
                  </a:lnTo>
                  <a:lnTo>
                    <a:pt x="358" y="195"/>
                  </a:lnTo>
                  <a:lnTo>
                    <a:pt x="357" y="208"/>
                  </a:lnTo>
                  <a:lnTo>
                    <a:pt x="356" y="222"/>
                  </a:lnTo>
                  <a:lnTo>
                    <a:pt x="355" y="235"/>
                  </a:lnTo>
                  <a:lnTo>
                    <a:pt x="351" y="249"/>
                  </a:lnTo>
                  <a:lnTo>
                    <a:pt x="348" y="262"/>
                  </a:lnTo>
                  <a:lnTo>
                    <a:pt x="345" y="274"/>
                  </a:lnTo>
                  <a:lnTo>
                    <a:pt x="341" y="286"/>
                  </a:lnTo>
                  <a:lnTo>
                    <a:pt x="335" y="296"/>
                  </a:lnTo>
                  <a:lnTo>
                    <a:pt x="335" y="296"/>
                  </a:lnTo>
                  <a:lnTo>
                    <a:pt x="329" y="307"/>
                  </a:lnTo>
                  <a:lnTo>
                    <a:pt x="322" y="317"/>
                  </a:lnTo>
                  <a:lnTo>
                    <a:pt x="314" y="327"/>
                  </a:lnTo>
                  <a:lnTo>
                    <a:pt x="307" y="336"/>
                  </a:lnTo>
                  <a:lnTo>
                    <a:pt x="298" y="344"/>
                  </a:lnTo>
                  <a:lnTo>
                    <a:pt x="289" y="352"/>
                  </a:lnTo>
                  <a:lnTo>
                    <a:pt x="280" y="359"/>
                  </a:lnTo>
                  <a:lnTo>
                    <a:pt x="270" y="364"/>
                  </a:lnTo>
                  <a:lnTo>
                    <a:pt x="270" y="364"/>
                  </a:lnTo>
                  <a:lnTo>
                    <a:pt x="259" y="369"/>
                  </a:lnTo>
                  <a:lnTo>
                    <a:pt x="248" y="375"/>
                  </a:lnTo>
                  <a:lnTo>
                    <a:pt x="237" y="378"/>
                  </a:lnTo>
                  <a:lnTo>
                    <a:pt x="226" y="381"/>
                  </a:lnTo>
                  <a:lnTo>
                    <a:pt x="214" y="385"/>
                  </a:lnTo>
                  <a:lnTo>
                    <a:pt x="202" y="386"/>
                  </a:lnTo>
                  <a:lnTo>
                    <a:pt x="190" y="387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65" y="387"/>
                  </a:lnTo>
                  <a:lnTo>
                    <a:pt x="153" y="386"/>
                  </a:lnTo>
                  <a:lnTo>
                    <a:pt x="140" y="384"/>
                  </a:lnTo>
                  <a:lnTo>
                    <a:pt x="128" y="381"/>
                  </a:lnTo>
                  <a:lnTo>
                    <a:pt x="117" y="378"/>
                  </a:lnTo>
                  <a:lnTo>
                    <a:pt x="105" y="374"/>
                  </a:lnTo>
                  <a:lnTo>
                    <a:pt x="94" y="368"/>
                  </a:lnTo>
                  <a:lnTo>
                    <a:pt x="85" y="362"/>
                  </a:lnTo>
                  <a:lnTo>
                    <a:pt x="85" y="362"/>
                  </a:lnTo>
                  <a:lnTo>
                    <a:pt x="74" y="355"/>
                  </a:lnTo>
                  <a:lnTo>
                    <a:pt x="65" y="348"/>
                  </a:lnTo>
                  <a:lnTo>
                    <a:pt x="56" y="340"/>
                  </a:lnTo>
                  <a:lnTo>
                    <a:pt x="48" y="332"/>
                  </a:lnTo>
                  <a:lnTo>
                    <a:pt x="40" y="323"/>
                  </a:lnTo>
                  <a:lnTo>
                    <a:pt x="33" y="313"/>
                  </a:lnTo>
                  <a:lnTo>
                    <a:pt x="27" y="303"/>
                  </a:lnTo>
                  <a:lnTo>
                    <a:pt x="22" y="292"/>
                  </a:lnTo>
                  <a:lnTo>
                    <a:pt x="22" y="292"/>
                  </a:lnTo>
                  <a:lnTo>
                    <a:pt x="16" y="281"/>
                  </a:lnTo>
                  <a:lnTo>
                    <a:pt x="12" y="270"/>
                  </a:lnTo>
                  <a:lnTo>
                    <a:pt x="8" y="258"/>
                  </a:lnTo>
                  <a:lnTo>
                    <a:pt x="5" y="247"/>
                  </a:lnTo>
                  <a:lnTo>
                    <a:pt x="3" y="235"/>
                  </a:lnTo>
                  <a:lnTo>
                    <a:pt x="1" y="223"/>
                  </a:lnTo>
                  <a:lnTo>
                    <a:pt x="0" y="211"/>
                  </a:lnTo>
                  <a:lnTo>
                    <a:pt x="0" y="198"/>
                  </a:lnTo>
                  <a:lnTo>
                    <a:pt x="0" y="198"/>
                  </a:lnTo>
                  <a:close/>
                  <a:moveTo>
                    <a:pt x="51" y="199"/>
                  </a:moveTo>
                  <a:lnTo>
                    <a:pt x="51" y="199"/>
                  </a:lnTo>
                  <a:lnTo>
                    <a:pt x="51" y="216"/>
                  </a:lnTo>
                  <a:lnTo>
                    <a:pt x="53" y="232"/>
                  </a:lnTo>
                  <a:lnTo>
                    <a:pt x="56" y="246"/>
                  </a:lnTo>
                  <a:lnTo>
                    <a:pt x="60" y="260"/>
                  </a:lnTo>
                  <a:lnTo>
                    <a:pt x="65" y="274"/>
                  </a:lnTo>
                  <a:lnTo>
                    <a:pt x="72" y="286"/>
                  </a:lnTo>
                  <a:lnTo>
                    <a:pt x="79" y="296"/>
                  </a:lnTo>
                  <a:lnTo>
                    <a:pt x="87" y="306"/>
                  </a:lnTo>
                  <a:lnTo>
                    <a:pt x="87" y="306"/>
                  </a:lnTo>
                  <a:lnTo>
                    <a:pt x="97" y="315"/>
                  </a:lnTo>
                  <a:lnTo>
                    <a:pt x="106" y="324"/>
                  </a:lnTo>
                  <a:lnTo>
                    <a:pt x="117" y="330"/>
                  </a:lnTo>
                  <a:lnTo>
                    <a:pt x="128" y="336"/>
                  </a:lnTo>
                  <a:lnTo>
                    <a:pt x="140" y="340"/>
                  </a:lnTo>
                  <a:lnTo>
                    <a:pt x="152" y="343"/>
                  </a:lnTo>
                  <a:lnTo>
                    <a:pt x="165" y="344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92" y="344"/>
                  </a:lnTo>
                  <a:lnTo>
                    <a:pt x="206" y="343"/>
                  </a:lnTo>
                  <a:lnTo>
                    <a:pt x="218" y="340"/>
                  </a:lnTo>
                  <a:lnTo>
                    <a:pt x="229" y="336"/>
                  </a:lnTo>
                  <a:lnTo>
                    <a:pt x="240" y="330"/>
                  </a:lnTo>
                  <a:lnTo>
                    <a:pt x="251" y="323"/>
                  </a:lnTo>
                  <a:lnTo>
                    <a:pt x="261" y="315"/>
                  </a:lnTo>
                  <a:lnTo>
                    <a:pt x="271" y="306"/>
                  </a:lnTo>
                  <a:lnTo>
                    <a:pt x="271" y="306"/>
                  </a:lnTo>
                  <a:lnTo>
                    <a:pt x="278" y="295"/>
                  </a:lnTo>
                  <a:lnTo>
                    <a:pt x="286" y="284"/>
                  </a:lnTo>
                  <a:lnTo>
                    <a:pt x="293" y="271"/>
                  </a:lnTo>
                  <a:lnTo>
                    <a:pt x="298" y="258"/>
                  </a:lnTo>
                  <a:lnTo>
                    <a:pt x="301" y="244"/>
                  </a:lnTo>
                  <a:lnTo>
                    <a:pt x="305" y="229"/>
                  </a:lnTo>
                  <a:lnTo>
                    <a:pt x="306" y="211"/>
                  </a:lnTo>
                  <a:lnTo>
                    <a:pt x="307" y="194"/>
                  </a:lnTo>
                  <a:lnTo>
                    <a:pt x="307" y="194"/>
                  </a:lnTo>
                  <a:lnTo>
                    <a:pt x="306" y="172"/>
                  </a:lnTo>
                  <a:lnTo>
                    <a:pt x="302" y="152"/>
                  </a:lnTo>
                  <a:lnTo>
                    <a:pt x="298" y="132"/>
                  </a:lnTo>
                  <a:lnTo>
                    <a:pt x="292" y="114"/>
                  </a:lnTo>
                  <a:lnTo>
                    <a:pt x="292" y="114"/>
                  </a:lnTo>
                  <a:lnTo>
                    <a:pt x="283" y="98"/>
                  </a:lnTo>
                  <a:lnTo>
                    <a:pt x="272" y="84"/>
                  </a:lnTo>
                  <a:lnTo>
                    <a:pt x="267" y="77"/>
                  </a:lnTo>
                  <a:lnTo>
                    <a:pt x="260" y="72"/>
                  </a:lnTo>
                  <a:lnTo>
                    <a:pt x="246" y="62"/>
                  </a:lnTo>
                  <a:lnTo>
                    <a:pt x="246" y="62"/>
                  </a:lnTo>
                  <a:lnTo>
                    <a:pt x="231" y="53"/>
                  </a:lnTo>
                  <a:lnTo>
                    <a:pt x="214" y="48"/>
                  </a:lnTo>
                  <a:lnTo>
                    <a:pt x="197" y="44"/>
                  </a:lnTo>
                  <a:lnTo>
                    <a:pt x="179" y="43"/>
                  </a:lnTo>
                  <a:lnTo>
                    <a:pt x="179" y="43"/>
                  </a:lnTo>
                  <a:lnTo>
                    <a:pt x="166" y="44"/>
                  </a:lnTo>
                  <a:lnTo>
                    <a:pt x="154" y="45"/>
                  </a:lnTo>
                  <a:lnTo>
                    <a:pt x="142" y="48"/>
                  </a:lnTo>
                  <a:lnTo>
                    <a:pt x="130" y="52"/>
                  </a:lnTo>
                  <a:lnTo>
                    <a:pt x="120" y="57"/>
                  </a:lnTo>
                  <a:lnTo>
                    <a:pt x="109" y="63"/>
                  </a:lnTo>
                  <a:lnTo>
                    <a:pt x="99" y="71"/>
                  </a:lnTo>
                  <a:lnTo>
                    <a:pt x="89" y="78"/>
                  </a:lnTo>
                  <a:lnTo>
                    <a:pt x="89" y="78"/>
                  </a:lnTo>
                  <a:lnTo>
                    <a:pt x="80" y="88"/>
                  </a:lnTo>
                  <a:lnTo>
                    <a:pt x="73" y="100"/>
                  </a:lnTo>
                  <a:lnTo>
                    <a:pt x="66" y="113"/>
                  </a:lnTo>
                  <a:lnTo>
                    <a:pt x="61" y="128"/>
                  </a:lnTo>
                  <a:lnTo>
                    <a:pt x="56" y="143"/>
                  </a:lnTo>
                  <a:lnTo>
                    <a:pt x="53" y="160"/>
                  </a:lnTo>
                  <a:lnTo>
                    <a:pt x="51" y="179"/>
                  </a:lnTo>
                  <a:lnTo>
                    <a:pt x="51" y="199"/>
                  </a:lnTo>
                  <a:lnTo>
                    <a:pt x="51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9"/>
            <p:cNvSpPr>
              <a:spLocks/>
            </p:cNvSpPr>
            <p:nvPr userDrawn="1"/>
          </p:nvSpPr>
          <p:spPr bwMode="auto">
            <a:xfrm>
              <a:off x="3560763" y="3233738"/>
              <a:ext cx="58738" cy="74613"/>
            </a:xfrm>
            <a:custGeom>
              <a:avLst/>
              <a:gdLst>
                <a:gd name="T0" fmla="*/ 0 w 295"/>
                <a:gd name="T1" fmla="*/ 374 h 374"/>
                <a:gd name="T2" fmla="*/ 0 w 295"/>
                <a:gd name="T3" fmla="*/ 0 h 374"/>
                <a:gd name="T4" fmla="*/ 50 w 295"/>
                <a:gd name="T5" fmla="*/ 0 h 374"/>
                <a:gd name="T6" fmla="*/ 247 w 295"/>
                <a:gd name="T7" fmla="*/ 294 h 374"/>
                <a:gd name="T8" fmla="*/ 247 w 295"/>
                <a:gd name="T9" fmla="*/ 0 h 374"/>
                <a:gd name="T10" fmla="*/ 295 w 295"/>
                <a:gd name="T11" fmla="*/ 0 h 374"/>
                <a:gd name="T12" fmla="*/ 295 w 295"/>
                <a:gd name="T13" fmla="*/ 374 h 374"/>
                <a:gd name="T14" fmla="*/ 244 w 295"/>
                <a:gd name="T15" fmla="*/ 374 h 374"/>
                <a:gd name="T16" fmla="*/ 47 w 295"/>
                <a:gd name="T17" fmla="*/ 80 h 374"/>
                <a:gd name="T18" fmla="*/ 47 w 295"/>
                <a:gd name="T19" fmla="*/ 374 h 374"/>
                <a:gd name="T20" fmla="*/ 0 w 295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374">
                  <a:moveTo>
                    <a:pt x="0" y="374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5" y="0"/>
                  </a:lnTo>
                  <a:lnTo>
                    <a:pt x="295" y="374"/>
                  </a:lnTo>
                  <a:lnTo>
                    <a:pt x="244" y="374"/>
                  </a:lnTo>
                  <a:lnTo>
                    <a:pt x="47" y="80"/>
                  </a:lnTo>
                  <a:lnTo>
                    <a:pt x="47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00"/>
            <p:cNvSpPr>
              <a:spLocks/>
            </p:cNvSpPr>
            <p:nvPr userDrawn="1"/>
          </p:nvSpPr>
          <p:spPr bwMode="auto">
            <a:xfrm>
              <a:off x="3635376" y="3233738"/>
              <a:ext cx="50800" cy="74613"/>
            </a:xfrm>
            <a:custGeom>
              <a:avLst/>
              <a:gdLst>
                <a:gd name="T0" fmla="*/ 0 w 253"/>
                <a:gd name="T1" fmla="*/ 374 h 374"/>
                <a:gd name="T2" fmla="*/ 0 w 253"/>
                <a:gd name="T3" fmla="*/ 0 h 374"/>
                <a:gd name="T4" fmla="*/ 253 w 253"/>
                <a:gd name="T5" fmla="*/ 0 h 374"/>
                <a:gd name="T6" fmla="*/ 253 w 253"/>
                <a:gd name="T7" fmla="*/ 44 h 374"/>
                <a:gd name="T8" fmla="*/ 49 w 253"/>
                <a:gd name="T9" fmla="*/ 44 h 374"/>
                <a:gd name="T10" fmla="*/ 49 w 253"/>
                <a:gd name="T11" fmla="*/ 160 h 374"/>
                <a:gd name="T12" fmla="*/ 226 w 253"/>
                <a:gd name="T13" fmla="*/ 160 h 374"/>
                <a:gd name="T14" fmla="*/ 226 w 253"/>
                <a:gd name="T15" fmla="*/ 204 h 374"/>
                <a:gd name="T16" fmla="*/ 49 w 253"/>
                <a:gd name="T17" fmla="*/ 204 h 374"/>
                <a:gd name="T18" fmla="*/ 49 w 253"/>
                <a:gd name="T19" fmla="*/ 374 h 374"/>
                <a:gd name="T20" fmla="*/ 0 w 253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374">
                  <a:moveTo>
                    <a:pt x="0" y="374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44"/>
                  </a:lnTo>
                  <a:lnTo>
                    <a:pt x="49" y="44"/>
                  </a:lnTo>
                  <a:lnTo>
                    <a:pt x="49" y="160"/>
                  </a:lnTo>
                  <a:lnTo>
                    <a:pt x="226" y="160"/>
                  </a:lnTo>
                  <a:lnTo>
                    <a:pt x="226" y="204"/>
                  </a:lnTo>
                  <a:lnTo>
                    <a:pt x="49" y="204"/>
                  </a:lnTo>
                  <a:lnTo>
                    <a:pt x="49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01"/>
            <p:cNvSpPr>
              <a:spLocks noChangeArrowheads="1"/>
            </p:cNvSpPr>
            <p:nvPr userDrawn="1"/>
          </p:nvSpPr>
          <p:spPr bwMode="auto">
            <a:xfrm>
              <a:off x="3697288" y="3233738"/>
              <a:ext cx="111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2"/>
            <p:cNvSpPr>
              <a:spLocks noEditPoints="1"/>
            </p:cNvSpPr>
            <p:nvPr userDrawn="1"/>
          </p:nvSpPr>
          <p:spPr bwMode="auto">
            <a:xfrm>
              <a:off x="3725863" y="3233738"/>
              <a:ext cx="60325" cy="74613"/>
            </a:xfrm>
            <a:custGeom>
              <a:avLst/>
              <a:gdLst>
                <a:gd name="T0" fmla="*/ 0 w 309"/>
                <a:gd name="T1" fmla="*/ 0 h 374"/>
                <a:gd name="T2" fmla="*/ 129 w 309"/>
                <a:gd name="T3" fmla="*/ 0 h 374"/>
                <a:gd name="T4" fmla="*/ 167 w 309"/>
                <a:gd name="T5" fmla="*/ 1 h 374"/>
                <a:gd name="T6" fmla="*/ 195 w 309"/>
                <a:gd name="T7" fmla="*/ 5 h 374"/>
                <a:gd name="T8" fmla="*/ 210 w 309"/>
                <a:gd name="T9" fmla="*/ 9 h 374"/>
                <a:gd name="T10" fmla="*/ 239 w 309"/>
                <a:gd name="T11" fmla="*/ 24 h 374"/>
                <a:gd name="T12" fmla="*/ 251 w 309"/>
                <a:gd name="T13" fmla="*/ 32 h 374"/>
                <a:gd name="T14" fmla="*/ 276 w 309"/>
                <a:gd name="T15" fmla="*/ 61 h 374"/>
                <a:gd name="T16" fmla="*/ 294 w 309"/>
                <a:gd name="T17" fmla="*/ 95 h 374"/>
                <a:gd name="T18" fmla="*/ 301 w 309"/>
                <a:gd name="T19" fmla="*/ 116 h 374"/>
                <a:gd name="T20" fmla="*/ 308 w 309"/>
                <a:gd name="T21" fmla="*/ 161 h 374"/>
                <a:gd name="T22" fmla="*/ 309 w 309"/>
                <a:gd name="T23" fmla="*/ 185 h 374"/>
                <a:gd name="T24" fmla="*/ 306 w 309"/>
                <a:gd name="T25" fmla="*/ 225 h 374"/>
                <a:gd name="T26" fmla="*/ 300 w 309"/>
                <a:gd name="T27" fmla="*/ 261 h 374"/>
                <a:gd name="T28" fmla="*/ 294 w 309"/>
                <a:gd name="T29" fmla="*/ 276 h 374"/>
                <a:gd name="T30" fmla="*/ 281 w 309"/>
                <a:gd name="T31" fmla="*/ 304 h 374"/>
                <a:gd name="T32" fmla="*/ 273 w 309"/>
                <a:gd name="T33" fmla="*/ 316 h 374"/>
                <a:gd name="T34" fmla="*/ 257 w 309"/>
                <a:gd name="T35" fmla="*/ 334 h 374"/>
                <a:gd name="T36" fmla="*/ 240 w 309"/>
                <a:gd name="T37" fmla="*/ 349 h 374"/>
                <a:gd name="T38" fmla="*/ 230 w 309"/>
                <a:gd name="T39" fmla="*/ 355 h 374"/>
                <a:gd name="T40" fmla="*/ 207 w 309"/>
                <a:gd name="T41" fmla="*/ 365 h 374"/>
                <a:gd name="T42" fmla="*/ 195 w 309"/>
                <a:gd name="T43" fmla="*/ 368 h 374"/>
                <a:gd name="T44" fmla="*/ 167 w 309"/>
                <a:gd name="T45" fmla="*/ 372 h 374"/>
                <a:gd name="T46" fmla="*/ 135 w 309"/>
                <a:gd name="T47" fmla="*/ 374 h 374"/>
                <a:gd name="T48" fmla="*/ 49 w 309"/>
                <a:gd name="T49" fmla="*/ 330 h 374"/>
                <a:gd name="T50" fmla="*/ 129 w 309"/>
                <a:gd name="T51" fmla="*/ 330 h 374"/>
                <a:gd name="T52" fmla="*/ 162 w 309"/>
                <a:gd name="T53" fmla="*/ 329 h 374"/>
                <a:gd name="T54" fmla="*/ 187 w 309"/>
                <a:gd name="T55" fmla="*/ 323 h 374"/>
                <a:gd name="T56" fmla="*/ 197 w 309"/>
                <a:gd name="T57" fmla="*/ 319 h 374"/>
                <a:gd name="T58" fmla="*/ 214 w 309"/>
                <a:gd name="T59" fmla="*/ 310 h 374"/>
                <a:gd name="T60" fmla="*/ 221 w 309"/>
                <a:gd name="T61" fmla="*/ 304 h 374"/>
                <a:gd name="T62" fmla="*/ 236 w 309"/>
                <a:gd name="T63" fmla="*/ 283 h 374"/>
                <a:gd name="T64" fmla="*/ 248 w 309"/>
                <a:gd name="T65" fmla="*/ 257 h 374"/>
                <a:gd name="T66" fmla="*/ 253 w 309"/>
                <a:gd name="T67" fmla="*/ 240 h 374"/>
                <a:gd name="T68" fmla="*/ 257 w 309"/>
                <a:gd name="T69" fmla="*/ 204 h 374"/>
                <a:gd name="T70" fmla="*/ 258 w 309"/>
                <a:gd name="T71" fmla="*/ 184 h 374"/>
                <a:gd name="T72" fmla="*/ 255 w 309"/>
                <a:gd name="T73" fmla="*/ 145 h 374"/>
                <a:gd name="T74" fmla="*/ 251 w 309"/>
                <a:gd name="T75" fmla="*/ 122 h 374"/>
                <a:gd name="T76" fmla="*/ 243 w 309"/>
                <a:gd name="T77" fmla="*/ 102 h 374"/>
                <a:gd name="T78" fmla="*/ 239 w 309"/>
                <a:gd name="T79" fmla="*/ 94 h 374"/>
                <a:gd name="T80" fmla="*/ 218 w 309"/>
                <a:gd name="T81" fmla="*/ 67 h 374"/>
                <a:gd name="T82" fmla="*/ 205 w 309"/>
                <a:gd name="T83" fmla="*/ 58 h 374"/>
                <a:gd name="T84" fmla="*/ 192 w 309"/>
                <a:gd name="T85" fmla="*/ 52 h 374"/>
                <a:gd name="T86" fmla="*/ 181 w 309"/>
                <a:gd name="T87" fmla="*/ 49 h 374"/>
                <a:gd name="T88" fmla="*/ 148 w 309"/>
                <a:gd name="T89" fmla="*/ 44 h 374"/>
                <a:gd name="T90" fmla="*/ 49 w 309"/>
                <a:gd name="T91" fmla="*/ 4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9" h="374">
                  <a:moveTo>
                    <a:pt x="0" y="374"/>
                  </a:moveTo>
                  <a:lnTo>
                    <a:pt x="0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49" y="1"/>
                  </a:lnTo>
                  <a:lnTo>
                    <a:pt x="167" y="1"/>
                  </a:lnTo>
                  <a:lnTo>
                    <a:pt x="182" y="3"/>
                  </a:lnTo>
                  <a:lnTo>
                    <a:pt x="195" y="5"/>
                  </a:lnTo>
                  <a:lnTo>
                    <a:pt x="195" y="5"/>
                  </a:lnTo>
                  <a:lnTo>
                    <a:pt x="210" y="9"/>
                  </a:lnTo>
                  <a:lnTo>
                    <a:pt x="226" y="16"/>
                  </a:lnTo>
                  <a:lnTo>
                    <a:pt x="239" y="24"/>
                  </a:lnTo>
                  <a:lnTo>
                    <a:pt x="251" y="32"/>
                  </a:lnTo>
                  <a:lnTo>
                    <a:pt x="251" y="32"/>
                  </a:lnTo>
                  <a:lnTo>
                    <a:pt x="264" y="45"/>
                  </a:lnTo>
                  <a:lnTo>
                    <a:pt x="276" y="61"/>
                  </a:lnTo>
                  <a:lnTo>
                    <a:pt x="287" y="77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301" y="116"/>
                  </a:lnTo>
                  <a:lnTo>
                    <a:pt x="305" y="138"/>
                  </a:lnTo>
                  <a:lnTo>
                    <a:pt x="308" y="161"/>
                  </a:lnTo>
                  <a:lnTo>
                    <a:pt x="309" y="185"/>
                  </a:lnTo>
                  <a:lnTo>
                    <a:pt x="309" y="185"/>
                  </a:lnTo>
                  <a:lnTo>
                    <a:pt x="308" y="206"/>
                  </a:lnTo>
                  <a:lnTo>
                    <a:pt x="306" y="225"/>
                  </a:lnTo>
                  <a:lnTo>
                    <a:pt x="304" y="244"/>
                  </a:lnTo>
                  <a:lnTo>
                    <a:pt x="300" y="261"/>
                  </a:lnTo>
                  <a:lnTo>
                    <a:pt x="300" y="261"/>
                  </a:lnTo>
                  <a:lnTo>
                    <a:pt x="294" y="276"/>
                  </a:lnTo>
                  <a:lnTo>
                    <a:pt x="288" y="291"/>
                  </a:lnTo>
                  <a:lnTo>
                    <a:pt x="281" y="304"/>
                  </a:lnTo>
                  <a:lnTo>
                    <a:pt x="273" y="316"/>
                  </a:lnTo>
                  <a:lnTo>
                    <a:pt x="273" y="316"/>
                  </a:lnTo>
                  <a:lnTo>
                    <a:pt x="266" y="325"/>
                  </a:lnTo>
                  <a:lnTo>
                    <a:pt x="257" y="334"/>
                  </a:lnTo>
                  <a:lnTo>
                    <a:pt x="248" y="343"/>
                  </a:lnTo>
                  <a:lnTo>
                    <a:pt x="240" y="349"/>
                  </a:lnTo>
                  <a:lnTo>
                    <a:pt x="240" y="349"/>
                  </a:lnTo>
                  <a:lnTo>
                    <a:pt x="230" y="355"/>
                  </a:lnTo>
                  <a:lnTo>
                    <a:pt x="219" y="360"/>
                  </a:lnTo>
                  <a:lnTo>
                    <a:pt x="207" y="365"/>
                  </a:lnTo>
                  <a:lnTo>
                    <a:pt x="195" y="368"/>
                  </a:lnTo>
                  <a:lnTo>
                    <a:pt x="195" y="368"/>
                  </a:lnTo>
                  <a:lnTo>
                    <a:pt x="181" y="371"/>
                  </a:lnTo>
                  <a:lnTo>
                    <a:pt x="167" y="372"/>
                  </a:lnTo>
                  <a:lnTo>
                    <a:pt x="152" y="373"/>
                  </a:lnTo>
                  <a:lnTo>
                    <a:pt x="135" y="374"/>
                  </a:lnTo>
                  <a:lnTo>
                    <a:pt x="0" y="374"/>
                  </a:lnTo>
                  <a:close/>
                  <a:moveTo>
                    <a:pt x="49" y="330"/>
                  </a:moveTo>
                  <a:lnTo>
                    <a:pt x="129" y="330"/>
                  </a:lnTo>
                  <a:lnTo>
                    <a:pt x="129" y="330"/>
                  </a:lnTo>
                  <a:lnTo>
                    <a:pt x="147" y="330"/>
                  </a:lnTo>
                  <a:lnTo>
                    <a:pt x="162" y="329"/>
                  </a:lnTo>
                  <a:lnTo>
                    <a:pt x="175" y="327"/>
                  </a:lnTo>
                  <a:lnTo>
                    <a:pt x="187" y="323"/>
                  </a:lnTo>
                  <a:lnTo>
                    <a:pt x="187" y="323"/>
                  </a:lnTo>
                  <a:lnTo>
                    <a:pt x="197" y="319"/>
                  </a:lnTo>
                  <a:lnTo>
                    <a:pt x="206" y="315"/>
                  </a:lnTo>
                  <a:lnTo>
                    <a:pt x="214" y="310"/>
                  </a:lnTo>
                  <a:lnTo>
                    <a:pt x="221" y="304"/>
                  </a:lnTo>
                  <a:lnTo>
                    <a:pt x="221" y="304"/>
                  </a:lnTo>
                  <a:lnTo>
                    <a:pt x="229" y="294"/>
                  </a:lnTo>
                  <a:lnTo>
                    <a:pt x="236" y="283"/>
                  </a:lnTo>
                  <a:lnTo>
                    <a:pt x="243" y="271"/>
                  </a:lnTo>
                  <a:lnTo>
                    <a:pt x="248" y="257"/>
                  </a:lnTo>
                  <a:lnTo>
                    <a:pt x="248" y="257"/>
                  </a:lnTo>
                  <a:lnTo>
                    <a:pt x="253" y="240"/>
                  </a:lnTo>
                  <a:lnTo>
                    <a:pt x="256" y="223"/>
                  </a:lnTo>
                  <a:lnTo>
                    <a:pt x="257" y="204"/>
                  </a:lnTo>
                  <a:lnTo>
                    <a:pt x="258" y="184"/>
                  </a:lnTo>
                  <a:lnTo>
                    <a:pt x="258" y="184"/>
                  </a:lnTo>
                  <a:lnTo>
                    <a:pt x="257" y="156"/>
                  </a:lnTo>
                  <a:lnTo>
                    <a:pt x="255" y="145"/>
                  </a:lnTo>
                  <a:lnTo>
                    <a:pt x="253" y="133"/>
                  </a:lnTo>
                  <a:lnTo>
                    <a:pt x="251" y="122"/>
                  </a:lnTo>
                  <a:lnTo>
                    <a:pt x="247" y="112"/>
                  </a:lnTo>
                  <a:lnTo>
                    <a:pt x="243" y="102"/>
                  </a:lnTo>
                  <a:lnTo>
                    <a:pt x="239" y="94"/>
                  </a:lnTo>
                  <a:lnTo>
                    <a:pt x="239" y="94"/>
                  </a:lnTo>
                  <a:lnTo>
                    <a:pt x="229" y="79"/>
                  </a:lnTo>
                  <a:lnTo>
                    <a:pt x="218" y="67"/>
                  </a:lnTo>
                  <a:lnTo>
                    <a:pt x="211" y="63"/>
                  </a:lnTo>
                  <a:lnTo>
                    <a:pt x="205" y="58"/>
                  </a:lnTo>
                  <a:lnTo>
                    <a:pt x="198" y="55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81" y="49"/>
                  </a:lnTo>
                  <a:lnTo>
                    <a:pt x="166" y="46"/>
                  </a:lnTo>
                  <a:lnTo>
                    <a:pt x="148" y="44"/>
                  </a:lnTo>
                  <a:lnTo>
                    <a:pt x="128" y="44"/>
                  </a:lnTo>
                  <a:lnTo>
                    <a:pt x="49" y="44"/>
                  </a:lnTo>
                  <a:lnTo>
                    <a:pt x="49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3"/>
            <p:cNvSpPr>
              <a:spLocks/>
            </p:cNvSpPr>
            <p:nvPr userDrawn="1"/>
          </p:nvSpPr>
          <p:spPr bwMode="auto">
            <a:xfrm>
              <a:off x="3800476" y="3233738"/>
              <a:ext cx="55563" cy="74613"/>
            </a:xfrm>
            <a:custGeom>
              <a:avLst/>
              <a:gdLst>
                <a:gd name="T0" fmla="*/ 0 w 280"/>
                <a:gd name="T1" fmla="*/ 374 h 374"/>
                <a:gd name="T2" fmla="*/ 0 w 280"/>
                <a:gd name="T3" fmla="*/ 0 h 374"/>
                <a:gd name="T4" fmla="*/ 271 w 280"/>
                <a:gd name="T5" fmla="*/ 0 h 374"/>
                <a:gd name="T6" fmla="*/ 271 w 280"/>
                <a:gd name="T7" fmla="*/ 44 h 374"/>
                <a:gd name="T8" fmla="*/ 50 w 280"/>
                <a:gd name="T9" fmla="*/ 44 h 374"/>
                <a:gd name="T10" fmla="*/ 50 w 280"/>
                <a:gd name="T11" fmla="*/ 159 h 374"/>
                <a:gd name="T12" fmla="*/ 257 w 280"/>
                <a:gd name="T13" fmla="*/ 159 h 374"/>
                <a:gd name="T14" fmla="*/ 257 w 280"/>
                <a:gd name="T15" fmla="*/ 202 h 374"/>
                <a:gd name="T16" fmla="*/ 50 w 280"/>
                <a:gd name="T17" fmla="*/ 202 h 374"/>
                <a:gd name="T18" fmla="*/ 50 w 280"/>
                <a:gd name="T19" fmla="*/ 330 h 374"/>
                <a:gd name="T20" fmla="*/ 280 w 280"/>
                <a:gd name="T21" fmla="*/ 330 h 374"/>
                <a:gd name="T22" fmla="*/ 280 w 280"/>
                <a:gd name="T23" fmla="*/ 374 h 374"/>
                <a:gd name="T24" fmla="*/ 0 w 280"/>
                <a:gd name="T25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374">
                  <a:moveTo>
                    <a:pt x="0" y="374"/>
                  </a:moveTo>
                  <a:lnTo>
                    <a:pt x="0" y="0"/>
                  </a:lnTo>
                  <a:lnTo>
                    <a:pt x="271" y="0"/>
                  </a:lnTo>
                  <a:lnTo>
                    <a:pt x="271" y="44"/>
                  </a:lnTo>
                  <a:lnTo>
                    <a:pt x="50" y="44"/>
                  </a:lnTo>
                  <a:lnTo>
                    <a:pt x="50" y="159"/>
                  </a:lnTo>
                  <a:lnTo>
                    <a:pt x="257" y="159"/>
                  </a:lnTo>
                  <a:lnTo>
                    <a:pt x="257" y="202"/>
                  </a:lnTo>
                  <a:lnTo>
                    <a:pt x="50" y="202"/>
                  </a:lnTo>
                  <a:lnTo>
                    <a:pt x="50" y="330"/>
                  </a:lnTo>
                  <a:lnTo>
                    <a:pt x="280" y="330"/>
                  </a:lnTo>
                  <a:lnTo>
                    <a:pt x="280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4"/>
            <p:cNvSpPr>
              <a:spLocks/>
            </p:cNvSpPr>
            <p:nvPr userDrawn="1"/>
          </p:nvSpPr>
          <p:spPr bwMode="auto">
            <a:xfrm>
              <a:off x="3867151" y="3233738"/>
              <a:ext cx="58738" cy="74613"/>
            </a:xfrm>
            <a:custGeom>
              <a:avLst/>
              <a:gdLst>
                <a:gd name="T0" fmla="*/ 0 w 295"/>
                <a:gd name="T1" fmla="*/ 374 h 374"/>
                <a:gd name="T2" fmla="*/ 0 w 295"/>
                <a:gd name="T3" fmla="*/ 0 h 374"/>
                <a:gd name="T4" fmla="*/ 51 w 295"/>
                <a:gd name="T5" fmla="*/ 0 h 374"/>
                <a:gd name="T6" fmla="*/ 247 w 295"/>
                <a:gd name="T7" fmla="*/ 294 h 374"/>
                <a:gd name="T8" fmla="*/ 247 w 295"/>
                <a:gd name="T9" fmla="*/ 0 h 374"/>
                <a:gd name="T10" fmla="*/ 295 w 295"/>
                <a:gd name="T11" fmla="*/ 0 h 374"/>
                <a:gd name="T12" fmla="*/ 295 w 295"/>
                <a:gd name="T13" fmla="*/ 374 h 374"/>
                <a:gd name="T14" fmla="*/ 244 w 295"/>
                <a:gd name="T15" fmla="*/ 374 h 374"/>
                <a:gd name="T16" fmla="*/ 48 w 295"/>
                <a:gd name="T17" fmla="*/ 80 h 374"/>
                <a:gd name="T18" fmla="*/ 48 w 295"/>
                <a:gd name="T19" fmla="*/ 374 h 374"/>
                <a:gd name="T20" fmla="*/ 0 w 295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374">
                  <a:moveTo>
                    <a:pt x="0" y="37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5" y="0"/>
                  </a:lnTo>
                  <a:lnTo>
                    <a:pt x="295" y="374"/>
                  </a:lnTo>
                  <a:lnTo>
                    <a:pt x="244" y="374"/>
                  </a:lnTo>
                  <a:lnTo>
                    <a:pt x="48" y="80"/>
                  </a:lnTo>
                  <a:lnTo>
                    <a:pt x="48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5"/>
            <p:cNvSpPr>
              <a:spLocks/>
            </p:cNvSpPr>
            <p:nvPr userDrawn="1"/>
          </p:nvSpPr>
          <p:spPr bwMode="auto">
            <a:xfrm>
              <a:off x="3937001" y="3233738"/>
              <a:ext cx="58738" cy="74613"/>
            </a:xfrm>
            <a:custGeom>
              <a:avLst/>
              <a:gdLst>
                <a:gd name="T0" fmla="*/ 123 w 296"/>
                <a:gd name="T1" fmla="*/ 374 h 374"/>
                <a:gd name="T2" fmla="*/ 123 w 296"/>
                <a:gd name="T3" fmla="*/ 44 h 374"/>
                <a:gd name="T4" fmla="*/ 0 w 296"/>
                <a:gd name="T5" fmla="*/ 44 h 374"/>
                <a:gd name="T6" fmla="*/ 0 w 296"/>
                <a:gd name="T7" fmla="*/ 0 h 374"/>
                <a:gd name="T8" fmla="*/ 296 w 296"/>
                <a:gd name="T9" fmla="*/ 0 h 374"/>
                <a:gd name="T10" fmla="*/ 296 w 296"/>
                <a:gd name="T11" fmla="*/ 44 h 374"/>
                <a:gd name="T12" fmla="*/ 172 w 296"/>
                <a:gd name="T13" fmla="*/ 44 h 374"/>
                <a:gd name="T14" fmla="*/ 172 w 296"/>
                <a:gd name="T15" fmla="*/ 374 h 374"/>
                <a:gd name="T16" fmla="*/ 123 w 296"/>
                <a:gd name="T1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4">
                  <a:moveTo>
                    <a:pt x="123" y="374"/>
                  </a:moveTo>
                  <a:lnTo>
                    <a:pt x="123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4"/>
                  </a:lnTo>
                  <a:lnTo>
                    <a:pt x="172" y="44"/>
                  </a:lnTo>
                  <a:lnTo>
                    <a:pt x="172" y="374"/>
                  </a:lnTo>
                  <a:lnTo>
                    <a:pt x="123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06"/>
            <p:cNvSpPr>
              <a:spLocks noChangeArrowheads="1"/>
            </p:cNvSpPr>
            <p:nvPr userDrawn="1"/>
          </p:nvSpPr>
          <p:spPr bwMode="auto">
            <a:xfrm>
              <a:off x="4006851" y="3233738"/>
              <a:ext cx="9525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7"/>
            <p:cNvSpPr>
              <a:spLocks noEditPoints="1"/>
            </p:cNvSpPr>
            <p:nvPr userDrawn="1"/>
          </p:nvSpPr>
          <p:spPr bwMode="auto">
            <a:xfrm>
              <a:off x="4025901" y="3233738"/>
              <a:ext cx="69850" cy="74613"/>
            </a:xfrm>
            <a:custGeom>
              <a:avLst/>
              <a:gdLst>
                <a:gd name="T0" fmla="*/ 0 w 349"/>
                <a:gd name="T1" fmla="*/ 374 h 374"/>
                <a:gd name="T2" fmla="*/ 143 w 349"/>
                <a:gd name="T3" fmla="*/ 0 h 374"/>
                <a:gd name="T4" fmla="*/ 196 w 349"/>
                <a:gd name="T5" fmla="*/ 0 h 374"/>
                <a:gd name="T6" fmla="*/ 349 w 349"/>
                <a:gd name="T7" fmla="*/ 374 h 374"/>
                <a:gd name="T8" fmla="*/ 293 w 349"/>
                <a:gd name="T9" fmla="*/ 374 h 374"/>
                <a:gd name="T10" fmla="*/ 249 w 349"/>
                <a:gd name="T11" fmla="*/ 261 h 374"/>
                <a:gd name="T12" fmla="*/ 93 w 349"/>
                <a:gd name="T13" fmla="*/ 261 h 374"/>
                <a:gd name="T14" fmla="*/ 52 w 349"/>
                <a:gd name="T15" fmla="*/ 374 h 374"/>
                <a:gd name="T16" fmla="*/ 0 w 349"/>
                <a:gd name="T17" fmla="*/ 374 h 374"/>
                <a:gd name="T18" fmla="*/ 108 w 349"/>
                <a:gd name="T19" fmla="*/ 221 h 374"/>
                <a:gd name="T20" fmla="*/ 234 w 349"/>
                <a:gd name="T21" fmla="*/ 221 h 374"/>
                <a:gd name="T22" fmla="*/ 195 w 349"/>
                <a:gd name="T23" fmla="*/ 117 h 374"/>
                <a:gd name="T24" fmla="*/ 195 w 349"/>
                <a:gd name="T25" fmla="*/ 117 h 374"/>
                <a:gd name="T26" fmla="*/ 179 w 349"/>
                <a:gd name="T27" fmla="*/ 74 h 374"/>
                <a:gd name="T28" fmla="*/ 169 w 349"/>
                <a:gd name="T29" fmla="*/ 39 h 374"/>
                <a:gd name="T30" fmla="*/ 169 w 349"/>
                <a:gd name="T31" fmla="*/ 39 h 374"/>
                <a:gd name="T32" fmla="*/ 164 w 349"/>
                <a:gd name="T33" fmla="*/ 57 h 374"/>
                <a:gd name="T34" fmla="*/ 160 w 349"/>
                <a:gd name="T35" fmla="*/ 75 h 374"/>
                <a:gd name="T36" fmla="*/ 154 w 349"/>
                <a:gd name="T37" fmla="*/ 93 h 374"/>
                <a:gd name="T38" fmla="*/ 148 w 349"/>
                <a:gd name="T39" fmla="*/ 111 h 374"/>
                <a:gd name="T40" fmla="*/ 108 w 349"/>
                <a:gd name="T41" fmla="*/ 22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74">
                  <a:moveTo>
                    <a:pt x="0" y="374"/>
                  </a:moveTo>
                  <a:lnTo>
                    <a:pt x="143" y="0"/>
                  </a:lnTo>
                  <a:lnTo>
                    <a:pt x="196" y="0"/>
                  </a:lnTo>
                  <a:lnTo>
                    <a:pt x="349" y="374"/>
                  </a:lnTo>
                  <a:lnTo>
                    <a:pt x="293" y="374"/>
                  </a:lnTo>
                  <a:lnTo>
                    <a:pt x="249" y="261"/>
                  </a:lnTo>
                  <a:lnTo>
                    <a:pt x="93" y="261"/>
                  </a:lnTo>
                  <a:lnTo>
                    <a:pt x="52" y="374"/>
                  </a:lnTo>
                  <a:lnTo>
                    <a:pt x="0" y="374"/>
                  </a:lnTo>
                  <a:close/>
                  <a:moveTo>
                    <a:pt x="108" y="221"/>
                  </a:moveTo>
                  <a:lnTo>
                    <a:pt x="234" y="221"/>
                  </a:lnTo>
                  <a:lnTo>
                    <a:pt x="195" y="117"/>
                  </a:lnTo>
                  <a:lnTo>
                    <a:pt x="195" y="117"/>
                  </a:lnTo>
                  <a:lnTo>
                    <a:pt x="179" y="74"/>
                  </a:lnTo>
                  <a:lnTo>
                    <a:pt x="169" y="39"/>
                  </a:lnTo>
                  <a:lnTo>
                    <a:pt x="169" y="39"/>
                  </a:lnTo>
                  <a:lnTo>
                    <a:pt x="164" y="57"/>
                  </a:lnTo>
                  <a:lnTo>
                    <a:pt x="160" y="75"/>
                  </a:lnTo>
                  <a:lnTo>
                    <a:pt x="154" y="93"/>
                  </a:lnTo>
                  <a:lnTo>
                    <a:pt x="148" y="111"/>
                  </a:lnTo>
                  <a:lnTo>
                    <a:pt x="108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8"/>
            <p:cNvSpPr>
              <a:spLocks/>
            </p:cNvSpPr>
            <p:nvPr userDrawn="1"/>
          </p:nvSpPr>
          <p:spPr bwMode="auto">
            <a:xfrm>
              <a:off x="4103688" y="3233738"/>
              <a:ext cx="46038" cy="74613"/>
            </a:xfrm>
            <a:custGeom>
              <a:avLst/>
              <a:gdLst>
                <a:gd name="T0" fmla="*/ 0 w 233"/>
                <a:gd name="T1" fmla="*/ 374 h 374"/>
                <a:gd name="T2" fmla="*/ 0 w 233"/>
                <a:gd name="T3" fmla="*/ 0 h 374"/>
                <a:gd name="T4" fmla="*/ 49 w 233"/>
                <a:gd name="T5" fmla="*/ 0 h 374"/>
                <a:gd name="T6" fmla="*/ 49 w 233"/>
                <a:gd name="T7" fmla="*/ 330 h 374"/>
                <a:gd name="T8" fmla="*/ 233 w 233"/>
                <a:gd name="T9" fmla="*/ 330 h 374"/>
                <a:gd name="T10" fmla="*/ 233 w 233"/>
                <a:gd name="T11" fmla="*/ 374 h 374"/>
                <a:gd name="T12" fmla="*/ 0 w 233"/>
                <a:gd name="T13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374">
                  <a:moveTo>
                    <a:pt x="0" y="374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330"/>
                  </a:lnTo>
                  <a:lnTo>
                    <a:pt x="233" y="330"/>
                  </a:lnTo>
                  <a:lnTo>
                    <a:pt x="233" y="374"/>
                  </a:lnTo>
                  <a:lnTo>
                    <a:pt x="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9"/>
            <p:cNvSpPr>
              <a:spLocks/>
            </p:cNvSpPr>
            <p:nvPr userDrawn="1"/>
          </p:nvSpPr>
          <p:spPr bwMode="auto">
            <a:xfrm>
              <a:off x="4187826" y="3232151"/>
              <a:ext cx="65088" cy="77788"/>
            </a:xfrm>
            <a:custGeom>
              <a:avLst/>
              <a:gdLst>
                <a:gd name="T0" fmla="*/ 331 w 331"/>
                <a:gd name="T1" fmla="*/ 263 h 388"/>
                <a:gd name="T2" fmla="*/ 316 w 331"/>
                <a:gd name="T3" fmla="*/ 304 h 388"/>
                <a:gd name="T4" fmla="*/ 293 w 331"/>
                <a:gd name="T5" fmla="*/ 338 h 388"/>
                <a:gd name="T6" fmla="*/ 275 w 331"/>
                <a:gd name="T7" fmla="*/ 355 h 388"/>
                <a:gd name="T8" fmla="*/ 242 w 331"/>
                <a:gd name="T9" fmla="*/ 375 h 388"/>
                <a:gd name="T10" fmla="*/ 204 w 331"/>
                <a:gd name="T11" fmla="*/ 386 h 388"/>
                <a:gd name="T12" fmla="*/ 176 w 331"/>
                <a:gd name="T13" fmla="*/ 388 h 388"/>
                <a:gd name="T14" fmla="*/ 134 w 331"/>
                <a:gd name="T15" fmla="*/ 385 h 388"/>
                <a:gd name="T16" fmla="*/ 98 w 331"/>
                <a:gd name="T17" fmla="*/ 374 h 388"/>
                <a:gd name="T18" fmla="*/ 78 w 331"/>
                <a:gd name="T19" fmla="*/ 363 h 388"/>
                <a:gd name="T20" fmla="*/ 52 w 331"/>
                <a:gd name="T21" fmla="*/ 341 h 388"/>
                <a:gd name="T22" fmla="*/ 31 w 331"/>
                <a:gd name="T23" fmla="*/ 314 h 388"/>
                <a:gd name="T24" fmla="*/ 20 w 331"/>
                <a:gd name="T25" fmla="*/ 292 h 388"/>
                <a:gd name="T26" fmla="*/ 5 w 331"/>
                <a:gd name="T27" fmla="*/ 243 h 388"/>
                <a:gd name="T28" fmla="*/ 0 w 331"/>
                <a:gd name="T29" fmla="*/ 191 h 388"/>
                <a:gd name="T30" fmla="*/ 4 w 331"/>
                <a:gd name="T31" fmla="*/ 149 h 388"/>
                <a:gd name="T32" fmla="*/ 12 w 331"/>
                <a:gd name="T33" fmla="*/ 112 h 388"/>
                <a:gd name="T34" fmla="*/ 22 w 331"/>
                <a:gd name="T35" fmla="*/ 89 h 388"/>
                <a:gd name="T36" fmla="*/ 42 w 331"/>
                <a:gd name="T37" fmla="*/ 60 h 388"/>
                <a:gd name="T38" fmla="*/ 67 w 331"/>
                <a:gd name="T39" fmla="*/ 36 h 388"/>
                <a:gd name="T40" fmla="*/ 86 w 331"/>
                <a:gd name="T41" fmla="*/ 23 h 388"/>
                <a:gd name="T42" fmla="*/ 118 w 331"/>
                <a:gd name="T43" fmla="*/ 9 h 388"/>
                <a:gd name="T44" fmla="*/ 153 w 331"/>
                <a:gd name="T45" fmla="*/ 2 h 388"/>
                <a:gd name="T46" fmla="*/ 177 w 331"/>
                <a:gd name="T47" fmla="*/ 0 h 388"/>
                <a:gd name="T48" fmla="*/ 216 w 331"/>
                <a:gd name="T49" fmla="*/ 4 h 388"/>
                <a:gd name="T50" fmla="*/ 251 w 331"/>
                <a:gd name="T51" fmla="*/ 16 h 388"/>
                <a:gd name="T52" fmla="*/ 272 w 331"/>
                <a:gd name="T53" fmla="*/ 29 h 388"/>
                <a:gd name="T54" fmla="*/ 297 w 331"/>
                <a:gd name="T55" fmla="*/ 53 h 388"/>
                <a:gd name="T56" fmla="*/ 316 w 331"/>
                <a:gd name="T57" fmla="*/ 85 h 388"/>
                <a:gd name="T58" fmla="*/ 276 w 331"/>
                <a:gd name="T59" fmla="*/ 121 h 388"/>
                <a:gd name="T60" fmla="*/ 260 w 331"/>
                <a:gd name="T61" fmla="*/ 86 h 388"/>
                <a:gd name="T62" fmla="*/ 244 w 331"/>
                <a:gd name="T63" fmla="*/ 66 h 388"/>
                <a:gd name="T64" fmla="*/ 231 w 331"/>
                <a:gd name="T65" fmla="*/ 57 h 388"/>
                <a:gd name="T66" fmla="*/ 211 w 331"/>
                <a:gd name="T67" fmla="*/ 48 h 388"/>
                <a:gd name="T68" fmla="*/ 176 w 331"/>
                <a:gd name="T69" fmla="*/ 43 h 388"/>
                <a:gd name="T70" fmla="*/ 145 w 331"/>
                <a:gd name="T71" fmla="*/ 46 h 388"/>
                <a:gd name="T72" fmla="*/ 119 w 331"/>
                <a:gd name="T73" fmla="*/ 54 h 388"/>
                <a:gd name="T74" fmla="*/ 104 w 331"/>
                <a:gd name="T75" fmla="*/ 63 h 388"/>
                <a:gd name="T76" fmla="*/ 84 w 331"/>
                <a:gd name="T77" fmla="*/ 81 h 388"/>
                <a:gd name="T78" fmla="*/ 70 w 331"/>
                <a:gd name="T79" fmla="*/ 102 h 388"/>
                <a:gd name="T80" fmla="*/ 64 w 331"/>
                <a:gd name="T81" fmla="*/ 119 h 388"/>
                <a:gd name="T82" fmla="*/ 52 w 331"/>
                <a:gd name="T83" fmla="*/ 172 h 388"/>
                <a:gd name="T84" fmla="*/ 53 w 331"/>
                <a:gd name="T85" fmla="*/ 214 h 388"/>
                <a:gd name="T86" fmla="*/ 66 w 331"/>
                <a:gd name="T87" fmla="*/ 275 h 388"/>
                <a:gd name="T88" fmla="*/ 73 w 331"/>
                <a:gd name="T89" fmla="*/ 291 h 388"/>
                <a:gd name="T90" fmla="*/ 89 w 331"/>
                <a:gd name="T91" fmla="*/ 312 h 388"/>
                <a:gd name="T92" fmla="*/ 108 w 331"/>
                <a:gd name="T93" fmla="*/ 328 h 388"/>
                <a:gd name="T94" fmla="*/ 139 w 331"/>
                <a:gd name="T95" fmla="*/ 341 h 388"/>
                <a:gd name="T96" fmla="*/ 172 w 331"/>
                <a:gd name="T97" fmla="*/ 346 h 388"/>
                <a:gd name="T98" fmla="*/ 202 w 331"/>
                <a:gd name="T99" fmla="*/ 342 h 388"/>
                <a:gd name="T100" fmla="*/ 227 w 331"/>
                <a:gd name="T101" fmla="*/ 331 h 388"/>
                <a:gd name="T102" fmla="*/ 242 w 331"/>
                <a:gd name="T103" fmla="*/ 322 h 388"/>
                <a:gd name="T104" fmla="*/ 262 w 331"/>
                <a:gd name="T105" fmla="*/ 300 h 388"/>
                <a:gd name="T106" fmla="*/ 275 w 331"/>
                <a:gd name="T107" fmla="*/ 272 h 388"/>
                <a:gd name="T108" fmla="*/ 281 w 331"/>
                <a:gd name="T109" fmla="*/ 25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388">
                  <a:moveTo>
                    <a:pt x="281" y="250"/>
                  </a:moveTo>
                  <a:lnTo>
                    <a:pt x="331" y="263"/>
                  </a:lnTo>
                  <a:lnTo>
                    <a:pt x="331" y="263"/>
                  </a:lnTo>
                  <a:lnTo>
                    <a:pt x="327" y="277"/>
                  </a:lnTo>
                  <a:lnTo>
                    <a:pt x="322" y="291"/>
                  </a:lnTo>
                  <a:lnTo>
                    <a:pt x="316" y="304"/>
                  </a:lnTo>
                  <a:lnTo>
                    <a:pt x="310" y="316"/>
                  </a:lnTo>
                  <a:lnTo>
                    <a:pt x="302" y="327"/>
                  </a:lnTo>
                  <a:lnTo>
                    <a:pt x="293" y="338"/>
                  </a:lnTo>
                  <a:lnTo>
                    <a:pt x="285" y="348"/>
                  </a:lnTo>
                  <a:lnTo>
                    <a:pt x="275" y="355"/>
                  </a:lnTo>
                  <a:lnTo>
                    <a:pt x="275" y="355"/>
                  </a:lnTo>
                  <a:lnTo>
                    <a:pt x="265" y="363"/>
                  </a:lnTo>
                  <a:lnTo>
                    <a:pt x="254" y="369"/>
                  </a:lnTo>
                  <a:lnTo>
                    <a:pt x="242" y="375"/>
                  </a:lnTo>
                  <a:lnTo>
                    <a:pt x="230" y="379"/>
                  </a:lnTo>
                  <a:lnTo>
                    <a:pt x="217" y="384"/>
                  </a:lnTo>
                  <a:lnTo>
                    <a:pt x="204" y="386"/>
                  </a:lnTo>
                  <a:lnTo>
                    <a:pt x="191" y="387"/>
                  </a:lnTo>
                  <a:lnTo>
                    <a:pt x="176" y="388"/>
                  </a:lnTo>
                  <a:lnTo>
                    <a:pt x="176" y="388"/>
                  </a:lnTo>
                  <a:lnTo>
                    <a:pt x="162" y="387"/>
                  </a:lnTo>
                  <a:lnTo>
                    <a:pt x="147" y="386"/>
                  </a:lnTo>
                  <a:lnTo>
                    <a:pt x="134" y="385"/>
                  </a:lnTo>
                  <a:lnTo>
                    <a:pt x="121" y="381"/>
                  </a:lnTo>
                  <a:lnTo>
                    <a:pt x="109" y="378"/>
                  </a:lnTo>
                  <a:lnTo>
                    <a:pt x="98" y="374"/>
                  </a:lnTo>
                  <a:lnTo>
                    <a:pt x="88" y="368"/>
                  </a:lnTo>
                  <a:lnTo>
                    <a:pt x="78" y="363"/>
                  </a:lnTo>
                  <a:lnTo>
                    <a:pt x="78" y="363"/>
                  </a:lnTo>
                  <a:lnTo>
                    <a:pt x="69" y="356"/>
                  </a:lnTo>
                  <a:lnTo>
                    <a:pt x="60" y="349"/>
                  </a:lnTo>
                  <a:lnTo>
                    <a:pt x="52" y="341"/>
                  </a:lnTo>
                  <a:lnTo>
                    <a:pt x="44" y="332"/>
                  </a:lnTo>
                  <a:lnTo>
                    <a:pt x="37" y="324"/>
                  </a:lnTo>
                  <a:lnTo>
                    <a:pt x="31" y="314"/>
                  </a:lnTo>
                  <a:lnTo>
                    <a:pt x="25" y="303"/>
                  </a:lnTo>
                  <a:lnTo>
                    <a:pt x="20" y="292"/>
                  </a:lnTo>
                  <a:lnTo>
                    <a:pt x="20" y="292"/>
                  </a:lnTo>
                  <a:lnTo>
                    <a:pt x="16" y="280"/>
                  </a:lnTo>
                  <a:lnTo>
                    <a:pt x="11" y="268"/>
                  </a:lnTo>
                  <a:lnTo>
                    <a:pt x="5" y="243"/>
                  </a:lnTo>
                  <a:lnTo>
                    <a:pt x="1" y="218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77"/>
                  </a:lnTo>
                  <a:lnTo>
                    <a:pt x="1" y="162"/>
                  </a:lnTo>
                  <a:lnTo>
                    <a:pt x="4" y="149"/>
                  </a:lnTo>
                  <a:lnTo>
                    <a:pt x="6" y="136"/>
                  </a:lnTo>
                  <a:lnTo>
                    <a:pt x="9" y="124"/>
                  </a:lnTo>
                  <a:lnTo>
                    <a:pt x="12" y="112"/>
                  </a:lnTo>
                  <a:lnTo>
                    <a:pt x="18" y="100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9" y="78"/>
                  </a:lnTo>
                  <a:lnTo>
                    <a:pt x="35" y="69"/>
                  </a:lnTo>
                  <a:lnTo>
                    <a:pt x="42" y="60"/>
                  </a:lnTo>
                  <a:lnTo>
                    <a:pt x="49" y="51"/>
                  </a:lnTo>
                  <a:lnTo>
                    <a:pt x="58" y="43"/>
                  </a:lnTo>
                  <a:lnTo>
                    <a:pt x="67" y="36"/>
                  </a:lnTo>
                  <a:lnTo>
                    <a:pt x="77" y="29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96" y="17"/>
                  </a:lnTo>
                  <a:lnTo>
                    <a:pt x="107" y="13"/>
                  </a:lnTo>
                  <a:lnTo>
                    <a:pt x="118" y="9"/>
                  </a:lnTo>
                  <a:lnTo>
                    <a:pt x="129" y="7"/>
                  </a:lnTo>
                  <a:lnTo>
                    <a:pt x="141" y="3"/>
                  </a:lnTo>
                  <a:lnTo>
                    <a:pt x="153" y="2"/>
                  </a:lnTo>
                  <a:lnTo>
                    <a:pt x="165" y="1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91" y="1"/>
                  </a:lnTo>
                  <a:lnTo>
                    <a:pt x="204" y="2"/>
                  </a:lnTo>
                  <a:lnTo>
                    <a:pt x="216" y="4"/>
                  </a:lnTo>
                  <a:lnTo>
                    <a:pt x="229" y="8"/>
                  </a:lnTo>
                  <a:lnTo>
                    <a:pt x="240" y="12"/>
                  </a:lnTo>
                  <a:lnTo>
                    <a:pt x="251" y="16"/>
                  </a:lnTo>
                  <a:lnTo>
                    <a:pt x="262" y="22"/>
                  </a:lnTo>
                  <a:lnTo>
                    <a:pt x="272" y="29"/>
                  </a:lnTo>
                  <a:lnTo>
                    <a:pt x="272" y="29"/>
                  </a:lnTo>
                  <a:lnTo>
                    <a:pt x="280" y="37"/>
                  </a:lnTo>
                  <a:lnTo>
                    <a:pt x="289" y="45"/>
                  </a:lnTo>
                  <a:lnTo>
                    <a:pt x="297" y="53"/>
                  </a:lnTo>
                  <a:lnTo>
                    <a:pt x="304" y="63"/>
                  </a:lnTo>
                  <a:lnTo>
                    <a:pt x="310" y="74"/>
                  </a:lnTo>
                  <a:lnTo>
                    <a:pt x="316" y="85"/>
                  </a:lnTo>
                  <a:lnTo>
                    <a:pt x="321" y="97"/>
                  </a:lnTo>
                  <a:lnTo>
                    <a:pt x="325" y="109"/>
                  </a:lnTo>
                  <a:lnTo>
                    <a:pt x="276" y="121"/>
                  </a:lnTo>
                  <a:lnTo>
                    <a:pt x="276" y="121"/>
                  </a:lnTo>
                  <a:lnTo>
                    <a:pt x="268" y="102"/>
                  </a:lnTo>
                  <a:lnTo>
                    <a:pt x="260" y="86"/>
                  </a:lnTo>
                  <a:lnTo>
                    <a:pt x="255" y="78"/>
                  </a:lnTo>
                  <a:lnTo>
                    <a:pt x="250" y="72"/>
                  </a:lnTo>
                  <a:lnTo>
                    <a:pt x="244" y="66"/>
                  </a:lnTo>
                  <a:lnTo>
                    <a:pt x="238" y="61"/>
                  </a:lnTo>
                  <a:lnTo>
                    <a:pt x="238" y="61"/>
                  </a:lnTo>
                  <a:lnTo>
                    <a:pt x="231" y="57"/>
                  </a:lnTo>
                  <a:lnTo>
                    <a:pt x="225" y="53"/>
                  </a:lnTo>
                  <a:lnTo>
                    <a:pt x="218" y="50"/>
                  </a:lnTo>
                  <a:lnTo>
                    <a:pt x="211" y="48"/>
                  </a:lnTo>
                  <a:lnTo>
                    <a:pt x="194" y="44"/>
                  </a:lnTo>
                  <a:lnTo>
                    <a:pt x="176" y="43"/>
                  </a:lnTo>
                  <a:lnTo>
                    <a:pt x="176" y="43"/>
                  </a:lnTo>
                  <a:lnTo>
                    <a:pt x="165" y="44"/>
                  </a:lnTo>
                  <a:lnTo>
                    <a:pt x="155" y="44"/>
                  </a:lnTo>
                  <a:lnTo>
                    <a:pt x="145" y="46"/>
                  </a:lnTo>
                  <a:lnTo>
                    <a:pt x="137" y="48"/>
                  </a:lnTo>
                  <a:lnTo>
                    <a:pt x="128" y="51"/>
                  </a:lnTo>
                  <a:lnTo>
                    <a:pt x="119" y="54"/>
                  </a:lnTo>
                  <a:lnTo>
                    <a:pt x="111" y="59"/>
                  </a:lnTo>
                  <a:lnTo>
                    <a:pt x="104" y="63"/>
                  </a:lnTo>
                  <a:lnTo>
                    <a:pt x="104" y="63"/>
                  </a:lnTo>
                  <a:lnTo>
                    <a:pt x="97" y="69"/>
                  </a:lnTo>
                  <a:lnTo>
                    <a:pt x="91" y="75"/>
                  </a:lnTo>
                  <a:lnTo>
                    <a:pt x="84" y="81"/>
                  </a:lnTo>
                  <a:lnTo>
                    <a:pt x="79" y="88"/>
                  </a:lnTo>
                  <a:lnTo>
                    <a:pt x="74" y="95"/>
                  </a:lnTo>
                  <a:lnTo>
                    <a:pt x="70" y="102"/>
                  </a:lnTo>
                  <a:lnTo>
                    <a:pt x="66" y="110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58" y="136"/>
                  </a:lnTo>
                  <a:lnTo>
                    <a:pt x="54" y="155"/>
                  </a:lnTo>
                  <a:lnTo>
                    <a:pt x="52" y="172"/>
                  </a:lnTo>
                  <a:lnTo>
                    <a:pt x="52" y="191"/>
                  </a:lnTo>
                  <a:lnTo>
                    <a:pt x="52" y="191"/>
                  </a:lnTo>
                  <a:lnTo>
                    <a:pt x="53" y="214"/>
                  </a:lnTo>
                  <a:lnTo>
                    <a:pt x="55" y="235"/>
                  </a:lnTo>
                  <a:lnTo>
                    <a:pt x="59" y="256"/>
                  </a:lnTo>
                  <a:lnTo>
                    <a:pt x="66" y="275"/>
                  </a:lnTo>
                  <a:lnTo>
                    <a:pt x="66" y="275"/>
                  </a:lnTo>
                  <a:lnTo>
                    <a:pt x="69" y="283"/>
                  </a:lnTo>
                  <a:lnTo>
                    <a:pt x="73" y="291"/>
                  </a:lnTo>
                  <a:lnTo>
                    <a:pt x="78" y="299"/>
                  </a:lnTo>
                  <a:lnTo>
                    <a:pt x="83" y="305"/>
                  </a:lnTo>
                  <a:lnTo>
                    <a:pt x="89" y="312"/>
                  </a:lnTo>
                  <a:lnTo>
                    <a:pt x="95" y="317"/>
                  </a:lnTo>
                  <a:lnTo>
                    <a:pt x="102" y="323"/>
                  </a:lnTo>
                  <a:lnTo>
                    <a:pt x="108" y="328"/>
                  </a:lnTo>
                  <a:lnTo>
                    <a:pt x="108" y="328"/>
                  </a:lnTo>
                  <a:lnTo>
                    <a:pt x="123" y="336"/>
                  </a:lnTo>
                  <a:lnTo>
                    <a:pt x="139" y="341"/>
                  </a:lnTo>
                  <a:lnTo>
                    <a:pt x="155" y="344"/>
                  </a:lnTo>
                  <a:lnTo>
                    <a:pt x="172" y="346"/>
                  </a:lnTo>
                  <a:lnTo>
                    <a:pt x="172" y="346"/>
                  </a:lnTo>
                  <a:lnTo>
                    <a:pt x="182" y="344"/>
                  </a:lnTo>
                  <a:lnTo>
                    <a:pt x="192" y="343"/>
                  </a:lnTo>
                  <a:lnTo>
                    <a:pt x="202" y="342"/>
                  </a:lnTo>
                  <a:lnTo>
                    <a:pt x="211" y="339"/>
                  </a:lnTo>
                  <a:lnTo>
                    <a:pt x="219" y="336"/>
                  </a:lnTo>
                  <a:lnTo>
                    <a:pt x="227" y="331"/>
                  </a:lnTo>
                  <a:lnTo>
                    <a:pt x="235" y="327"/>
                  </a:lnTo>
                  <a:lnTo>
                    <a:pt x="242" y="322"/>
                  </a:lnTo>
                  <a:lnTo>
                    <a:pt x="242" y="322"/>
                  </a:lnTo>
                  <a:lnTo>
                    <a:pt x="250" y="315"/>
                  </a:lnTo>
                  <a:lnTo>
                    <a:pt x="255" y="307"/>
                  </a:lnTo>
                  <a:lnTo>
                    <a:pt x="262" y="300"/>
                  </a:lnTo>
                  <a:lnTo>
                    <a:pt x="267" y="291"/>
                  </a:lnTo>
                  <a:lnTo>
                    <a:pt x="272" y="282"/>
                  </a:lnTo>
                  <a:lnTo>
                    <a:pt x="275" y="272"/>
                  </a:lnTo>
                  <a:lnTo>
                    <a:pt x="279" y="262"/>
                  </a:lnTo>
                  <a:lnTo>
                    <a:pt x="281" y="250"/>
                  </a:lnTo>
                  <a:lnTo>
                    <a:pt x="281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0"/>
            <p:cNvSpPr>
              <a:spLocks noEditPoints="1"/>
            </p:cNvSpPr>
            <p:nvPr userDrawn="1"/>
          </p:nvSpPr>
          <p:spPr bwMode="auto">
            <a:xfrm>
              <a:off x="2830513" y="3159126"/>
              <a:ext cx="1500188" cy="223838"/>
            </a:xfrm>
            <a:custGeom>
              <a:avLst/>
              <a:gdLst>
                <a:gd name="T0" fmla="*/ 7515 w 7558"/>
                <a:gd name="T1" fmla="*/ 44 h 1126"/>
                <a:gd name="T2" fmla="*/ 7515 w 7558"/>
                <a:gd name="T3" fmla="*/ 1083 h 1126"/>
                <a:gd name="T4" fmla="*/ 44 w 7558"/>
                <a:gd name="T5" fmla="*/ 1083 h 1126"/>
                <a:gd name="T6" fmla="*/ 44 w 7558"/>
                <a:gd name="T7" fmla="*/ 44 h 1126"/>
                <a:gd name="T8" fmla="*/ 7515 w 7558"/>
                <a:gd name="T9" fmla="*/ 44 h 1126"/>
                <a:gd name="T10" fmla="*/ 7558 w 7558"/>
                <a:gd name="T11" fmla="*/ 0 h 1126"/>
                <a:gd name="T12" fmla="*/ 0 w 7558"/>
                <a:gd name="T13" fmla="*/ 0 h 1126"/>
                <a:gd name="T14" fmla="*/ 0 w 7558"/>
                <a:gd name="T15" fmla="*/ 1126 h 1126"/>
                <a:gd name="T16" fmla="*/ 7558 w 7558"/>
                <a:gd name="T17" fmla="*/ 1126 h 1126"/>
                <a:gd name="T18" fmla="*/ 7558 w 7558"/>
                <a:gd name="T19" fmla="*/ 0 h 1126"/>
                <a:gd name="T20" fmla="*/ 7558 w 7558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8" h="1126">
                  <a:moveTo>
                    <a:pt x="7515" y="44"/>
                  </a:moveTo>
                  <a:lnTo>
                    <a:pt x="7515" y="1083"/>
                  </a:lnTo>
                  <a:lnTo>
                    <a:pt x="44" y="1083"/>
                  </a:lnTo>
                  <a:lnTo>
                    <a:pt x="44" y="44"/>
                  </a:lnTo>
                  <a:lnTo>
                    <a:pt x="7515" y="44"/>
                  </a:lnTo>
                  <a:close/>
                  <a:moveTo>
                    <a:pt x="7558" y="0"/>
                  </a:moveTo>
                  <a:lnTo>
                    <a:pt x="0" y="0"/>
                  </a:lnTo>
                  <a:lnTo>
                    <a:pt x="0" y="1126"/>
                  </a:lnTo>
                  <a:lnTo>
                    <a:pt x="7558" y="1126"/>
                  </a:lnTo>
                  <a:lnTo>
                    <a:pt x="7558" y="0"/>
                  </a:lnTo>
                  <a:lnTo>
                    <a:pt x="75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e 59"/>
          <p:cNvGrpSpPr>
            <a:grpSpLocks noChangeAspect="1"/>
          </p:cNvGrpSpPr>
          <p:nvPr userDrawn="1"/>
        </p:nvGrpSpPr>
        <p:grpSpPr>
          <a:xfrm>
            <a:off x="185758" y="4780111"/>
            <a:ext cx="617143" cy="72000"/>
            <a:chOff x="0" y="2038350"/>
            <a:chExt cx="9144001" cy="1066800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038350"/>
              <a:ext cx="91440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6327775" y="2058988"/>
              <a:ext cx="1304925" cy="1025525"/>
            </a:xfrm>
            <a:custGeom>
              <a:avLst/>
              <a:gdLst>
                <a:gd name="T0" fmla="*/ 1951 w 2464"/>
                <a:gd name="T1" fmla="*/ 0 h 1940"/>
                <a:gd name="T2" fmla="*/ 1469 w 2464"/>
                <a:gd name="T3" fmla="*/ 0 h 1940"/>
                <a:gd name="T4" fmla="*/ 1041 w 2464"/>
                <a:gd name="T5" fmla="*/ 1620 h 1940"/>
                <a:gd name="T6" fmla="*/ 391 w 2464"/>
                <a:gd name="T7" fmla="*/ 1620 h 1940"/>
                <a:gd name="T8" fmla="*/ 391 w 2464"/>
                <a:gd name="T9" fmla="*/ 0 h 1940"/>
                <a:gd name="T10" fmla="*/ 0 w 2464"/>
                <a:gd name="T11" fmla="*/ 0 h 1940"/>
                <a:gd name="T12" fmla="*/ 0 w 2464"/>
                <a:gd name="T13" fmla="*/ 1940 h 1940"/>
                <a:gd name="T14" fmla="*/ 1364 w 2464"/>
                <a:gd name="T15" fmla="*/ 1940 h 1940"/>
                <a:gd name="T16" fmla="*/ 1452 w 2464"/>
                <a:gd name="T17" fmla="*/ 1529 h 1940"/>
                <a:gd name="T18" fmla="*/ 1968 w 2464"/>
                <a:gd name="T19" fmla="*/ 1529 h 1940"/>
                <a:gd name="T20" fmla="*/ 2058 w 2464"/>
                <a:gd name="T21" fmla="*/ 1940 h 1940"/>
                <a:gd name="T22" fmla="*/ 2464 w 2464"/>
                <a:gd name="T23" fmla="*/ 1940 h 1940"/>
                <a:gd name="T24" fmla="*/ 1951 w 2464"/>
                <a:gd name="T25" fmla="*/ 0 h 1940"/>
                <a:gd name="T26" fmla="*/ 1521 w 2464"/>
                <a:gd name="T27" fmla="*/ 1209 h 1940"/>
                <a:gd name="T28" fmla="*/ 1707 w 2464"/>
                <a:gd name="T29" fmla="*/ 337 h 1940"/>
                <a:gd name="T30" fmla="*/ 1713 w 2464"/>
                <a:gd name="T31" fmla="*/ 337 h 1940"/>
                <a:gd name="T32" fmla="*/ 1900 w 2464"/>
                <a:gd name="T33" fmla="*/ 1209 h 1940"/>
                <a:gd name="T34" fmla="*/ 1521 w 2464"/>
                <a:gd name="T35" fmla="*/ 1209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4" h="1940">
                  <a:moveTo>
                    <a:pt x="1951" y="0"/>
                  </a:moveTo>
                  <a:lnTo>
                    <a:pt x="1469" y="0"/>
                  </a:lnTo>
                  <a:lnTo>
                    <a:pt x="1041" y="1620"/>
                  </a:lnTo>
                  <a:lnTo>
                    <a:pt x="391" y="1620"/>
                  </a:lnTo>
                  <a:lnTo>
                    <a:pt x="391" y="0"/>
                  </a:lnTo>
                  <a:lnTo>
                    <a:pt x="0" y="0"/>
                  </a:lnTo>
                  <a:lnTo>
                    <a:pt x="0" y="1940"/>
                  </a:lnTo>
                  <a:lnTo>
                    <a:pt x="1364" y="1940"/>
                  </a:lnTo>
                  <a:lnTo>
                    <a:pt x="1452" y="1529"/>
                  </a:lnTo>
                  <a:lnTo>
                    <a:pt x="1968" y="1529"/>
                  </a:lnTo>
                  <a:lnTo>
                    <a:pt x="2058" y="1940"/>
                  </a:lnTo>
                  <a:lnTo>
                    <a:pt x="2464" y="1940"/>
                  </a:lnTo>
                  <a:lnTo>
                    <a:pt x="1951" y="0"/>
                  </a:lnTo>
                  <a:close/>
                  <a:moveTo>
                    <a:pt x="1521" y="1209"/>
                  </a:moveTo>
                  <a:lnTo>
                    <a:pt x="1707" y="337"/>
                  </a:lnTo>
                  <a:lnTo>
                    <a:pt x="1713" y="337"/>
                  </a:lnTo>
                  <a:lnTo>
                    <a:pt x="1900" y="1209"/>
                  </a:lnTo>
                  <a:lnTo>
                    <a:pt x="1521" y="1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8462963" y="2038350"/>
              <a:ext cx="681038" cy="1066800"/>
            </a:xfrm>
            <a:custGeom>
              <a:avLst/>
              <a:gdLst>
                <a:gd name="T0" fmla="*/ 562 w 1288"/>
                <a:gd name="T1" fmla="*/ 750 h 2016"/>
                <a:gd name="T2" fmla="*/ 468 w 1288"/>
                <a:gd name="T3" fmla="*/ 679 h 2016"/>
                <a:gd name="T4" fmla="*/ 425 w 1288"/>
                <a:gd name="T5" fmla="*/ 596 h 2016"/>
                <a:gd name="T6" fmla="*/ 417 w 1288"/>
                <a:gd name="T7" fmla="*/ 514 h 2016"/>
                <a:gd name="T8" fmla="*/ 434 w 1288"/>
                <a:gd name="T9" fmla="*/ 411 h 2016"/>
                <a:gd name="T10" fmla="*/ 492 w 1288"/>
                <a:gd name="T11" fmla="*/ 330 h 2016"/>
                <a:gd name="T12" fmla="*/ 608 w 1288"/>
                <a:gd name="T13" fmla="*/ 290 h 2016"/>
                <a:gd name="T14" fmla="*/ 715 w 1288"/>
                <a:gd name="T15" fmla="*/ 299 h 2016"/>
                <a:gd name="T16" fmla="*/ 764 w 1288"/>
                <a:gd name="T17" fmla="*/ 324 h 2016"/>
                <a:gd name="T18" fmla="*/ 824 w 1288"/>
                <a:gd name="T19" fmla="*/ 405 h 2016"/>
                <a:gd name="T20" fmla="*/ 851 w 1288"/>
                <a:gd name="T21" fmla="*/ 542 h 2016"/>
                <a:gd name="T22" fmla="*/ 1225 w 1288"/>
                <a:gd name="T23" fmla="*/ 488 h 2016"/>
                <a:gd name="T24" fmla="*/ 1200 w 1288"/>
                <a:gd name="T25" fmla="*/ 336 h 2016"/>
                <a:gd name="T26" fmla="*/ 1142 w 1288"/>
                <a:gd name="T27" fmla="*/ 214 h 2016"/>
                <a:gd name="T28" fmla="*/ 1056 w 1288"/>
                <a:gd name="T29" fmla="*/ 121 h 2016"/>
                <a:gd name="T30" fmla="*/ 944 w 1288"/>
                <a:gd name="T31" fmla="*/ 56 h 2016"/>
                <a:gd name="T32" fmla="*/ 811 w 1288"/>
                <a:gd name="T33" fmla="*/ 17 h 2016"/>
                <a:gd name="T34" fmla="*/ 659 w 1288"/>
                <a:gd name="T35" fmla="*/ 1 h 2016"/>
                <a:gd name="T36" fmla="*/ 526 w 1288"/>
                <a:gd name="T37" fmla="*/ 5 h 2016"/>
                <a:gd name="T38" fmla="*/ 377 w 1288"/>
                <a:gd name="T39" fmla="*/ 37 h 2016"/>
                <a:gd name="T40" fmla="*/ 251 w 1288"/>
                <a:gd name="T41" fmla="*/ 95 h 2016"/>
                <a:gd name="T42" fmla="*/ 152 w 1288"/>
                <a:gd name="T43" fmla="*/ 182 h 2016"/>
                <a:gd name="T44" fmla="*/ 79 w 1288"/>
                <a:gd name="T45" fmla="*/ 297 h 2016"/>
                <a:gd name="T46" fmla="*/ 38 w 1288"/>
                <a:gd name="T47" fmla="*/ 438 h 2016"/>
                <a:gd name="T48" fmla="*/ 27 w 1288"/>
                <a:gd name="T49" fmla="*/ 571 h 2016"/>
                <a:gd name="T50" fmla="*/ 39 w 1288"/>
                <a:gd name="T51" fmla="*/ 710 h 2016"/>
                <a:gd name="T52" fmla="*/ 75 w 1288"/>
                <a:gd name="T53" fmla="*/ 826 h 2016"/>
                <a:gd name="T54" fmla="*/ 135 w 1288"/>
                <a:gd name="T55" fmla="*/ 923 h 2016"/>
                <a:gd name="T56" fmla="*/ 220 w 1288"/>
                <a:gd name="T57" fmla="*/ 1004 h 2016"/>
                <a:gd name="T58" fmla="*/ 333 w 1288"/>
                <a:gd name="T59" fmla="*/ 1074 h 2016"/>
                <a:gd name="T60" fmla="*/ 534 w 1288"/>
                <a:gd name="T61" fmla="*/ 1157 h 2016"/>
                <a:gd name="T62" fmla="*/ 729 w 1288"/>
                <a:gd name="T63" fmla="*/ 1239 h 2016"/>
                <a:gd name="T64" fmla="*/ 824 w 1288"/>
                <a:gd name="T65" fmla="*/ 1310 h 2016"/>
                <a:gd name="T66" fmla="*/ 858 w 1288"/>
                <a:gd name="T67" fmla="*/ 1363 h 2016"/>
                <a:gd name="T68" fmla="*/ 880 w 1288"/>
                <a:gd name="T69" fmla="*/ 1457 h 2016"/>
                <a:gd name="T70" fmla="*/ 870 w 1288"/>
                <a:gd name="T71" fmla="*/ 1571 h 2016"/>
                <a:gd name="T72" fmla="*/ 809 w 1288"/>
                <a:gd name="T73" fmla="*/ 1670 h 2016"/>
                <a:gd name="T74" fmla="*/ 713 w 1288"/>
                <a:gd name="T75" fmla="*/ 1719 h 2016"/>
                <a:gd name="T76" fmla="*/ 611 w 1288"/>
                <a:gd name="T77" fmla="*/ 1726 h 2016"/>
                <a:gd name="T78" fmla="*/ 533 w 1288"/>
                <a:gd name="T79" fmla="*/ 1711 h 2016"/>
                <a:gd name="T80" fmla="*/ 476 w 1288"/>
                <a:gd name="T81" fmla="*/ 1681 h 2016"/>
                <a:gd name="T82" fmla="*/ 435 w 1288"/>
                <a:gd name="T83" fmla="*/ 1636 h 2016"/>
                <a:gd name="T84" fmla="*/ 402 w 1288"/>
                <a:gd name="T85" fmla="*/ 1552 h 2016"/>
                <a:gd name="T86" fmla="*/ 390 w 1288"/>
                <a:gd name="T87" fmla="*/ 1372 h 2016"/>
                <a:gd name="T88" fmla="*/ 1 w 1288"/>
                <a:gd name="T89" fmla="*/ 1516 h 2016"/>
                <a:gd name="T90" fmla="*/ 26 w 1288"/>
                <a:gd name="T91" fmla="*/ 1664 h 2016"/>
                <a:gd name="T92" fmla="*/ 78 w 1288"/>
                <a:gd name="T93" fmla="*/ 1787 h 2016"/>
                <a:gd name="T94" fmla="*/ 161 w 1288"/>
                <a:gd name="T95" fmla="*/ 1885 h 2016"/>
                <a:gd name="T96" fmla="*/ 276 w 1288"/>
                <a:gd name="T97" fmla="*/ 1957 h 2016"/>
                <a:gd name="T98" fmla="*/ 428 w 1288"/>
                <a:gd name="T99" fmla="*/ 2001 h 2016"/>
                <a:gd name="T100" fmla="*/ 615 w 1288"/>
                <a:gd name="T101" fmla="*/ 2016 h 2016"/>
                <a:gd name="T102" fmla="*/ 765 w 1288"/>
                <a:gd name="T103" fmla="*/ 2007 h 2016"/>
                <a:gd name="T104" fmla="*/ 929 w 1288"/>
                <a:gd name="T105" fmla="*/ 1971 h 2016"/>
                <a:gd name="T106" fmla="*/ 1065 w 1288"/>
                <a:gd name="T107" fmla="*/ 1906 h 2016"/>
                <a:gd name="T108" fmla="*/ 1170 w 1288"/>
                <a:gd name="T109" fmla="*/ 1812 h 2016"/>
                <a:gd name="T110" fmla="*/ 1243 w 1288"/>
                <a:gd name="T111" fmla="*/ 1687 h 2016"/>
                <a:gd name="T112" fmla="*/ 1281 w 1288"/>
                <a:gd name="T113" fmla="*/ 1531 h 2016"/>
                <a:gd name="T114" fmla="*/ 1287 w 1288"/>
                <a:gd name="T115" fmla="*/ 1378 h 2016"/>
                <a:gd name="T116" fmla="*/ 1262 w 1288"/>
                <a:gd name="T117" fmla="*/ 1222 h 2016"/>
                <a:gd name="T118" fmla="*/ 1223 w 1288"/>
                <a:gd name="T119" fmla="*/ 1139 h 2016"/>
                <a:gd name="T120" fmla="*/ 1165 w 1288"/>
                <a:gd name="T121" fmla="*/ 1063 h 2016"/>
                <a:gd name="T122" fmla="*/ 1082 w 1288"/>
                <a:gd name="T123" fmla="*/ 996 h 2016"/>
                <a:gd name="T124" fmla="*/ 920 w 1288"/>
                <a:gd name="T125" fmla="*/ 908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8" h="2016">
                  <a:moveTo>
                    <a:pt x="920" y="908"/>
                  </a:moveTo>
                  <a:lnTo>
                    <a:pt x="619" y="777"/>
                  </a:lnTo>
                  <a:lnTo>
                    <a:pt x="619" y="777"/>
                  </a:lnTo>
                  <a:lnTo>
                    <a:pt x="589" y="764"/>
                  </a:lnTo>
                  <a:lnTo>
                    <a:pt x="562" y="750"/>
                  </a:lnTo>
                  <a:lnTo>
                    <a:pt x="538" y="737"/>
                  </a:lnTo>
                  <a:lnTo>
                    <a:pt x="517" y="723"/>
                  </a:lnTo>
                  <a:lnTo>
                    <a:pt x="498" y="708"/>
                  </a:lnTo>
                  <a:lnTo>
                    <a:pt x="482" y="694"/>
                  </a:lnTo>
                  <a:lnTo>
                    <a:pt x="468" y="679"/>
                  </a:lnTo>
                  <a:lnTo>
                    <a:pt x="456" y="663"/>
                  </a:lnTo>
                  <a:lnTo>
                    <a:pt x="446" y="648"/>
                  </a:lnTo>
                  <a:lnTo>
                    <a:pt x="437" y="631"/>
                  </a:lnTo>
                  <a:lnTo>
                    <a:pt x="430" y="613"/>
                  </a:lnTo>
                  <a:lnTo>
                    <a:pt x="425" y="596"/>
                  </a:lnTo>
                  <a:lnTo>
                    <a:pt x="422" y="577"/>
                  </a:lnTo>
                  <a:lnTo>
                    <a:pt x="419" y="557"/>
                  </a:lnTo>
                  <a:lnTo>
                    <a:pt x="418" y="535"/>
                  </a:lnTo>
                  <a:lnTo>
                    <a:pt x="417" y="514"/>
                  </a:lnTo>
                  <a:lnTo>
                    <a:pt x="417" y="514"/>
                  </a:lnTo>
                  <a:lnTo>
                    <a:pt x="418" y="492"/>
                  </a:lnTo>
                  <a:lnTo>
                    <a:pt x="419" y="471"/>
                  </a:lnTo>
                  <a:lnTo>
                    <a:pt x="423" y="451"/>
                  </a:lnTo>
                  <a:lnTo>
                    <a:pt x="428" y="431"/>
                  </a:lnTo>
                  <a:lnTo>
                    <a:pt x="434" y="411"/>
                  </a:lnTo>
                  <a:lnTo>
                    <a:pt x="441" y="392"/>
                  </a:lnTo>
                  <a:lnTo>
                    <a:pt x="450" y="375"/>
                  </a:lnTo>
                  <a:lnTo>
                    <a:pt x="462" y="358"/>
                  </a:lnTo>
                  <a:lnTo>
                    <a:pt x="476" y="343"/>
                  </a:lnTo>
                  <a:lnTo>
                    <a:pt x="492" y="330"/>
                  </a:lnTo>
                  <a:lnTo>
                    <a:pt x="510" y="318"/>
                  </a:lnTo>
                  <a:lnTo>
                    <a:pt x="531" y="307"/>
                  </a:lnTo>
                  <a:lnTo>
                    <a:pt x="553" y="299"/>
                  </a:lnTo>
                  <a:lnTo>
                    <a:pt x="579" y="293"/>
                  </a:lnTo>
                  <a:lnTo>
                    <a:pt x="608" y="290"/>
                  </a:lnTo>
                  <a:lnTo>
                    <a:pt x="640" y="288"/>
                  </a:lnTo>
                  <a:lnTo>
                    <a:pt x="640" y="288"/>
                  </a:lnTo>
                  <a:lnTo>
                    <a:pt x="667" y="290"/>
                  </a:lnTo>
                  <a:lnTo>
                    <a:pt x="692" y="293"/>
                  </a:lnTo>
                  <a:lnTo>
                    <a:pt x="715" y="299"/>
                  </a:lnTo>
                  <a:lnTo>
                    <a:pt x="725" y="303"/>
                  </a:lnTo>
                  <a:lnTo>
                    <a:pt x="736" y="307"/>
                  </a:lnTo>
                  <a:lnTo>
                    <a:pt x="745" y="312"/>
                  </a:lnTo>
                  <a:lnTo>
                    <a:pt x="755" y="318"/>
                  </a:lnTo>
                  <a:lnTo>
                    <a:pt x="764" y="324"/>
                  </a:lnTo>
                  <a:lnTo>
                    <a:pt x="773" y="331"/>
                  </a:lnTo>
                  <a:lnTo>
                    <a:pt x="788" y="346"/>
                  </a:lnTo>
                  <a:lnTo>
                    <a:pt x="801" y="364"/>
                  </a:lnTo>
                  <a:lnTo>
                    <a:pt x="813" y="383"/>
                  </a:lnTo>
                  <a:lnTo>
                    <a:pt x="824" y="405"/>
                  </a:lnTo>
                  <a:lnTo>
                    <a:pt x="832" y="428"/>
                  </a:lnTo>
                  <a:lnTo>
                    <a:pt x="839" y="454"/>
                  </a:lnTo>
                  <a:lnTo>
                    <a:pt x="845" y="482"/>
                  </a:lnTo>
                  <a:lnTo>
                    <a:pt x="848" y="511"/>
                  </a:lnTo>
                  <a:lnTo>
                    <a:pt x="851" y="542"/>
                  </a:lnTo>
                  <a:lnTo>
                    <a:pt x="851" y="575"/>
                  </a:lnTo>
                  <a:lnTo>
                    <a:pt x="1225" y="575"/>
                  </a:lnTo>
                  <a:lnTo>
                    <a:pt x="1225" y="522"/>
                  </a:lnTo>
                  <a:lnTo>
                    <a:pt x="1225" y="522"/>
                  </a:lnTo>
                  <a:lnTo>
                    <a:pt x="1225" y="488"/>
                  </a:lnTo>
                  <a:lnTo>
                    <a:pt x="1223" y="454"/>
                  </a:lnTo>
                  <a:lnTo>
                    <a:pt x="1219" y="422"/>
                  </a:lnTo>
                  <a:lnTo>
                    <a:pt x="1215" y="393"/>
                  </a:lnTo>
                  <a:lnTo>
                    <a:pt x="1207" y="363"/>
                  </a:lnTo>
                  <a:lnTo>
                    <a:pt x="1200" y="336"/>
                  </a:lnTo>
                  <a:lnTo>
                    <a:pt x="1191" y="309"/>
                  </a:lnTo>
                  <a:lnTo>
                    <a:pt x="1180" y="284"/>
                  </a:lnTo>
                  <a:lnTo>
                    <a:pt x="1170" y="259"/>
                  </a:lnTo>
                  <a:lnTo>
                    <a:pt x="1156" y="236"/>
                  </a:lnTo>
                  <a:lnTo>
                    <a:pt x="1142" y="214"/>
                  </a:lnTo>
                  <a:lnTo>
                    <a:pt x="1128" y="193"/>
                  </a:lnTo>
                  <a:lnTo>
                    <a:pt x="1111" y="173"/>
                  </a:lnTo>
                  <a:lnTo>
                    <a:pt x="1094" y="155"/>
                  </a:lnTo>
                  <a:lnTo>
                    <a:pt x="1076" y="138"/>
                  </a:lnTo>
                  <a:lnTo>
                    <a:pt x="1056" y="121"/>
                  </a:lnTo>
                  <a:lnTo>
                    <a:pt x="1036" y="107"/>
                  </a:lnTo>
                  <a:lnTo>
                    <a:pt x="1014" y="93"/>
                  </a:lnTo>
                  <a:lnTo>
                    <a:pt x="992" y="80"/>
                  </a:lnTo>
                  <a:lnTo>
                    <a:pt x="968" y="68"/>
                  </a:lnTo>
                  <a:lnTo>
                    <a:pt x="944" y="56"/>
                  </a:lnTo>
                  <a:lnTo>
                    <a:pt x="920" y="46"/>
                  </a:lnTo>
                  <a:lnTo>
                    <a:pt x="893" y="37"/>
                  </a:lnTo>
                  <a:lnTo>
                    <a:pt x="866" y="30"/>
                  </a:lnTo>
                  <a:lnTo>
                    <a:pt x="839" y="23"/>
                  </a:lnTo>
                  <a:lnTo>
                    <a:pt x="811" y="17"/>
                  </a:lnTo>
                  <a:lnTo>
                    <a:pt x="781" y="12"/>
                  </a:lnTo>
                  <a:lnTo>
                    <a:pt x="751" y="7"/>
                  </a:lnTo>
                  <a:lnTo>
                    <a:pt x="722" y="5"/>
                  </a:lnTo>
                  <a:lnTo>
                    <a:pt x="690" y="2"/>
                  </a:lnTo>
                  <a:lnTo>
                    <a:pt x="659" y="1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2" y="1"/>
                  </a:lnTo>
                  <a:lnTo>
                    <a:pt x="558" y="2"/>
                  </a:lnTo>
                  <a:lnTo>
                    <a:pt x="526" y="5"/>
                  </a:lnTo>
                  <a:lnTo>
                    <a:pt x="494" y="9"/>
                  </a:lnTo>
                  <a:lnTo>
                    <a:pt x="463" y="14"/>
                  </a:lnTo>
                  <a:lnTo>
                    <a:pt x="434" y="20"/>
                  </a:lnTo>
                  <a:lnTo>
                    <a:pt x="405" y="27"/>
                  </a:lnTo>
                  <a:lnTo>
                    <a:pt x="377" y="37"/>
                  </a:lnTo>
                  <a:lnTo>
                    <a:pt x="350" y="46"/>
                  </a:lnTo>
                  <a:lnTo>
                    <a:pt x="324" y="57"/>
                  </a:lnTo>
                  <a:lnTo>
                    <a:pt x="299" y="69"/>
                  </a:lnTo>
                  <a:lnTo>
                    <a:pt x="275" y="81"/>
                  </a:lnTo>
                  <a:lnTo>
                    <a:pt x="251" y="95"/>
                  </a:lnTo>
                  <a:lnTo>
                    <a:pt x="229" y="110"/>
                  </a:lnTo>
                  <a:lnTo>
                    <a:pt x="209" y="127"/>
                  </a:lnTo>
                  <a:lnTo>
                    <a:pt x="188" y="144"/>
                  </a:lnTo>
                  <a:lnTo>
                    <a:pt x="169" y="163"/>
                  </a:lnTo>
                  <a:lnTo>
                    <a:pt x="152" y="182"/>
                  </a:lnTo>
                  <a:lnTo>
                    <a:pt x="135" y="203"/>
                  </a:lnTo>
                  <a:lnTo>
                    <a:pt x="120" y="224"/>
                  </a:lnTo>
                  <a:lnTo>
                    <a:pt x="104" y="247"/>
                  </a:lnTo>
                  <a:lnTo>
                    <a:pt x="91" y="271"/>
                  </a:lnTo>
                  <a:lnTo>
                    <a:pt x="79" y="297"/>
                  </a:lnTo>
                  <a:lnTo>
                    <a:pt x="69" y="323"/>
                  </a:lnTo>
                  <a:lnTo>
                    <a:pt x="59" y="350"/>
                  </a:lnTo>
                  <a:lnTo>
                    <a:pt x="51" y="377"/>
                  </a:lnTo>
                  <a:lnTo>
                    <a:pt x="44" y="407"/>
                  </a:lnTo>
                  <a:lnTo>
                    <a:pt x="38" y="438"/>
                  </a:lnTo>
                  <a:lnTo>
                    <a:pt x="33" y="470"/>
                  </a:lnTo>
                  <a:lnTo>
                    <a:pt x="30" y="502"/>
                  </a:lnTo>
                  <a:lnTo>
                    <a:pt x="27" y="536"/>
                  </a:lnTo>
                  <a:lnTo>
                    <a:pt x="27" y="571"/>
                  </a:lnTo>
                  <a:lnTo>
                    <a:pt x="27" y="571"/>
                  </a:lnTo>
                  <a:lnTo>
                    <a:pt x="27" y="600"/>
                  </a:lnTo>
                  <a:lnTo>
                    <a:pt x="28" y="629"/>
                  </a:lnTo>
                  <a:lnTo>
                    <a:pt x="31" y="657"/>
                  </a:lnTo>
                  <a:lnTo>
                    <a:pt x="34" y="683"/>
                  </a:lnTo>
                  <a:lnTo>
                    <a:pt x="39" y="710"/>
                  </a:lnTo>
                  <a:lnTo>
                    <a:pt x="44" y="734"/>
                  </a:lnTo>
                  <a:lnTo>
                    <a:pt x="50" y="758"/>
                  </a:lnTo>
                  <a:lnTo>
                    <a:pt x="57" y="782"/>
                  </a:lnTo>
                  <a:lnTo>
                    <a:pt x="65" y="805"/>
                  </a:lnTo>
                  <a:lnTo>
                    <a:pt x="75" y="826"/>
                  </a:lnTo>
                  <a:lnTo>
                    <a:pt x="84" y="847"/>
                  </a:lnTo>
                  <a:lnTo>
                    <a:pt x="96" y="867"/>
                  </a:lnTo>
                  <a:lnTo>
                    <a:pt x="108" y="886"/>
                  </a:lnTo>
                  <a:lnTo>
                    <a:pt x="121" y="905"/>
                  </a:lnTo>
                  <a:lnTo>
                    <a:pt x="135" y="923"/>
                  </a:lnTo>
                  <a:lnTo>
                    <a:pt x="151" y="941"/>
                  </a:lnTo>
                  <a:lnTo>
                    <a:pt x="166" y="958"/>
                  </a:lnTo>
                  <a:lnTo>
                    <a:pt x="184" y="973"/>
                  </a:lnTo>
                  <a:lnTo>
                    <a:pt x="201" y="990"/>
                  </a:lnTo>
                  <a:lnTo>
                    <a:pt x="220" y="1004"/>
                  </a:lnTo>
                  <a:lnTo>
                    <a:pt x="242" y="1019"/>
                  </a:lnTo>
                  <a:lnTo>
                    <a:pt x="263" y="1034"/>
                  </a:lnTo>
                  <a:lnTo>
                    <a:pt x="284" y="1048"/>
                  </a:lnTo>
                  <a:lnTo>
                    <a:pt x="308" y="1061"/>
                  </a:lnTo>
                  <a:lnTo>
                    <a:pt x="333" y="1074"/>
                  </a:lnTo>
                  <a:lnTo>
                    <a:pt x="358" y="1087"/>
                  </a:lnTo>
                  <a:lnTo>
                    <a:pt x="412" y="1111"/>
                  </a:lnTo>
                  <a:lnTo>
                    <a:pt x="472" y="1134"/>
                  </a:lnTo>
                  <a:lnTo>
                    <a:pt x="534" y="1157"/>
                  </a:lnTo>
                  <a:lnTo>
                    <a:pt x="534" y="1157"/>
                  </a:lnTo>
                  <a:lnTo>
                    <a:pt x="581" y="1174"/>
                  </a:lnTo>
                  <a:lnTo>
                    <a:pt x="623" y="1190"/>
                  </a:lnTo>
                  <a:lnTo>
                    <a:pt x="661" y="1206"/>
                  </a:lnTo>
                  <a:lnTo>
                    <a:pt x="697" y="1222"/>
                  </a:lnTo>
                  <a:lnTo>
                    <a:pt x="729" y="1239"/>
                  </a:lnTo>
                  <a:lnTo>
                    <a:pt x="757" y="1255"/>
                  </a:lnTo>
                  <a:lnTo>
                    <a:pt x="782" y="1272"/>
                  </a:lnTo>
                  <a:lnTo>
                    <a:pt x="805" y="1290"/>
                  </a:lnTo>
                  <a:lnTo>
                    <a:pt x="814" y="1299"/>
                  </a:lnTo>
                  <a:lnTo>
                    <a:pt x="824" y="1310"/>
                  </a:lnTo>
                  <a:lnTo>
                    <a:pt x="832" y="1319"/>
                  </a:lnTo>
                  <a:lnTo>
                    <a:pt x="839" y="1330"/>
                  </a:lnTo>
                  <a:lnTo>
                    <a:pt x="846" y="1341"/>
                  </a:lnTo>
                  <a:lnTo>
                    <a:pt x="852" y="1352"/>
                  </a:lnTo>
                  <a:lnTo>
                    <a:pt x="858" y="1363"/>
                  </a:lnTo>
                  <a:lnTo>
                    <a:pt x="863" y="1375"/>
                  </a:lnTo>
                  <a:lnTo>
                    <a:pt x="867" y="1387"/>
                  </a:lnTo>
                  <a:lnTo>
                    <a:pt x="871" y="1400"/>
                  </a:lnTo>
                  <a:lnTo>
                    <a:pt x="877" y="1427"/>
                  </a:lnTo>
                  <a:lnTo>
                    <a:pt x="880" y="1457"/>
                  </a:lnTo>
                  <a:lnTo>
                    <a:pt x="882" y="1489"/>
                  </a:lnTo>
                  <a:lnTo>
                    <a:pt x="882" y="1489"/>
                  </a:lnTo>
                  <a:lnTo>
                    <a:pt x="880" y="1518"/>
                  </a:lnTo>
                  <a:lnTo>
                    <a:pt x="876" y="1546"/>
                  </a:lnTo>
                  <a:lnTo>
                    <a:pt x="870" y="1571"/>
                  </a:lnTo>
                  <a:lnTo>
                    <a:pt x="861" y="1595"/>
                  </a:lnTo>
                  <a:lnTo>
                    <a:pt x="851" y="1616"/>
                  </a:lnTo>
                  <a:lnTo>
                    <a:pt x="839" y="1636"/>
                  </a:lnTo>
                  <a:lnTo>
                    <a:pt x="825" y="1654"/>
                  </a:lnTo>
                  <a:lnTo>
                    <a:pt x="809" y="1670"/>
                  </a:lnTo>
                  <a:lnTo>
                    <a:pt x="793" y="1683"/>
                  </a:lnTo>
                  <a:lnTo>
                    <a:pt x="774" y="1696"/>
                  </a:lnTo>
                  <a:lnTo>
                    <a:pt x="755" y="1705"/>
                  </a:lnTo>
                  <a:lnTo>
                    <a:pt x="735" y="1713"/>
                  </a:lnTo>
                  <a:lnTo>
                    <a:pt x="713" y="1719"/>
                  </a:lnTo>
                  <a:lnTo>
                    <a:pt x="692" y="1724"/>
                  </a:lnTo>
                  <a:lnTo>
                    <a:pt x="671" y="1726"/>
                  </a:lnTo>
                  <a:lnTo>
                    <a:pt x="648" y="1728"/>
                  </a:lnTo>
                  <a:lnTo>
                    <a:pt x="648" y="1728"/>
                  </a:lnTo>
                  <a:lnTo>
                    <a:pt x="611" y="1726"/>
                  </a:lnTo>
                  <a:lnTo>
                    <a:pt x="594" y="1724"/>
                  </a:lnTo>
                  <a:lnTo>
                    <a:pt x="578" y="1722"/>
                  </a:lnTo>
                  <a:lnTo>
                    <a:pt x="562" y="1719"/>
                  </a:lnTo>
                  <a:lnTo>
                    <a:pt x="547" y="1716"/>
                  </a:lnTo>
                  <a:lnTo>
                    <a:pt x="533" y="1711"/>
                  </a:lnTo>
                  <a:lnTo>
                    <a:pt x="520" y="1706"/>
                  </a:lnTo>
                  <a:lnTo>
                    <a:pt x="508" y="1702"/>
                  </a:lnTo>
                  <a:lnTo>
                    <a:pt x="497" y="1696"/>
                  </a:lnTo>
                  <a:lnTo>
                    <a:pt x="486" y="1689"/>
                  </a:lnTo>
                  <a:lnTo>
                    <a:pt x="476" y="1681"/>
                  </a:lnTo>
                  <a:lnTo>
                    <a:pt x="467" y="1673"/>
                  </a:lnTo>
                  <a:lnTo>
                    <a:pt x="457" y="1665"/>
                  </a:lnTo>
                  <a:lnTo>
                    <a:pt x="449" y="1656"/>
                  </a:lnTo>
                  <a:lnTo>
                    <a:pt x="442" y="1647"/>
                  </a:lnTo>
                  <a:lnTo>
                    <a:pt x="435" y="1636"/>
                  </a:lnTo>
                  <a:lnTo>
                    <a:pt x="429" y="1626"/>
                  </a:lnTo>
                  <a:lnTo>
                    <a:pt x="423" y="1615"/>
                  </a:lnTo>
                  <a:lnTo>
                    <a:pt x="417" y="1603"/>
                  </a:lnTo>
                  <a:lnTo>
                    <a:pt x="409" y="1579"/>
                  </a:lnTo>
                  <a:lnTo>
                    <a:pt x="402" y="1552"/>
                  </a:lnTo>
                  <a:lnTo>
                    <a:pt x="397" y="1524"/>
                  </a:lnTo>
                  <a:lnTo>
                    <a:pt x="393" y="1494"/>
                  </a:lnTo>
                  <a:lnTo>
                    <a:pt x="391" y="1462"/>
                  </a:lnTo>
                  <a:lnTo>
                    <a:pt x="390" y="1429"/>
                  </a:lnTo>
                  <a:lnTo>
                    <a:pt x="390" y="1372"/>
                  </a:lnTo>
                  <a:lnTo>
                    <a:pt x="0" y="1372"/>
                  </a:lnTo>
                  <a:lnTo>
                    <a:pt x="0" y="1451"/>
                  </a:lnTo>
                  <a:lnTo>
                    <a:pt x="0" y="1451"/>
                  </a:lnTo>
                  <a:lnTo>
                    <a:pt x="0" y="1483"/>
                  </a:lnTo>
                  <a:lnTo>
                    <a:pt x="1" y="1516"/>
                  </a:lnTo>
                  <a:lnTo>
                    <a:pt x="5" y="1547"/>
                  </a:lnTo>
                  <a:lnTo>
                    <a:pt x="8" y="1578"/>
                  </a:lnTo>
                  <a:lnTo>
                    <a:pt x="13" y="1608"/>
                  </a:lnTo>
                  <a:lnTo>
                    <a:pt x="19" y="1636"/>
                  </a:lnTo>
                  <a:lnTo>
                    <a:pt x="26" y="1664"/>
                  </a:lnTo>
                  <a:lnTo>
                    <a:pt x="33" y="1690"/>
                  </a:lnTo>
                  <a:lnTo>
                    <a:pt x="43" y="1716"/>
                  </a:lnTo>
                  <a:lnTo>
                    <a:pt x="53" y="1741"/>
                  </a:lnTo>
                  <a:lnTo>
                    <a:pt x="65" y="1764"/>
                  </a:lnTo>
                  <a:lnTo>
                    <a:pt x="78" y="1787"/>
                  </a:lnTo>
                  <a:lnTo>
                    <a:pt x="92" y="1808"/>
                  </a:lnTo>
                  <a:lnTo>
                    <a:pt x="108" y="1830"/>
                  </a:lnTo>
                  <a:lnTo>
                    <a:pt x="124" y="1849"/>
                  </a:lnTo>
                  <a:lnTo>
                    <a:pt x="142" y="1868"/>
                  </a:lnTo>
                  <a:lnTo>
                    <a:pt x="161" y="1885"/>
                  </a:lnTo>
                  <a:lnTo>
                    <a:pt x="181" y="1902"/>
                  </a:lnTo>
                  <a:lnTo>
                    <a:pt x="203" y="1918"/>
                  </a:lnTo>
                  <a:lnTo>
                    <a:pt x="226" y="1932"/>
                  </a:lnTo>
                  <a:lnTo>
                    <a:pt x="251" y="1945"/>
                  </a:lnTo>
                  <a:lnTo>
                    <a:pt x="276" y="1957"/>
                  </a:lnTo>
                  <a:lnTo>
                    <a:pt x="305" y="1967"/>
                  </a:lnTo>
                  <a:lnTo>
                    <a:pt x="333" y="1978"/>
                  </a:lnTo>
                  <a:lnTo>
                    <a:pt x="363" y="1986"/>
                  </a:lnTo>
                  <a:lnTo>
                    <a:pt x="395" y="1995"/>
                  </a:lnTo>
                  <a:lnTo>
                    <a:pt x="428" y="2001"/>
                  </a:lnTo>
                  <a:lnTo>
                    <a:pt x="462" y="2007"/>
                  </a:lnTo>
                  <a:lnTo>
                    <a:pt x="498" y="2010"/>
                  </a:lnTo>
                  <a:lnTo>
                    <a:pt x="536" y="2014"/>
                  </a:lnTo>
                  <a:lnTo>
                    <a:pt x="575" y="2015"/>
                  </a:lnTo>
                  <a:lnTo>
                    <a:pt x="615" y="2016"/>
                  </a:lnTo>
                  <a:lnTo>
                    <a:pt x="615" y="2016"/>
                  </a:lnTo>
                  <a:lnTo>
                    <a:pt x="654" y="2015"/>
                  </a:lnTo>
                  <a:lnTo>
                    <a:pt x="693" y="2014"/>
                  </a:lnTo>
                  <a:lnTo>
                    <a:pt x="730" y="2011"/>
                  </a:lnTo>
                  <a:lnTo>
                    <a:pt x="765" y="2007"/>
                  </a:lnTo>
                  <a:lnTo>
                    <a:pt x="801" y="2002"/>
                  </a:lnTo>
                  <a:lnTo>
                    <a:pt x="834" y="1996"/>
                  </a:lnTo>
                  <a:lnTo>
                    <a:pt x="867" y="1989"/>
                  </a:lnTo>
                  <a:lnTo>
                    <a:pt x="899" y="1980"/>
                  </a:lnTo>
                  <a:lnTo>
                    <a:pt x="929" y="1971"/>
                  </a:lnTo>
                  <a:lnTo>
                    <a:pt x="959" y="1960"/>
                  </a:lnTo>
                  <a:lnTo>
                    <a:pt x="987" y="1948"/>
                  </a:lnTo>
                  <a:lnTo>
                    <a:pt x="1014" y="1935"/>
                  </a:lnTo>
                  <a:lnTo>
                    <a:pt x="1040" y="1921"/>
                  </a:lnTo>
                  <a:lnTo>
                    <a:pt x="1065" y="1906"/>
                  </a:lnTo>
                  <a:lnTo>
                    <a:pt x="1088" y="1890"/>
                  </a:lnTo>
                  <a:lnTo>
                    <a:pt x="1110" y="1872"/>
                  </a:lnTo>
                  <a:lnTo>
                    <a:pt x="1132" y="1853"/>
                  </a:lnTo>
                  <a:lnTo>
                    <a:pt x="1151" y="1833"/>
                  </a:lnTo>
                  <a:lnTo>
                    <a:pt x="1170" y="1812"/>
                  </a:lnTo>
                  <a:lnTo>
                    <a:pt x="1187" y="1789"/>
                  </a:lnTo>
                  <a:lnTo>
                    <a:pt x="1203" y="1766"/>
                  </a:lnTo>
                  <a:lnTo>
                    <a:pt x="1217" y="1741"/>
                  </a:lnTo>
                  <a:lnTo>
                    <a:pt x="1230" y="1715"/>
                  </a:lnTo>
                  <a:lnTo>
                    <a:pt x="1243" y="1687"/>
                  </a:lnTo>
                  <a:lnTo>
                    <a:pt x="1252" y="1658"/>
                  </a:lnTo>
                  <a:lnTo>
                    <a:pt x="1262" y="1628"/>
                  </a:lnTo>
                  <a:lnTo>
                    <a:pt x="1270" y="1597"/>
                  </a:lnTo>
                  <a:lnTo>
                    <a:pt x="1276" y="1564"/>
                  </a:lnTo>
                  <a:lnTo>
                    <a:pt x="1281" y="1531"/>
                  </a:lnTo>
                  <a:lnTo>
                    <a:pt x="1286" y="1495"/>
                  </a:lnTo>
                  <a:lnTo>
                    <a:pt x="1287" y="1458"/>
                  </a:lnTo>
                  <a:lnTo>
                    <a:pt x="1288" y="1420"/>
                  </a:lnTo>
                  <a:lnTo>
                    <a:pt x="1288" y="1420"/>
                  </a:lnTo>
                  <a:lnTo>
                    <a:pt x="1287" y="1378"/>
                  </a:lnTo>
                  <a:lnTo>
                    <a:pt x="1284" y="1336"/>
                  </a:lnTo>
                  <a:lnTo>
                    <a:pt x="1279" y="1297"/>
                  </a:lnTo>
                  <a:lnTo>
                    <a:pt x="1271" y="1259"/>
                  </a:lnTo>
                  <a:lnTo>
                    <a:pt x="1267" y="1240"/>
                  </a:lnTo>
                  <a:lnTo>
                    <a:pt x="1262" y="1222"/>
                  </a:lnTo>
                  <a:lnTo>
                    <a:pt x="1255" y="1206"/>
                  </a:lnTo>
                  <a:lnTo>
                    <a:pt x="1249" y="1188"/>
                  </a:lnTo>
                  <a:lnTo>
                    <a:pt x="1241" y="1171"/>
                  </a:lnTo>
                  <a:lnTo>
                    <a:pt x="1232" y="1155"/>
                  </a:lnTo>
                  <a:lnTo>
                    <a:pt x="1223" y="1139"/>
                  </a:lnTo>
                  <a:lnTo>
                    <a:pt x="1213" y="1124"/>
                  </a:lnTo>
                  <a:lnTo>
                    <a:pt x="1203" y="1108"/>
                  </a:lnTo>
                  <a:lnTo>
                    <a:pt x="1191" y="1093"/>
                  </a:lnTo>
                  <a:lnTo>
                    <a:pt x="1178" y="1079"/>
                  </a:lnTo>
                  <a:lnTo>
                    <a:pt x="1165" y="1063"/>
                  </a:lnTo>
                  <a:lnTo>
                    <a:pt x="1151" y="1049"/>
                  </a:lnTo>
                  <a:lnTo>
                    <a:pt x="1134" y="1036"/>
                  </a:lnTo>
                  <a:lnTo>
                    <a:pt x="1117" y="1022"/>
                  </a:lnTo>
                  <a:lnTo>
                    <a:pt x="1101" y="1009"/>
                  </a:lnTo>
                  <a:lnTo>
                    <a:pt x="1082" y="996"/>
                  </a:lnTo>
                  <a:lnTo>
                    <a:pt x="1062" y="982"/>
                  </a:lnTo>
                  <a:lnTo>
                    <a:pt x="1042" y="969"/>
                  </a:lnTo>
                  <a:lnTo>
                    <a:pt x="1019" y="956"/>
                  </a:lnTo>
                  <a:lnTo>
                    <a:pt x="972" y="931"/>
                  </a:lnTo>
                  <a:lnTo>
                    <a:pt x="920" y="908"/>
                  </a:lnTo>
                  <a:lnTo>
                    <a:pt x="920" y="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7691438" y="2301875"/>
              <a:ext cx="523875" cy="525463"/>
            </a:xfrm>
            <a:custGeom>
              <a:avLst/>
              <a:gdLst>
                <a:gd name="T0" fmla="*/ 0 w 990"/>
                <a:gd name="T1" fmla="*/ 344 h 993"/>
                <a:gd name="T2" fmla="*/ 308 w 990"/>
                <a:gd name="T3" fmla="*/ 499 h 993"/>
                <a:gd name="T4" fmla="*/ 1 w 990"/>
                <a:gd name="T5" fmla="*/ 649 h 993"/>
                <a:gd name="T6" fmla="*/ 1 w 990"/>
                <a:gd name="T7" fmla="*/ 993 h 993"/>
                <a:gd name="T8" fmla="*/ 990 w 990"/>
                <a:gd name="T9" fmla="*/ 497 h 993"/>
                <a:gd name="T10" fmla="*/ 990 w 990"/>
                <a:gd name="T11" fmla="*/ 497 h 993"/>
                <a:gd name="T12" fmla="*/ 758 w 990"/>
                <a:gd name="T13" fmla="*/ 380 h 993"/>
                <a:gd name="T14" fmla="*/ 426 w 990"/>
                <a:gd name="T15" fmla="*/ 214 h 993"/>
                <a:gd name="T16" fmla="*/ 0 w 990"/>
                <a:gd name="T17" fmla="*/ 0 h 993"/>
                <a:gd name="T18" fmla="*/ 0 w 990"/>
                <a:gd name="T19" fmla="*/ 34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0" h="993">
                  <a:moveTo>
                    <a:pt x="0" y="344"/>
                  </a:moveTo>
                  <a:lnTo>
                    <a:pt x="308" y="499"/>
                  </a:lnTo>
                  <a:lnTo>
                    <a:pt x="1" y="649"/>
                  </a:lnTo>
                  <a:lnTo>
                    <a:pt x="1" y="993"/>
                  </a:lnTo>
                  <a:lnTo>
                    <a:pt x="990" y="497"/>
                  </a:lnTo>
                  <a:lnTo>
                    <a:pt x="990" y="497"/>
                  </a:lnTo>
                  <a:lnTo>
                    <a:pt x="758" y="380"/>
                  </a:lnTo>
                  <a:lnTo>
                    <a:pt x="426" y="214"/>
                  </a:lnTo>
                  <a:lnTo>
                    <a:pt x="0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7691438" y="2058988"/>
              <a:ext cx="649288" cy="471488"/>
            </a:xfrm>
            <a:custGeom>
              <a:avLst/>
              <a:gdLst>
                <a:gd name="T0" fmla="*/ 1227 w 1227"/>
                <a:gd name="T1" fmla="*/ 492 h 892"/>
                <a:gd name="T2" fmla="*/ 1225 w 1227"/>
                <a:gd name="T3" fmla="*/ 425 h 892"/>
                <a:gd name="T4" fmla="*/ 1217 w 1227"/>
                <a:gd name="T5" fmla="*/ 364 h 892"/>
                <a:gd name="T6" fmla="*/ 1204 w 1227"/>
                <a:gd name="T7" fmla="*/ 308 h 892"/>
                <a:gd name="T8" fmla="*/ 1186 w 1227"/>
                <a:gd name="T9" fmla="*/ 259 h 892"/>
                <a:gd name="T10" fmla="*/ 1165 w 1227"/>
                <a:gd name="T11" fmla="*/ 214 h 892"/>
                <a:gd name="T12" fmla="*/ 1137 w 1227"/>
                <a:gd name="T13" fmla="*/ 173 h 892"/>
                <a:gd name="T14" fmla="*/ 1107 w 1227"/>
                <a:gd name="T15" fmla="*/ 138 h 892"/>
                <a:gd name="T16" fmla="*/ 1072 w 1227"/>
                <a:gd name="T17" fmla="*/ 107 h 892"/>
                <a:gd name="T18" fmla="*/ 1034 w 1227"/>
                <a:gd name="T19" fmla="*/ 79 h 892"/>
                <a:gd name="T20" fmla="*/ 992 w 1227"/>
                <a:gd name="T21" fmla="*/ 58 h 892"/>
                <a:gd name="T22" fmla="*/ 947 w 1227"/>
                <a:gd name="T23" fmla="*/ 39 h 892"/>
                <a:gd name="T24" fmla="*/ 898 w 1227"/>
                <a:gd name="T25" fmla="*/ 25 h 892"/>
                <a:gd name="T26" fmla="*/ 847 w 1227"/>
                <a:gd name="T27" fmla="*/ 14 h 892"/>
                <a:gd name="T28" fmla="*/ 793 w 1227"/>
                <a:gd name="T29" fmla="*/ 6 h 892"/>
                <a:gd name="T30" fmla="*/ 736 w 1227"/>
                <a:gd name="T31" fmla="*/ 1 h 892"/>
                <a:gd name="T32" fmla="*/ 676 w 1227"/>
                <a:gd name="T33" fmla="*/ 0 h 892"/>
                <a:gd name="T34" fmla="*/ 0 w 1227"/>
                <a:gd name="T35" fmla="*/ 288 h 892"/>
                <a:gd name="T36" fmla="*/ 554 w 1227"/>
                <a:gd name="T37" fmla="*/ 288 h 892"/>
                <a:gd name="T38" fmla="*/ 622 w 1227"/>
                <a:gd name="T39" fmla="*/ 292 h 892"/>
                <a:gd name="T40" fmla="*/ 680 w 1227"/>
                <a:gd name="T41" fmla="*/ 301 h 892"/>
                <a:gd name="T42" fmla="*/ 729 w 1227"/>
                <a:gd name="T43" fmla="*/ 319 h 892"/>
                <a:gd name="T44" fmla="*/ 750 w 1227"/>
                <a:gd name="T45" fmla="*/ 331 h 892"/>
                <a:gd name="T46" fmla="*/ 768 w 1227"/>
                <a:gd name="T47" fmla="*/ 345 h 892"/>
                <a:gd name="T48" fmla="*/ 784 w 1227"/>
                <a:gd name="T49" fmla="*/ 362 h 892"/>
                <a:gd name="T50" fmla="*/ 798 w 1227"/>
                <a:gd name="T51" fmla="*/ 380 h 892"/>
                <a:gd name="T52" fmla="*/ 810 w 1227"/>
                <a:gd name="T53" fmla="*/ 400 h 892"/>
                <a:gd name="T54" fmla="*/ 820 w 1227"/>
                <a:gd name="T55" fmla="*/ 424 h 892"/>
                <a:gd name="T56" fmla="*/ 833 w 1227"/>
                <a:gd name="T57" fmla="*/ 477 h 892"/>
                <a:gd name="T58" fmla="*/ 836 w 1227"/>
                <a:gd name="T59" fmla="*/ 541 h 892"/>
                <a:gd name="T60" fmla="*/ 836 w 1227"/>
                <a:gd name="T61" fmla="*/ 558 h 892"/>
                <a:gd name="T62" fmla="*/ 834 w 1227"/>
                <a:gd name="T63" fmla="*/ 591 h 892"/>
                <a:gd name="T64" fmla="*/ 828 w 1227"/>
                <a:gd name="T65" fmla="*/ 619 h 892"/>
                <a:gd name="T66" fmla="*/ 819 w 1227"/>
                <a:gd name="T67" fmla="*/ 645 h 892"/>
                <a:gd name="T68" fmla="*/ 808 w 1227"/>
                <a:gd name="T69" fmla="*/ 670 h 892"/>
                <a:gd name="T70" fmla="*/ 794 w 1227"/>
                <a:gd name="T71" fmla="*/ 692 h 892"/>
                <a:gd name="T72" fmla="*/ 777 w 1227"/>
                <a:gd name="T73" fmla="*/ 711 h 892"/>
                <a:gd name="T74" fmla="*/ 749 w 1227"/>
                <a:gd name="T75" fmla="*/ 736 h 892"/>
                <a:gd name="T76" fmla="*/ 1060 w 1227"/>
                <a:gd name="T77" fmla="*/ 892 h 892"/>
                <a:gd name="T78" fmla="*/ 1078 w 1227"/>
                <a:gd name="T79" fmla="*/ 876 h 892"/>
                <a:gd name="T80" fmla="*/ 1110 w 1227"/>
                <a:gd name="T81" fmla="*/ 839 h 892"/>
                <a:gd name="T82" fmla="*/ 1140 w 1227"/>
                <a:gd name="T83" fmla="*/ 800 h 892"/>
                <a:gd name="T84" fmla="*/ 1167 w 1227"/>
                <a:gd name="T85" fmla="*/ 755 h 892"/>
                <a:gd name="T86" fmla="*/ 1189 w 1227"/>
                <a:gd name="T87" fmla="*/ 705 h 892"/>
                <a:gd name="T88" fmla="*/ 1207 w 1227"/>
                <a:gd name="T89" fmla="*/ 651 h 892"/>
                <a:gd name="T90" fmla="*/ 1220 w 1227"/>
                <a:gd name="T91" fmla="*/ 591 h 892"/>
                <a:gd name="T92" fmla="*/ 1226 w 1227"/>
                <a:gd name="T93" fmla="*/ 527 h 892"/>
                <a:gd name="T94" fmla="*/ 1227 w 1227"/>
                <a:gd name="T95" fmla="*/ 4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7" h="892">
                  <a:moveTo>
                    <a:pt x="1227" y="492"/>
                  </a:moveTo>
                  <a:lnTo>
                    <a:pt x="1227" y="492"/>
                  </a:lnTo>
                  <a:lnTo>
                    <a:pt x="1227" y="458"/>
                  </a:lnTo>
                  <a:lnTo>
                    <a:pt x="1225" y="425"/>
                  </a:lnTo>
                  <a:lnTo>
                    <a:pt x="1221" y="394"/>
                  </a:lnTo>
                  <a:lnTo>
                    <a:pt x="1217" y="364"/>
                  </a:lnTo>
                  <a:lnTo>
                    <a:pt x="1211" y="336"/>
                  </a:lnTo>
                  <a:lnTo>
                    <a:pt x="1204" y="308"/>
                  </a:lnTo>
                  <a:lnTo>
                    <a:pt x="1195" y="282"/>
                  </a:lnTo>
                  <a:lnTo>
                    <a:pt x="1186" y="259"/>
                  </a:lnTo>
                  <a:lnTo>
                    <a:pt x="1176" y="235"/>
                  </a:lnTo>
                  <a:lnTo>
                    <a:pt x="1165" y="214"/>
                  </a:lnTo>
                  <a:lnTo>
                    <a:pt x="1152" y="192"/>
                  </a:lnTo>
                  <a:lnTo>
                    <a:pt x="1137" y="173"/>
                  </a:lnTo>
                  <a:lnTo>
                    <a:pt x="1123" y="154"/>
                  </a:lnTo>
                  <a:lnTo>
                    <a:pt x="1107" y="138"/>
                  </a:lnTo>
                  <a:lnTo>
                    <a:pt x="1090" y="121"/>
                  </a:lnTo>
                  <a:lnTo>
                    <a:pt x="1072" y="107"/>
                  </a:lnTo>
                  <a:lnTo>
                    <a:pt x="1053" y="93"/>
                  </a:lnTo>
                  <a:lnTo>
                    <a:pt x="1034" y="79"/>
                  </a:lnTo>
                  <a:lnTo>
                    <a:pt x="1013" y="69"/>
                  </a:lnTo>
                  <a:lnTo>
                    <a:pt x="992" y="58"/>
                  </a:lnTo>
                  <a:lnTo>
                    <a:pt x="969" y="49"/>
                  </a:lnTo>
                  <a:lnTo>
                    <a:pt x="947" y="39"/>
                  </a:lnTo>
                  <a:lnTo>
                    <a:pt x="923" y="32"/>
                  </a:lnTo>
                  <a:lnTo>
                    <a:pt x="898" y="25"/>
                  </a:lnTo>
                  <a:lnTo>
                    <a:pt x="873" y="19"/>
                  </a:lnTo>
                  <a:lnTo>
                    <a:pt x="847" y="14"/>
                  </a:lnTo>
                  <a:lnTo>
                    <a:pt x="820" y="9"/>
                  </a:lnTo>
                  <a:lnTo>
                    <a:pt x="793" y="6"/>
                  </a:lnTo>
                  <a:lnTo>
                    <a:pt x="764" y="4"/>
                  </a:lnTo>
                  <a:lnTo>
                    <a:pt x="736" y="1"/>
                  </a:lnTo>
                  <a:lnTo>
                    <a:pt x="707" y="1"/>
                  </a:lnTo>
                  <a:lnTo>
                    <a:pt x="676" y="0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554" y="288"/>
                  </a:lnTo>
                  <a:lnTo>
                    <a:pt x="554" y="288"/>
                  </a:lnTo>
                  <a:lnTo>
                    <a:pt x="590" y="289"/>
                  </a:lnTo>
                  <a:lnTo>
                    <a:pt x="622" y="292"/>
                  </a:lnTo>
                  <a:lnTo>
                    <a:pt x="653" y="295"/>
                  </a:lnTo>
                  <a:lnTo>
                    <a:pt x="680" y="301"/>
                  </a:lnTo>
                  <a:lnTo>
                    <a:pt x="706" y="310"/>
                  </a:lnTo>
                  <a:lnTo>
                    <a:pt x="729" y="319"/>
                  </a:lnTo>
                  <a:lnTo>
                    <a:pt x="739" y="325"/>
                  </a:lnTo>
                  <a:lnTo>
                    <a:pt x="750" y="331"/>
                  </a:lnTo>
                  <a:lnTo>
                    <a:pt x="759" y="338"/>
                  </a:lnTo>
                  <a:lnTo>
                    <a:pt x="768" y="345"/>
                  </a:lnTo>
                  <a:lnTo>
                    <a:pt x="777" y="354"/>
                  </a:lnTo>
                  <a:lnTo>
                    <a:pt x="784" y="362"/>
                  </a:lnTo>
                  <a:lnTo>
                    <a:pt x="791" y="370"/>
                  </a:lnTo>
                  <a:lnTo>
                    <a:pt x="798" y="380"/>
                  </a:lnTo>
                  <a:lnTo>
                    <a:pt x="804" y="389"/>
                  </a:lnTo>
                  <a:lnTo>
                    <a:pt x="810" y="400"/>
                  </a:lnTo>
                  <a:lnTo>
                    <a:pt x="815" y="412"/>
                  </a:lnTo>
                  <a:lnTo>
                    <a:pt x="820" y="424"/>
                  </a:lnTo>
                  <a:lnTo>
                    <a:pt x="827" y="448"/>
                  </a:lnTo>
                  <a:lnTo>
                    <a:pt x="833" y="477"/>
                  </a:lnTo>
                  <a:lnTo>
                    <a:pt x="836" y="508"/>
                  </a:lnTo>
                  <a:lnTo>
                    <a:pt x="836" y="541"/>
                  </a:lnTo>
                  <a:lnTo>
                    <a:pt x="836" y="541"/>
                  </a:lnTo>
                  <a:lnTo>
                    <a:pt x="836" y="558"/>
                  </a:lnTo>
                  <a:lnTo>
                    <a:pt x="835" y="574"/>
                  </a:lnTo>
                  <a:lnTo>
                    <a:pt x="834" y="591"/>
                  </a:lnTo>
                  <a:lnTo>
                    <a:pt x="830" y="605"/>
                  </a:lnTo>
                  <a:lnTo>
                    <a:pt x="828" y="619"/>
                  </a:lnTo>
                  <a:lnTo>
                    <a:pt x="823" y="634"/>
                  </a:lnTo>
                  <a:lnTo>
                    <a:pt x="819" y="645"/>
                  </a:lnTo>
                  <a:lnTo>
                    <a:pt x="814" y="659"/>
                  </a:lnTo>
                  <a:lnTo>
                    <a:pt x="808" y="670"/>
                  </a:lnTo>
                  <a:lnTo>
                    <a:pt x="801" y="681"/>
                  </a:lnTo>
                  <a:lnTo>
                    <a:pt x="794" y="692"/>
                  </a:lnTo>
                  <a:lnTo>
                    <a:pt x="785" y="701"/>
                  </a:lnTo>
                  <a:lnTo>
                    <a:pt x="777" y="711"/>
                  </a:lnTo>
                  <a:lnTo>
                    <a:pt x="769" y="719"/>
                  </a:lnTo>
                  <a:lnTo>
                    <a:pt x="749" y="736"/>
                  </a:lnTo>
                  <a:lnTo>
                    <a:pt x="749" y="736"/>
                  </a:lnTo>
                  <a:lnTo>
                    <a:pt x="1060" y="892"/>
                  </a:lnTo>
                  <a:lnTo>
                    <a:pt x="1060" y="892"/>
                  </a:lnTo>
                  <a:lnTo>
                    <a:pt x="1078" y="876"/>
                  </a:lnTo>
                  <a:lnTo>
                    <a:pt x="1095" y="858"/>
                  </a:lnTo>
                  <a:lnTo>
                    <a:pt x="1110" y="839"/>
                  </a:lnTo>
                  <a:lnTo>
                    <a:pt x="1125" y="820"/>
                  </a:lnTo>
                  <a:lnTo>
                    <a:pt x="1140" y="800"/>
                  </a:lnTo>
                  <a:lnTo>
                    <a:pt x="1154" y="777"/>
                  </a:lnTo>
                  <a:lnTo>
                    <a:pt x="1167" y="755"/>
                  </a:lnTo>
                  <a:lnTo>
                    <a:pt x="1179" y="731"/>
                  </a:lnTo>
                  <a:lnTo>
                    <a:pt x="1189" y="705"/>
                  </a:lnTo>
                  <a:lnTo>
                    <a:pt x="1199" y="679"/>
                  </a:lnTo>
                  <a:lnTo>
                    <a:pt x="1207" y="651"/>
                  </a:lnTo>
                  <a:lnTo>
                    <a:pt x="1214" y="622"/>
                  </a:lnTo>
                  <a:lnTo>
                    <a:pt x="1220" y="591"/>
                  </a:lnTo>
                  <a:lnTo>
                    <a:pt x="1224" y="560"/>
                  </a:lnTo>
                  <a:lnTo>
                    <a:pt x="1226" y="527"/>
                  </a:lnTo>
                  <a:lnTo>
                    <a:pt x="1227" y="492"/>
                  </a:lnTo>
                  <a:lnTo>
                    <a:pt x="1227" y="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Freeform 9"/>
            <p:cNvSpPr>
              <a:spLocks/>
            </p:cNvSpPr>
            <p:nvPr/>
          </p:nvSpPr>
          <p:spPr bwMode="auto">
            <a:xfrm>
              <a:off x="7691438" y="2593975"/>
              <a:ext cx="679450" cy="490538"/>
            </a:xfrm>
            <a:custGeom>
              <a:avLst/>
              <a:gdLst>
                <a:gd name="T0" fmla="*/ 753 w 1283"/>
                <a:gd name="T1" fmla="*/ 161 h 928"/>
                <a:gd name="T2" fmla="*/ 777 w 1283"/>
                <a:gd name="T3" fmla="*/ 173 h 928"/>
                <a:gd name="T4" fmla="*/ 790 w 1283"/>
                <a:gd name="T5" fmla="*/ 182 h 928"/>
                <a:gd name="T6" fmla="*/ 814 w 1283"/>
                <a:gd name="T7" fmla="*/ 199 h 928"/>
                <a:gd name="T8" fmla="*/ 836 w 1283"/>
                <a:gd name="T9" fmla="*/ 220 h 928"/>
                <a:gd name="T10" fmla="*/ 854 w 1283"/>
                <a:gd name="T11" fmla="*/ 242 h 928"/>
                <a:gd name="T12" fmla="*/ 870 w 1283"/>
                <a:gd name="T13" fmla="*/ 268 h 928"/>
                <a:gd name="T14" fmla="*/ 880 w 1283"/>
                <a:gd name="T15" fmla="*/ 297 h 928"/>
                <a:gd name="T16" fmla="*/ 889 w 1283"/>
                <a:gd name="T17" fmla="*/ 330 h 928"/>
                <a:gd name="T18" fmla="*/ 892 w 1283"/>
                <a:gd name="T19" fmla="*/ 367 h 928"/>
                <a:gd name="T20" fmla="*/ 893 w 1283"/>
                <a:gd name="T21" fmla="*/ 387 h 928"/>
                <a:gd name="T22" fmla="*/ 889 w 1283"/>
                <a:gd name="T23" fmla="*/ 451 h 928"/>
                <a:gd name="T24" fmla="*/ 877 w 1283"/>
                <a:gd name="T25" fmla="*/ 504 h 928"/>
                <a:gd name="T26" fmla="*/ 866 w 1283"/>
                <a:gd name="T27" fmla="*/ 527 h 928"/>
                <a:gd name="T28" fmla="*/ 854 w 1283"/>
                <a:gd name="T29" fmla="*/ 548 h 928"/>
                <a:gd name="T30" fmla="*/ 841 w 1283"/>
                <a:gd name="T31" fmla="*/ 566 h 928"/>
                <a:gd name="T32" fmla="*/ 825 w 1283"/>
                <a:gd name="T33" fmla="*/ 583 h 928"/>
                <a:gd name="T34" fmla="*/ 806 w 1283"/>
                <a:gd name="T35" fmla="*/ 597 h 928"/>
                <a:gd name="T36" fmla="*/ 785 w 1283"/>
                <a:gd name="T37" fmla="*/ 609 h 928"/>
                <a:gd name="T38" fmla="*/ 737 w 1283"/>
                <a:gd name="T39" fmla="*/ 627 h 928"/>
                <a:gd name="T40" fmla="*/ 679 w 1283"/>
                <a:gd name="T41" fmla="*/ 636 h 928"/>
                <a:gd name="T42" fmla="*/ 611 w 1283"/>
                <a:gd name="T43" fmla="*/ 640 h 928"/>
                <a:gd name="T44" fmla="*/ 0 w 1283"/>
                <a:gd name="T45" fmla="*/ 928 h 928"/>
                <a:gd name="T46" fmla="*/ 733 w 1283"/>
                <a:gd name="T47" fmla="*/ 928 h 928"/>
                <a:gd name="T48" fmla="*/ 793 w 1283"/>
                <a:gd name="T49" fmla="*/ 926 h 928"/>
                <a:gd name="T50" fmla="*/ 848 w 1283"/>
                <a:gd name="T51" fmla="*/ 922 h 928"/>
                <a:gd name="T52" fmla="*/ 903 w 1283"/>
                <a:gd name="T53" fmla="*/ 914 h 928"/>
                <a:gd name="T54" fmla="*/ 954 w 1283"/>
                <a:gd name="T55" fmla="*/ 903 h 928"/>
                <a:gd name="T56" fmla="*/ 1002 w 1283"/>
                <a:gd name="T57" fmla="*/ 889 h 928"/>
                <a:gd name="T58" fmla="*/ 1048 w 1283"/>
                <a:gd name="T59" fmla="*/ 870 h 928"/>
                <a:gd name="T60" fmla="*/ 1090 w 1283"/>
                <a:gd name="T61" fmla="*/ 847 h 928"/>
                <a:gd name="T62" fmla="*/ 1128 w 1283"/>
                <a:gd name="T63" fmla="*/ 821 h 928"/>
                <a:gd name="T64" fmla="*/ 1163 w 1283"/>
                <a:gd name="T65" fmla="*/ 790 h 928"/>
                <a:gd name="T66" fmla="*/ 1194 w 1283"/>
                <a:gd name="T67" fmla="*/ 755 h 928"/>
                <a:gd name="T68" fmla="*/ 1220 w 1283"/>
                <a:gd name="T69" fmla="*/ 714 h 928"/>
                <a:gd name="T70" fmla="*/ 1243 w 1283"/>
                <a:gd name="T71" fmla="*/ 669 h 928"/>
                <a:gd name="T72" fmla="*/ 1261 w 1283"/>
                <a:gd name="T73" fmla="*/ 620 h 928"/>
                <a:gd name="T74" fmla="*/ 1274 w 1283"/>
                <a:gd name="T75" fmla="*/ 564 h 928"/>
                <a:gd name="T76" fmla="*/ 1281 w 1283"/>
                <a:gd name="T77" fmla="*/ 503 h 928"/>
                <a:gd name="T78" fmla="*/ 1283 w 1283"/>
                <a:gd name="T79" fmla="*/ 436 h 928"/>
                <a:gd name="T80" fmla="*/ 1283 w 1283"/>
                <a:gd name="T81" fmla="*/ 396 h 928"/>
                <a:gd name="T82" fmla="*/ 1274 w 1283"/>
                <a:gd name="T83" fmla="*/ 323 h 928"/>
                <a:gd name="T84" fmla="*/ 1257 w 1283"/>
                <a:gd name="T85" fmla="*/ 256 h 928"/>
                <a:gd name="T86" fmla="*/ 1234 w 1283"/>
                <a:gd name="T87" fmla="*/ 196 h 928"/>
                <a:gd name="T88" fmla="*/ 1206 w 1283"/>
                <a:gd name="T89" fmla="*/ 143 h 928"/>
                <a:gd name="T90" fmla="*/ 1172 w 1283"/>
                <a:gd name="T91" fmla="*/ 95 h 928"/>
                <a:gd name="T92" fmla="*/ 1135 w 1283"/>
                <a:gd name="T93" fmla="*/ 54 h 928"/>
                <a:gd name="T94" fmla="*/ 1095 w 1283"/>
                <a:gd name="T95" fmla="*/ 17 h 928"/>
                <a:gd name="T96" fmla="*/ 1075 w 1283"/>
                <a:gd name="T97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3" h="928">
                  <a:moveTo>
                    <a:pt x="1075" y="0"/>
                  </a:moveTo>
                  <a:lnTo>
                    <a:pt x="753" y="161"/>
                  </a:lnTo>
                  <a:lnTo>
                    <a:pt x="753" y="161"/>
                  </a:lnTo>
                  <a:lnTo>
                    <a:pt x="777" y="173"/>
                  </a:lnTo>
                  <a:lnTo>
                    <a:pt x="777" y="173"/>
                  </a:lnTo>
                  <a:lnTo>
                    <a:pt x="790" y="182"/>
                  </a:lnTo>
                  <a:lnTo>
                    <a:pt x="802" y="190"/>
                  </a:lnTo>
                  <a:lnTo>
                    <a:pt x="814" y="199"/>
                  </a:lnTo>
                  <a:lnTo>
                    <a:pt x="826" y="209"/>
                  </a:lnTo>
                  <a:lnTo>
                    <a:pt x="836" y="220"/>
                  </a:lnTo>
                  <a:lnTo>
                    <a:pt x="846" y="230"/>
                  </a:lnTo>
                  <a:lnTo>
                    <a:pt x="854" y="242"/>
                  </a:lnTo>
                  <a:lnTo>
                    <a:pt x="862" y="255"/>
                  </a:lnTo>
                  <a:lnTo>
                    <a:pt x="870" y="268"/>
                  </a:lnTo>
                  <a:lnTo>
                    <a:pt x="875" y="283"/>
                  </a:lnTo>
                  <a:lnTo>
                    <a:pt x="880" y="297"/>
                  </a:lnTo>
                  <a:lnTo>
                    <a:pt x="885" y="313"/>
                  </a:lnTo>
                  <a:lnTo>
                    <a:pt x="889" y="330"/>
                  </a:lnTo>
                  <a:lnTo>
                    <a:pt x="891" y="348"/>
                  </a:lnTo>
                  <a:lnTo>
                    <a:pt x="892" y="367"/>
                  </a:lnTo>
                  <a:lnTo>
                    <a:pt x="893" y="387"/>
                  </a:lnTo>
                  <a:lnTo>
                    <a:pt x="893" y="387"/>
                  </a:lnTo>
                  <a:lnTo>
                    <a:pt x="892" y="420"/>
                  </a:lnTo>
                  <a:lnTo>
                    <a:pt x="889" y="451"/>
                  </a:lnTo>
                  <a:lnTo>
                    <a:pt x="884" y="480"/>
                  </a:lnTo>
                  <a:lnTo>
                    <a:pt x="877" y="504"/>
                  </a:lnTo>
                  <a:lnTo>
                    <a:pt x="872" y="516"/>
                  </a:lnTo>
                  <a:lnTo>
                    <a:pt x="866" y="527"/>
                  </a:lnTo>
                  <a:lnTo>
                    <a:pt x="861" y="538"/>
                  </a:lnTo>
                  <a:lnTo>
                    <a:pt x="854" y="548"/>
                  </a:lnTo>
                  <a:lnTo>
                    <a:pt x="848" y="558"/>
                  </a:lnTo>
                  <a:lnTo>
                    <a:pt x="841" y="566"/>
                  </a:lnTo>
                  <a:lnTo>
                    <a:pt x="833" y="574"/>
                  </a:lnTo>
                  <a:lnTo>
                    <a:pt x="825" y="583"/>
                  </a:lnTo>
                  <a:lnTo>
                    <a:pt x="815" y="590"/>
                  </a:lnTo>
                  <a:lnTo>
                    <a:pt x="806" y="597"/>
                  </a:lnTo>
                  <a:lnTo>
                    <a:pt x="796" y="603"/>
                  </a:lnTo>
                  <a:lnTo>
                    <a:pt x="785" y="609"/>
                  </a:lnTo>
                  <a:lnTo>
                    <a:pt x="762" y="618"/>
                  </a:lnTo>
                  <a:lnTo>
                    <a:pt x="737" y="627"/>
                  </a:lnTo>
                  <a:lnTo>
                    <a:pt x="708" y="633"/>
                  </a:lnTo>
                  <a:lnTo>
                    <a:pt x="679" y="636"/>
                  </a:lnTo>
                  <a:lnTo>
                    <a:pt x="646" y="639"/>
                  </a:lnTo>
                  <a:lnTo>
                    <a:pt x="611" y="640"/>
                  </a:lnTo>
                  <a:lnTo>
                    <a:pt x="0" y="640"/>
                  </a:lnTo>
                  <a:lnTo>
                    <a:pt x="0" y="928"/>
                  </a:lnTo>
                  <a:lnTo>
                    <a:pt x="733" y="928"/>
                  </a:lnTo>
                  <a:lnTo>
                    <a:pt x="733" y="928"/>
                  </a:lnTo>
                  <a:lnTo>
                    <a:pt x="763" y="927"/>
                  </a:lnTo>
                  <a:lnTo>
                    <a:pt x="793" y="926"/>
                  </a:lnTo>
                  <a:lnTo>
                    <a:pt x="821" y="924"/>
                  </a:lnTo>
                  <a:lnTo>
                    <a:pt x="848" y="922"/>
                  </a:lnTo>
                  <a:lnTo>
                    <a:pt x="875" y="919"/>
                  </a:lnTo>
                  <a:lnTo>
                    <a:pt x="903" y="914"/>
                  </a:lnTo>
                  <a:lnTo>
                    <a:pt x="929" y="909"/>
                  </a:lnTo>
                  <a:lnTo>
                    <a:pt x="954" y="903"/>
                  </a:lnTo>
                  <a:lnTo>
                    <a:pt x="979" y="896"/>
                  </a:lnTo>
                  <a:lnTo>
                    <a:pt x="1002" y="889"/>
                  </a:lnTo>
                  <a:lnTo>
                    <a:pt x="1026" y="879"/>
                  </a:lnTo>
                  <a:lnTo>
                    <a:pt x="1048" y="870"/>
                  </a:lnTo>
                  <a:lnTo>
                    <a:pt x="1070" y="859"/>
                  </a:lnTo>
                  <a:lnTo>
                    <a:pt x="1090" y="847"/>
                  </a:lnTo>
                  <a:lnTo>
                    <a:pt x="1110" y="835"/>
                  </a:lnTo>
                  <a:lnTo>
                    <a:pt x="1128" y="821"/>
                  </a:lnTo>
                  <a:lnTo>
                    <a:pt x="1147" y="807"/>
                  </a:lnTo>
                  <a:lnTo>
                    <a:pt x="1163" y="790"/>
                  </a:lnTo>
                  <a:lnTo>
                    <a:pt x="1179" y="774"/>
                  </a:lnTo>
                  <a:lnTo>
                    <a:pt x="1194" y="755"/>
                  </a:lnTo>
                  <a:lnTo>
                    <a:pt x="1207" y="736"/>
                  </a:lnTo>
                  <a:lnTo>
                    <a:pt x="1220" y="714"/>
                  </a:lnTo>
                  <a:lnTo>
                    <a:pt x="1232" y="693"/>
                  </a:lnTo>
                  <a:lnTo>
                    <a:pt x="1243" y="669"/>
                  </a:lnTo>
                  <a:lnTo>
                    <a:pt x="1252" y="646"/>
                  </a:lnTo>
                  <a:lnTo>
                    <a:pt x="1261" y="620"/>
                  </a:lnTo>
                  <a:lnTo>
                    <a:pt x="1268" y="592"/>
                  </a:lnTo>
                  <a:lnTo>
                    <a:pt x="1274" y="564"/>
                  </a:lnTo>
                  <a:lnTo>
                    <a:pt x="1277" y="534"/>
                  </a:lnTo>
                  <a:lnTo>
                    <a:pt x="1281" y="503"/>
                  </a:lnTo>
                  <a:lnTo>
                    <a:pt x="1283" y="470"/>
                  </a:lnTo>
                  <a:lnTo>
                    <a:pt x="1283" y="436"/>
                  </a:lnTo>
                  <a:lnTo>
                    <a:pt x="1283" y="436"/>
                  </a:lnTo>
                  <a:lnTo>
                    <a:pt x="1283" y="396"/>
                  </a:lnTo>
                  <a:lnTo>
                    <a:pt x="1280" y="358"/>
                  </a:lnTo>
                  <a:lnTo>
                    <a:pt x="1274" y="323"/>
                  </a:lnTo>
                  <a:lnTo>
                    <a:pt x="1266" y="288"/>
                  </a:lnTo>
                  <a:lnTo>
                    <a:pt x="1257" y="256"/>
                  </a:lnTo>
                  <a:lnTo>
                    <a:pt x="1246" y="226"/>
                  </a:lnTo>
                  <a:lnTo>
                    <a:pt x="1234" y="196"/>
                  </a:lnTo>
                  <a:lnTo>
                    <a:pt x="1220" y="169"/>
                  </a:lnTo>
                  <a:lnTo>
                    <a:pt x="1206" y="143"/>
                  </a:lnTo>
                  <a:lnTo>
                    <a:pt x="1189" y="119"/>
                  </a:lnTo>
                  <a:lnTo>
                    <a:pt x="1172" y="95"/>
                  </a:lnTo>
                  <a:lnTo>
                    <a:pt x="1154" y="74"/>
                  </a:lnTo>
                  <a:lnTo>
                    <a:pt x="1135" y="54"/>
                  </a:lnTo>
                  <a:lnTo>
                    <a:pt x="1115" y="35"/>
                  </a:lnTo>
                  <a:lnTo>
                    <a:pt x="1095" y="17"/>
                  </a:lnTo>
                  <a:lnTo>
                    <a:pt x="1075" y="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0" y="2038350"/>
              <a:ext cx="681038" cy="1066800"/>
            </a:xfrm>
            <a:custGeom>
              <a:avLst/>
              <a:gdLst>
                <a:gd name="T0" fmla="*/ 392 w 1288"/>
                <a:gd name="T1" fmla="*/ 1494 h 2016"/>
                <a:gd name="T2" fmla="*/ 423 w 1288"/>
                <a:gd name="T3" fmla="*/ 1615 h 2016"/>
                <a:gd name="T4" fmla="*/ 457 w 1288"/>
                <a:gd name="T5" fmla="*/ 1665 h 2016"/>
                <a:gd name="T6" fmla="*/ 508 w 1288"/>
                <a:gd name="T7" fmla="*/ 1702 h 2016"/>
                <a:gd name="T8" fmla="*/ 577 w 1288"/>
                <a:gd name="T9" fmla="*/ 1723 h 2016"/>
                <a:gd name="T10" fmla="*/ 671 w 1288"/>
                <a:gd name="T11" fmla="*/ 1728 h 2016"/>
                <a:gd name="T12" fmla="*/ 774 w 1288"/>
                <a:gd name="T13" fmla="*/ 1696 h 2016"/>
                <a:gd name="T14" fmla="*/ 851 w 1288"/>
                <a:gd name="T15" fmla="*/ 1617 h 2016"/>
                <a:gd name="T16" fmla="*/ 882 w 1288"/>
                <a:gd name="T17" fmla="*/ 1489 h 2016"/>
                <a:gd name="T18" fmla="*/ 867 w 1288"/>
                <a:gd name="T19" fmla="*/ 1388 h 2016"/>
                <a:gd name="T20" fmla="*/ 839 w 1288"/>
                <a:gd name="T21" fmla="*/ 1330 h 2016"/>
                <a:gd name="T22" fmla="*/ 782 w 1288"/>
                <a:gd name="T23" fmla="*/ 1273 h 2016"/>
                <a:gd name="T24" fmla="*/ 623 w 1288"/>
                <a:gd name="T25" fmla="*/ 1190 h 2016"/>
                <a:gd name="T26" fmla="*/ 412 w 1288"/>
                <a:gd name="T27" fmla="*/ 1112 h 2016"/>
                <a:gd name="T28" fmla="*/ 262 w 1288"/>
                <a:gd name="T29" fmla="*/ 1034 h 2016"/>
                <a:gd name="T30" fmla="*/ 166 w 1288"/>
                <a:gd name="T31" fmla="*/ 958 h 2016"/>
                <a:gd name="T32" fmla="*/ 96 w 1288"/>
                <a:gd name="T33" fmla="*/ 867 h 2016"/>
                <a:gd name="T34" fmla="*/ 50 w 1288"/>
                <a:gd name="T35" fmla="*/ 759 h 2016"/>
                <a:gd name="T36" fmla="*/ 28 w 1288"/>
                <a:gd name="T37" fmla="*/ 630 h 2016"/>
                <a:gd name="T38" fmla="*/ 30 w 1288"/>
                <a:gd name="T39" fmla="*/ 502 h 2016"/>
                <a:gd name="T40" fmla="*/ 59 w 1288"/>
                <a:gd name="T41" fmla="*/ 350 h 2016"/>
                <a:gd name="T42" fmla="*/ 118 w 1288"/>
                <a:gd name="T43" fmla="*/ 224 h 2016"/>
                <a:gd name="T44" fmla="*/ 209 w 1288"/>
                <a:gd name="T45" fmla="*/ 127 h 2016"/>
                <a:gd name="T46" fmla="*/ 323 w 1288"/>
                <a:gd name="T47" fmla="*/ 57 h 2016"/>
                <a:gd name="T48" fmla="*/ 463 w 1288"/>
                <a:gd name="T49" fmla="*/ 14 h 2016"/>
                <a:gd name="T50" fmla="*/ 626 w 1288"/>
                <a:gd name="T51" fmla="*/ 0 h 2016"/>
                <a:gd name="T52" fmla="*/ 751 w 1288"/>
                <a:gd name="T53" fmla="*/ 7 h 2016"/>
                <a:gd name="T54" fmla="*/ 893 w 1288"/>
                <a:gd name="T55" fmla="*/ 38 h 2016"/>
                <a:gd name="T56" fmla="*/ 1014 w 1288"/>
                <a:gd name="T57" fmla="*/ 93 h 2016"/>
                <a:gd name="T58" fmla="*/ 1111 w 1288"/>
                <a:gd name="T59" fmla="*/ 174 h 2016"/>
                <a:gd name="T60" fmla="*/ 1180 w 1288"/>
                <a:gd name="T61" fmla="*/ 284 h 2016"/>
                <a:gd name="T62" fmla="*/ 1219 w 1288"/>
                <a:gd name="T63" fmla="*/ 424 h 2016"/>
                <a:gd name="T64" fmla="*/ 851 w 1288"/>
                <a:gd name="T65" fmla="*/ 577 h 2016"/>
                <a:gd name="T66" fmla="*/ 839 w 1288"/>
                <a:gd name="T67" fmla="*/ 454 h 2016"/>
                <a:gd name="T68" fmla="*/ 788 w 1288"/>
                <a:gd name="T69" fmla="*/ 346 h 2016"/>
                <a:gd name="T70" fmla="*/ 736 w 1288"/>
                <a:gd name="T71" fmla="*/ 307 h 2016"/>
                <a:gd name="T72" fmla="*/ 640 w 1288"/>
                <a:gd name="T73" fmla="*/ 288 h 2016"/>
                <a:gd name="T74" fmla="*/ 531 w 1288"/>
                <a:gd name="T75" fmla="*/ 307 h 2016"/>
                <a:gd name="T76" fmla="*/ 450 w 1288"/>
                <a:gd name="T77" fmla="*/ 375 h 2016"/>
                <a:gd name="T78" fmla="*/ 419 w 1288"/>
                <a:gd name="T79" fmla="*/ 471 h 2016"/>
                <a:gd name="T80" fmla="*/ 419 w 1288"/>
                <a:gd name="T81" fmla="*/ 557 h 2016"/>
                <a:gd name="T82" fmla="*/ 446 w 1288"/>
                <a:gd name="T83" fmla="*/ 648 h 2016"/>
                <a:gd name="T84" fmla="*/ 517 w 1288"/>
                <a:gd name="T85" fmla="*/ 724 h 2016"/>
                <a:gd name="T86" fmla="*/ 919 w 1288"/>
                <a:gd name="T87" fmla="*/ 908 h 2016"/>
                <a:gd name="T88" fmla="*/ 1062 w 1288"/>
                <a:gd name="T89" fmla="*/ 982 h 2016"/>
                <a:gd name="T90" fmla="*/ 1149 w 1288"/>
                <a:gd name="T91" fmla="*/ 1050 h 2016"/>
                <a:gd name="T92" fmla="*/ 1213 w 1288"/>
                <a:gd name="T93" fmla="*/ 1124 h 2016"/>
                <a:gd name="T94" fmla="*/ 1255 w 1288"/>
                <a:gd name="T95" fmla="*/ 1206 h 2016"/>
                <a:gd name="T96" fmla="*/ 1284 w 1288"/>
                <a:gd name="T97" fmla="*/ 1336 h 2016"/>
                <a:gd name="T98" fmla="*/ 1284 w 1288"/>
                <a:gd name="T99" fmla="*/ 1495 h 2016"/>
                <a:gd name="T100" fmla="*/ 1252 w 1288"/>
                <a:gd name="T101" fmla="*/ 1659 h 2016"/>
                <a:gd name="T102" fmla="*/ 1186 w 1288"/>
                <a:gd name="T103" fmla="*/ 1789 h 2016"/>
                <a:gd name="T104" fmla="*/ 1088 w 1288"/>
                <a:gd name="T105" fmla="*/ 1890 h 2016"/>
                <a:gd name="T106" fmla="*/ 959 w 1288"/>
                <a:gd name="T107" fmla="*/ 1960 h 2016"/>
                <a:gd name="T108" fmla="*/ 801 w 1288"/>
                <a:gd name="T109" fmla="*/ 2002 h 2016"/>
                <a:gd name="T110" fmla="*/ 615 w 1288"/>
                <a:gd name="T111" fmla="*/ 2016 h 2016"/>
                <a:gd name="T112" fmla="*/ 462 w 1288"/>
                <a:gd name="T113" fmla="*/ 2007 h 2016"/>
                <a:gd name="T114" fmla="*/ 303 w 1288"/>
                <a:gd name="T115" fmla="*/ 1969 h 2016"/>
                <a:gd name="T116" fmla="*/ 181 w 1288"/>
                <a:gd name="T117" fmla="*/ 1902 h 2016"/>
                <a:gd name="T118" fmla="*/ 91 w 1288"/>
                <a:gd name="T119" fmla="*/ 1810 h 2016"/>
                <a:gd name="T120" fmla="*/ 33 w 1288"/>
                <a:gd name="T121" fmla="*/ 1691 h 2016"/>
                <a:gd name="T122" fmla="*/ 4 w 1288"/>
                <a:gd name="T123" fmla="*/ 1547 h 2016"/>
                <a:gd name="T124" fmla="*/ 390 w 1288"/>
                <a:gd name="T125" fmla="*/ 1373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8" h="2016">
                  <a:moveTo>
                    <a:pt x="390" y="1373"/>
                  </a:moveTo>
                  <a:lnTo>
                    <a:pt x="390" y="1430"/>
                  </a:lnTo>
                  <a:lnTo>
                    <a:pt x="390" y="1430"/>
                  </a:lnTo>
                  <a:lnTo>
                    <a:pt x="391" y="1463"/>
                  </a:lnTo>
                  <a:lnTo>
                    <a:pt x="392" y="1494"/>
                  </a:lnTo>
                  <a:lnTo>
                    <a:pt x="396" y="1525"/>
                  </a:lnTo>
                  <a:lnTo>
                    <a:pt x="402" y="1553"/>
                  </a:lnTo>
                  <a:lnTo>
                    <a:pt x="409" y="1579"/>
                  </a:lnTo>
                  <a:lnTo>
                    <a:pt x="417" y="1604"/>
                  </a:lnTo>
                  <a:lnTo>
                    <a:pt x="423" y="1615"/>
                  </a:lnTo>
                  <a:lnTo>
                    <a:pt x="428" y="1627"/>
                  </a:lnTo>
                  <a:lnTo>
                    <a:pt x="435" y="1637"/>
                  </a:lnTo>
                  <a:lnTo>
                    <a:pt x="442" y="1647"/>
                  </a:lnTo>
                  <a:lnTo>
                    <a:pt x="449" y="1656"/>
                  </a:lnTo>
                  <a:lnTo>
                    <a:pt x="457" y="1665"/>
                  </a:lnTo>
                  <a:lnTo>
                    <a:pt x="466" y="1674"/>
                  </a:lnTo>
                  <a:lnTo>
                    <a:pt x="475" y="1681"/>
                  </a:lnTo>
                  <a:lnTo>
                    <a:pt x="486" y="1689"/>
                  </a:lnTo>
                  <a:lnTo>
                    <a:pt x="496" y="1696"/>
                  </a:lnTo>
                  <a:lnTo>
                    <a:pt x="508" y="1702"/>
                  </a:lnTo>
                  <a:lnTo>
                    <a:pt x="520" y="1707"/>
                  </a:lnTo>
                  <a:lnTo>
                    <a:pt x="533" y="1712"/>
                  </a:lnTo>
                  <a:lnTo>
                    <a:pt x="547" y="1716"/>
                  </a:lnTo>
                  <a:lnTo>
                    <a:pt x="562" y="1719"/>
                  </a:lnTo>
                  <a:lnTo>
                    <a:pt x="577" y="1723"/>
                  </a:lnTo>
                  <a:lnTo>
                    <a:pt x="594" y="1725"/>
                  </a:lnTo>
                  <a:lnTo>
                    <a:pt x="611" y="1726"/>
                  </a:lnTo>
                  <a:lnTo>
                    <a:pt x="648" y="1728"/>
                  </a:lnTo>
                  <a:lnTo>
                    <a:pt x="648" y="1728"/>
                  </a:lnTo>
                  <a:lnTo>
                    <a:pt x="671" y="1728"/>
                  </a:lnTo>
                  <a:lnTo>
                    <a:pt x="692" y="1724"/>
                  </a:lnTo>
                  <a:lnTo>
                    <a:pt x="713" y="1721"/>
                  </a:lnTo>
                  <a:lnTo>
                    <a:pt x="735" y="1713"/>
                  </a:lnTo>
                  <a:lnTo>
                    <a:pt x="755" y="1705"/>
                  </a:lnTo>
                  <a:lnTo>
                    <a:pt x="774" y="1696"/>
                  </a:lnTo>
                  <a:lnTo>
                    <a:pt x="793" y="1684"/>
                  </a:lnTo>
                  <a:lnTo>
                    <a:pt x="809" y="1670"/>
                  </a:lnTo>
                  <a:lnTo>
                    <a:pt x="825" y="1654"/>
                  </a:lnTo>
                  <a:lnTo>
                    <a:pt x="839" y="1636"/>
                  </a:lnTo>
                  <a:lnTo>
                    <a:pt x="851" y="1617"/>
                  </a:lnTo>
                  <a:lnTo>
                    <a:pt x="861" y="1595"/>
                  </a:lnTo>
                  <a:lnTo>
                    <a:pt x="870" y="1572"/>
                  </a:lnTo>
                  <a:lnTo>
                    <a:pt x="876" y="1546"/>
                  </a:lnTo>
                  <a:lnTo>
                    <a:pt x="879" y="1519"/>
                  </a:lnTo>
                  <a:lnTo>
                    <a:pt x="882" y="1489"/>
                  </a:lnTo>
                  <a:lnTo>
                    <a:pt x="882" y="1489"/>
                  </a:lnTo>
                  <a:lnTo>
                    <a:pt x="880" y="1457"/>
                  </a:lnTo>
                  <a:lnTo>
                    <a:pt x="877" y="1427"/>
                  </a:lnTo>
                  <a:lnTo>
                    <a:pt x="871" y="1400"/>
                  </a:lnTo>
                  <a:lnTo>
                    <a:pt x="867" y="1388"/>
                  </a:lnTo>
                  <a:lnTo>
                    <a:pt x="863" y="1375"/>
                  </a:lnTo>
                  <a:lnTo>
                    <a:pt x="858" y="1363"/>
                  </a:lnTo>
                  <a:lnTo>
                    <a:pt x="852" y="1352"/>
                  </a:lnTo>
                  <a:lnTo>
                    <a:pt x="846" y="1341"/>
                  </a:lnTo>
                  <a:lnTo>
                    <a:pt x="839" y="1330"/>
                  </a:lnTo>
                  <a:lnTo>
                    <a:pt x="832" y="1319"/>
                  </a:lnTo>
                  <a:lnTo>
                    <a:pt x="823" y="1310"/>
                  </a:lnTo>
                  <a:lnTo>
                    <a:pt x="814" y="1300"/>
                  </a:lnTo>
                  <a:lnTo>
                    <a:pt x="805" y="1291"/>
                  </a:lnTo>
                  <a:lnTo>
                    <a:pt x="782" y="1273"/>
                  </a:lnTo>
                  <a:lnTo>
                    <a:pt x="757" y="1255"/>
                  </a:lnTo>
                  <a:lnTo>
                    <a:pt x="729" y="1239"/>
                  </a:lnTo>
                  <a:lnTo>
                    <a:pt x="697" y="1222"/>
                  </a:lnTo>
                  <a:lnTo>
                    <a:pt x="661" y="1207"/>
                  </a:lnTo>
                  <a:lnTo>
                    <a:pt x="623" y="1190"/>
                  </a:lnTo>
                  <a:lnTo>
                    <a:pt x="581" y="1175"/>
                  </a:lnTo>
                  <a:lnTo>
                    <a:pt x="534" y="1158"/>
                  </a:lnTo>
                  <a:lnTo>
                    <a:pt x="534" y="1158"/>
                  </a:lnTo>
                  <a:lnTo>
                    <a:pt x="470" y="1134"/>
                  </a:lnTo>
                  <a:lnTo>
                    <a:pt x="412" y="1112"/>
                  </a:lnTo>
                  <a:lnTo>
                    <a:pt x="358" y="1087"/>
                  </a:lnTo>
                  <a:lnTo>
                    <a:pt x="333" y="1074"/>
                  </a:lnTo>
                  <a:lnTo>
                    <a:pt x="308" y="1061"/>
                  </a:lnTo>
                  <a:lnTo>
                    <a:pt x="284" y="1048"/>
                  </a:lnTo>
                  <a:lnTo>
                    <a:pt x="262" y="1034"/>
                  </a:lnTo>
                  <a:lnTo>
                    <a:pt x="241" y="1019"/>
                  </a:lnTo>
                  <a:lnTo>
                    <a:pt x="220" y="1005"/>
                  </a:lnTo>
                  <a:lnTo>
                    <a:pt x="201" y="990"/>
                  </a:lnTo>
                  <a:lnTo>
                    <a:pt x="184" y="974"/>
                  </a:lnTo>
                  <a:lnTo>
                    <a:pt x="166" y="958"/>
                  </a:lnTo>
                  <a:lnTo>
                    <a:pt x="150" y="941"/>
                  </a:lnTo>
                  <a:lnTo>
                    <a:pt x="135" y="923"/>
                  </a:lnTo>
                  <a:lnTo>
                    <a:pt x="121" y="905"/>
                  </a:lnTo>
                  <a:lnTo>
                    <a:pt x="108" y="886"/>
                  </a:lnTo>
                  <a:lnTo>
                    <a:pt x="96" y="867"/>
                  </a:lnTo>
                  <a:lnTo>
                    <a:pt x="84" y="847"/>
                  </a:lnTo>
                  <a:lnTo>
                    <a:pt x="75" y="826"/>
                  </a:lnTo>
                  <a:lnTo>
                    <a:pt x="65" y="805"/>
                  </a:lnTo>
                  <a:lnTo>
                    <a:pt x="57" y="782"/>
                  </a:lnTo>
                  <a:lnTo>
                    <a:pt x="50" y="759"/>
                  </a:lnTo>
                  <a:lnTo>
                    <a:pt x="44" y="734"/>
                  </a:lnTo>
                  <a:lnTo>
                    <a:pt x="38" y="710"/>
                  </a:lnTo>
                  <a:lnTo>
                    <a:pt x="34" y="685"/>
                  </a:lnTo>
                  <a:lnTo>
                    <a:pt x="31" y="657"/>
                  </a:lnTo>
                  <a:lnTo>
                    <a:pt x="28" y="630"/>
                  </a:lnTo>
                  <a:lnTo>
                    <a:pt x="27" y="600"/>
                  </a:lnTo>
                  <a:lnTo>
                    <a:pt x="26" y="571"/>
                  </a:lnTo>
                  <a:lnTo>
                    <a:pt x="26" y="571"/>
                  </a:lnTo>
                  <a:lnTo>
                    <a:pt x="27" y="536"/>
                  </a:lnTo>
                  <a:lnTo>
                    <a:pt x="30" y="502"/>
                  </a:lnTo>
                  <a:lnTo>
                    <a:pt x="33" y="470"/>
                  </a:lnTo>
                  <a:lnTo>
                    <a:pt x="37" y="438"/>
                  </a:lnTo>
                  <a:lnTo>
                    <a:pt x="43" y="407"/>
                  </a:lnTo>
                  <a:lnTo>
                    <a:pt x="50" y="379"/>
                  </a:lnTo>
                  <a:lnTo>
                    <a:pt x="59" y="350"/>
                  </a:lnTo>
                  <a:lnTo>
                    <a:pt x="69" y="323"/>
                  </a:lnTo>
                  <a:lnTo>
                    <a:pt x="79" y="297"/>
                  </a:lnTo>
                  <a:lnTo>
                    <a:pt x="91" y="272"/>
                  </a:lnTo>
                  <a:lnTo>
                    <a:pt x="104" y="247"/>
                  </a:lnTo>
                  <a:lnTo>
                    <a:pt x="118" y="224"/>
                  </a:lnTo>
                  <a:lnTo>
                    <a:pt x="135" y="203"/>
                  </a:lnTo>
                  <a:lnTo>
                    <a:pt x="152" y="183"/>
                  </a:lnTo>
                  <a:lnTo>
                    <a:pt x="169" y="163"/>
                  </a:lnTo>
                  <a:lnTo>
                    <a:pt x="188" y="144"/>
                  </a:lnTo>
                  <a:lnTo>
                    <a:pt x="209" y="127"/>
                  </a:lnTo>
                  <a:lnTo>
                    <a:pt x="229" y="110"/>
                  </a:lnTo>
                  <a:lnTo>
                    <a:pt x="251" y="95"/>
                  </a:lnTo>
                  <a:lnTo>
                    <a:pt x="274" y="82"/>
                  </a:lnTo>
                  <a:lnTo>
                    <a:pt x="299" y="69"/>
                  </a:lnTo>
                  <a:lnTo>
                    <a:pt x="323" y="57"/>
                  </a:lnTo>
                  <a:lnTo>
                    <a:pt x="350" y="46"/>
                  </a:lnTo>
                  <a:lnTo>
                    <a:pt x="377" y="37"/>
                  </a:lnTo>
                  <a:lnTo>
                    <a:pt x="405" y="28"/>
                  </a:lnTo>
                  <a:lnTo>
                    <a:pt x="434" y="21"/>
                  </a:lnTo>
                  <a:lnTo>
                    <a:pt x="463" y="14"/>
                  </a:lnTo>
                  <a:lnTo>
                    <a:pt x="494" y="9"/>
                  </a:lnTo>
                  <a:lnTo>
                    <a:pt x="526" y="6"/>
                  </a:lnTo>
                  <a:lnTo>
                    <a:pt x="558" y="2"/>
                  </a:lnTo>
                  <a:lnTo>
                    <a:pt x="592" y="1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59" y="1"/>
                  </a:lnTo>
                  <a:lnTo>
                    <a:pt x="690" y="2"/>
                  </a:lnTo>
                  <a:lnTo>
                    <a:pt x="722" y="5"/>
                  </a:lnTo>
                  <a:lnTo>
                    <a:pt x="751" y="7"/>
                  </a:lnTo>
                  <a:lnTo>
                    <a:pt x="781" y="12"/>
                  </a:lnTo>
                  <a:lnTo>
                    <a:pt x="810" y="17"/>
                  </a:lnTo>
                  <a:lnTo>
                    <a:pt x="839" y="23"/>
                  </a:lnTo>
                  <a:lnTo>
                    <a:pt x="866" y="30"/>
                  </a:lnTo>
                  <a:lnTo>
                    <a:pt x="893" y="38"/>
                  </a:lnTo>
                  <a:lnTo>
                    <a:pt x="919" y="46"/>
                  </a:lnTo>
                  <a:lnTo>
                    <a:pt x="944" y="57"/>
                  </a:lnTo>
                  <a:lnTo>
                    <a:pt x="968" y="68"/>
                  </a:lnTo>
                  <a:lnTo>
                    <a:pt x="992" y="80"/>
                  </a:lnTo>
                  <a:lnTo>
                    <a:pt x="1014" y="93"/>
                  </a:lnTo>
                  <a:lnTo>
                    <a:pt x="1036" y="107"/>
                  </a:lnTo>
                  <a:lnTo>
                    <a:pt x="1056" y="122"/>
                  </a:lnTo>
                  <a:lnTo>
                    <a:pt x="1076" y="138"/>
                  </a:lnTo>
                  <a:lnTo>
                    <a:pt x="1094" y="155"/>
                  </a:lnTo>
                  <a:lnTo>
                    <a:pt x="1111" y="174"/>
                  </a:lnTo>
                  <a:lnTo>
                    <a:pt x="1127" y="193"/>
                  </a:lnTo>
                  <a:lnTo>
                    <a:pt x="1142" y="215"/>
                  </a:lnTo>
                  <a:lnTo>
                    <a:pt x="1156" y="236"/>
                  </a:lnTo>
                  <a:lnTo>
                    <a:pt x="1169" y="260"/>
                  </a:lnTo>
                  <a:lnTo>
                    <a:pt x="1180" y="284"/>
                  </a:lnTo>
                  <a:lnTo>
                    <a:pt x="1191" y="309"/>
                  </a:lnTo>
                  <a:lnTo>
                    <a:pt x="1200" y="336"/>
                  </a:lnTo>
                  <a:lnTo>
                    <a:pt x="1207" y="363"/>
                  </a:lnTo>
                  <a:lnTo>
                    <a:pt x="1214" y="393"/>
                  </a:lnTo>
                  <a:lnTo>
                    <a:pt x="1219" y="424"/>
                  </a:lnTo>
                  <a:lnTo>
                    <a:pt x="1223" y="454"/>
                  </a:lnTo>
                  <a:lnTo>
                    <a:pt x="1225" y="488"/>
                  </a:lnTo>
                  <a:lnTo>
                    <a:pt x="1225" y="522"/>
                  </a:lnTo>
                  <a:lnTo>
                    <a:pt x="1225" y="577"/>
                  </a:lnTo>
                  <a:lnTo>
                    <a:pt x="851" y="577"/>
                  </a:lnTo>
                  <a:lnTo>
                    <a:pt x="851" y="577"/>
                  </a:lnTo>
                  <a:lnTo>
                    <a:pt x="851" y="543"/>
                  </a:lnTo>
                  <a:lnTo>
                    <a:pt x="848" y="511"/>
                  </a:lnTo>
                  <a:lnTo>
                    <a:pt x="845" y="482"/>
                  </a:lnTo>
                  <a:lnTo>
                    <a:pt x="839" y="454"/>
                  </a:lnTo>
                  <a:lnTo>
                    <a:pt x="832" y="430"/>
                  </a:lnTo>
                  <a:lnTo>
                    <a:pt x="823" y="406"/>
                  </a:lnTo>
                  <a:lnTo>
                    <a:pt x="813" y="383"/>
                  </a:lnTo>
                  <a:lnTo>
                    <a:pt x="801" y="364"/>
                  </a:lnTo>
                  <a:lnTo>
                    <a:pt x="788" y="346"/>
                  </a:lnTo>
                  <a:lnTo>
                    <a:pt x="773" y="331"/>
                  </a:lnTo>
                  <a:lnTo>
                    <a:pt x="764" y="325"/>
                  </a:lnTo>
                  <a:lnTo>
                    <a:pt x="755" y="318"/>
                  </a:lnTo>
                  <a:lnTo>
                    <a:pt x="745" y="313"/>
                  </a:lnTo>
                  <a:lnTo>
                    <a:pt x="736" y="307"/>
                  </a:lnTo>
                  <a:lnTo>
                    <a:pt x="725" y="304"/>
                  </a:lnTo>
                  <a:lnTo>
                    <a:pt x="714" y="299"/>
                  </a:lnTo>
                  <a:lnTo>
                    <a:pt x="692" y="293"/>
                  </a:lnTo>
                  <a:lnTo>
                    <a:pt x="667" y="290"/>
                  </a:lnTo>
                  <a:lnTo>
                    <a:pt x="640" y="288"/>
                  </a:lnTo>
                  <a:lnTo>
                    <a:pt x="640" y="288"/>
                  </a:lnTo>
                  <a:lnTo>
                    <a:pt x="608" y="290"/>
                  </a:lnTo>
                  <a:lnTo>
                    <a:pt x="579" y="293"/>
                  </a:lnTo>
                  <a:lnTo>
                    <a:pt x="553" y="299"/>
                  </a:lnTo>
                  <a:lnTo>
                    <a:pt x="531" y="307"/>
                  </a:lnTo>
                  <a:lnTo>
                    <a:pt x="509" y="318"/>
                  </a:lnTo>
                  <a:lnTo>
                    <a:pt x="492" y="330"/>
                  </a:lnTo>
                  <a:lnTo>
                    <a:pt x="476" y="343"/>
                  </a:lnTo>
                  <a:lnTo>
                    <a:pt x="462" y="358"/>
                  </a:lnTo>
                  <a:lnTo>
                    <a:pt x="450" y="375"/>
                  </a:lnTo>
                  <a:lnTo>
                    <a:pt x="441" y="393"/>
                  </a:lnTo>
                  <a:lnTo>
                    <a:pt x="434" y="411"/>
                  </a:lnTo>
                  <a:lnTo>
                    <a:pt x="428" y="431"/>
                  </a:lnTo>
                  <a:lnTo>
                    <a:pt x="423" y="451"/>
                  </a:lnTo>
                  <a:lnTo>
                    <a:pt x="419" y="471"/>
                  </a:lnTo>
                  <a:lnTo>
                    <a:pt x="418" y="492"/>
                  </a:lnTo>
                  <a:lnTo>
                    <a:pt x="417" y="514"/>
                  </a:lnTo>
                  <a:lnTo>
                    <a:pt x="417" y="514"/>
                  </a:lnTo>
                  <a:lnTo>
                    <a:pt x="417" y="536"/>
                  </a:lnTo>
                  <a:lnTo>
                    <a:pt x="419" y="557"/>
                  </a:lnTo>
                  <a:lnTo>
                    <a:pt x="422" y="577"/>
                  </a:lnTo>
                  <a:lnTo>
                    <a:pt x="425" y="596"/>
                  </a:lnTo>
                  <a:lnTo>
                    <a:pt x="430" y="613"/>
                  </a:lnTo>
                  <a:lnTo>
                    <a:pt x="437" y="631"/>
                  </a:lnTo>
                  <a:lnTo>
                    <a:pt x="446" y="648"/>
                  </a:lnTo>
                  <a:lnTo>
                    <a:pt x="455" y="664"/>
                  </a:lnTo>
                  <a:lnTo>
                    <a:pt x="468" y="680"/>
                  </a:lnTo>
                  <a:lnTo>
                    <a:pt x="482" y="694"/>
                  </a:lnTo>
                  <a:lnTo>
                    <a:pt x="498" y="710"/>
                  </a:lnTo>
                  <a:lnTo>
                    <a:pt x="517" y="724"/>
                  </a:lnTo>
                  <a:lnTo>
                    <a:pt x="538" y="737"/>
                  </a:lnTo>
                  <a:lnTo>
                    <a:pt x="562" y="751"/>
                  </a:lnTo>
                  <a:lnTo>
                    <a:pt x="589" y="764"/>
                  </a:lnTo>
                  <a:lnTo>
                    <a:pt x="617" y="777"/>
                  </a:lnTo>
                  <a:lnTo>
                    <a:pt x="919" y="908"/>
                  </a:lnTo>
                  <a:lnTo>
                    <a:pt x="919" y="908"/>
                  </a:lnTo>
                  <a:lnTo>
                    <a:pt x="972" y="931"/>
                  </a:lnTo>
                  <a:lnTo>
                    <a:pt x="1019" y="956"/>
                  </a:lnTo>
                  <a:lnTo>
                    <a:pt x="1041" y="969"/>
                  </a:lnTo>
                  <a:lnTo>
                    <a:pt x="1062" y="982"/>
                  </a:lnTo>
                  <a:lnTo>
                    <a:pt x="1082" y="996"/>
                  </a:lnTo>
                  <a:lnTo>
                    <a:pt x="1101" y="1009"/>
                  </a:lnTo>
                  <a:lnTo>
                    <a:pt x="1117" y="1022"/>
                  </a:lnTo>
                  <a:lnTo>
                    <a:pt x="1134" y="1036"/>
                  </a:lnTo>
                  <a:lnTo>
                    <a:pt x="1149" y="1050"/>
                  </a:lnTo>
                  <a:lnTo>
                    <a:pt x="1165" y="1064"/>
                  </a:lnTo>
                  <a:lnTo>
                    <a:pt x="1178" y="1079"/>
                  </a:lnTo>
                  <a:lnTo>
                    <a:pt x="1191" y="1093"/>
                  </a:lnTo>
                  <a:lnTo>
                    <a:pt x="1203" y="1108"/>
                  </a:lnTo>
                  <a:lnTo>
                    <a:pt x="1213" y="1124"/>
                  </a:lnTo>
                  <a:lnTo>
                    <a:pt x="1223" y="1139"/>
                  </a:lnTo>
                  <a:lnTo>
                    <a:pt x="1232" y="1156"/>
                  </a:lnTo>
                  <a:lnTo>
                    <a:pt x="1241" y="1172"/>
                  </a:lnTo>
                  <a:lnTo>
                    <a:pt x="1249" y="1189"/>
                  </a:lnTo>
                  <a:lnTo>
                    <a:pt x="1255" y="1206"/>
                  </a:lnTo>
                  <a:lnTo>
                    <a:pt x="1262" y="1223"/>
                  </a:lnTo>
                  <a:lnTo>
                    <a:pt x="1267" y="1241"/>
                  </a:lnTo>
                  <a:lnTo>
                    <a:pt x="1271" y="1259"/>
                  </a:lnTo>
                  <a:lnTo>
                    <a:pt x="1278" y="1297"/>
                  </a:lnTo>
                  <a:lnTo>
                    <a:pt x="1284" y="1336"/>
                  </a:lnTo>
                  <a:lnTo>
                    <a:pt x="1287" y="1378"/>
                  </a:lnTo>
                  <a:lnTo>
                    <a:pt x="1288" y="1422"/>
                  </a:lnTo>
                  <a:lnTo>
                    <a:pt x="1288" y="1422"/>
                  </a:lnTo>
                  <a:lnTo>
                    <a:pt x="1287" y="1459"/>
                  </a:lnTo>
                  <a:lnTo>
                    <a:pt x="1284" y="1495"/>
                  </a:lnTo>
                  <a:lnTo>
                    <a:pt x="1281" y="1531"/>
                  </a:lnTo>
                  <a:lnTo>
                    <a:pt x="1276" y="1564"/>
                  </a:lnTo>
                  <a:lnTo>
                    <a:pt x="1270" y="1597"/>
                  </a:lnTo>
                  <a:lnTo>
                    <a:pt x="1262" y="1628"/>
                  </a:lnTo>
                  <a:lnTo>
                    <a:pt x="1252" y="1659"/>
                  </a:lnTo>
                  <a:lnTo>
                    <a:pt x="1242" y="1687"/>
                  </a:lnTo>
                  <a:lnTo>
                    <a:pt x="1230" y="1715"/>
                  </a:lnTo>
                  <a:lnTo>
                    <a:pt x="1217" y="1741"/>
                  </a:lnTo>
                  <a:lnTo>
                    <a:pt x="1203" y="1766"/>
                  </a:lnTo>
                  <a:lnTo>
                    <a:pt x="1186" y="1789"/>
                  </a:lnTo>
                  <a:lnTo>
                    <a:pt x="1169" y="1812"/>
                  </a:lnTo>
                  <a:lnTo>
                    <a:pt x="1150" y="1833"/>
                  </a:lnTo>
                  <a:lnTo>
                    <a:pt x="1132" y="1853"/>
                  </a:lnTo>
                  <a:lnTo>
                    <a:pt x="1110" y="1872"/>
                  </a:lnTo>
                  <a:lnTo>
                    <a:pt x="1088" y="1890"/>
                  </a:lnTo>
                  <a:lnTo>
                    <a:pt x="1064" y="1907"/>
                  </a:lnTo>
                  <a:lnTo>
                    <a:pt x="1040" y="1922"/>
                  </a:lnTo>
                  <a:lnTo>
                    <a:pt x="1014" y="1936"/>
                  </a:lnTo>
                  <a:lnTo>
                    <a:pt x="987" y="1948"/>
                  </a:lnTo>
                  <a:lnTo>
                    <a:pt x="959" y="1960"/>
                  </a:lnTo>
                  <a:lnTo>
                    <a:pt x="929" y="1971"/>
                  </a:lnTo>
                  <a:lnTo>
                    <a:pt x="899" y="1980"/>
                  </a:lnTo>
                  <a:lnTo>
                    <a:pt x="867" y="1989"/>
                  </a:lnTo>
                  <a:lnTo>
                    <a:pt x="834" y="1996"/>
                  </a:lnTo>
                  <a:lnTo>
                    <a:pt x="801" y="2002"/>
                  </a:lnTo>
                  <a:lnTo>
                    <a:pt x="765" y="2008"/>
                  </a:lnTo>
                  <a:lnTo>
                    <a:pt x="730" y="2011"/>
                  </a:lnTo>
                  <a:lnTo>
                    <a:pt x="692" y="2014"/>
                  </a:lnTo>
                  <a:lnTo>
                    <a:pt x="654" y="2016"/>
                  </a:lnTo>
                  <a:lnTo>
                    <a:pt x="615" y="2016"/>
                  </a:lnTo>
                  <a:lnTo>
                    <a:pt x="615" y="2016"/>
                  </a:lnTo>
                  <a:lnTo>
                    <a:pt x="575" y="2016"/>
                  </a:lnTo>
                  <a:lnTo>
                    <a:pt x="536" y="2014"/>
                  </a:lnTo>
                  <a:lnTo>
                    <a:pt x="498" y="2010"/>
                  </a:lnTo>
                  <a:lnTo>
                    <a:pt x="462" y="2007"/>
                  </a:lnTo>
                  <a:lnTo>
                    <a:pt x="428" y="2001"/>
                  </a:lnTo>
                  <a:lnTo>
                    <a:pt x="395" y="1995"/>
                  </a:lnTo>
                  <a:lnTo>
                    <a:pt x="363" y="1988"/>
                  </a:lnTo>
                  <a:lnTo>
                    <a:pt x="333" y="1978"/>
                  </a:lnTo>
                  <a:lnTo>
                    <a:pt x="303" y="1969"/>
                  </a:lnTo>
                  <a:lnTo>
                    <a:pt x="276" y="1957"/>
                  </a:lnTo>
                  <a:lnTo>
                    <a:pt x="250" y="1945"/>
                  </a:lnTo>
                  <a:lnTo>
                    <a:pt x="226" y="1932"/>
                  </a:lnTo>
                  <a:lnTo>
                    <a:pt x="203" y="1918"/>
                  </a:lnTo>
                  <a:lnTo>
                    <a:pt x="181" y="1902"/>
                  </a:lnTo>
                  <a:lnTo>
                    <a:pt x="161" y="1885"/>
                  </a:lnTo>
                  <a:lnTo>
                    <a:pt x="141" y="1868"/>
                  </a:lnTo>
                  <a:lnTo>
                    <a:pt x="123" y="1850"/>
                  </a:lnTo>
                  <a:lnTo>
                    <a:pt x="107" y="1830"/>
                  </a:lnTo>
                  <a:lnTo>
                    <a:pt x="91" y="1810"/>
                  </a:lnTo>
                  <a:lnTo>
                    <a:pt x="78" y="1787"/>
                  </a:lnTo>
                  <a:lnTo>
                    <a:pt x="65" y="1764"/>
                  </a:lnTo>
                  <a:lnTo>
                    <a:pt x="53" y="1741"/>
                  </a:lnTo>
                  <a:lnTo>
                    <a:pt x="43" y="1716"/>
                  </a:lnTo>
                  <a:lnTo>
                    <a:pt x="33" y="1691"/>
                  </a:lnTo>
                  <a:lnTo>
                    <a:pt x="25" y="1664"/>
                  </a:lnTo>
                  <a:lnTo>
                    <a:pt x="19" y="1636"/>
                  </a:lnTo>
                  <a:lnTo>
                    <a:pt x="13" y="1608"/>
                  </a:lnTo>
                  <a:lnTo>
                    <a:pt x="8" y="1578"/>
                  </a:lnTo>
                  <a:lnTo>
                    <a:pt x="4" y="1547"/>
                  </a:lnTo>
                  <a:lnTo>
                    <a:pt x="1" y="1516"/>
                  </a:lnTo>
                  <a:lnTo>
                    <a:pt x="0" y="1484"/>
                  </a:lnTo>
                  <a:lnTo>
                    <a:pt x="0" y="1451"/>
                  </a:lnTo>
                  <a:lnTo>
                    <a:pt x="0" y="1373"/>
                  </a:lnTo>
                  <a:lnTo>
                    <a:pt x="390" y="1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/>
            <p:cNvSpPr>
              <a:spLocks noEditPoints="1"/>
            </p:cNvSpPr>
            <p:nvPr/>
          </p:nvSpPr>
          <p:spPr bwMode="auto">
            <a:xfrm>
              <a:off x="763588" y="2038350"/>
              <a:ext cx="696913" cy="1066800"/>
            </a:xfrm>
            <a:custGeom>
              <a:avLst/>
              <a:gdLst>
                <a:gd name="T0" fmla="*/ 811 w 1318"/>
                <a:gd name="T1" fmla="*/ 12 h 2016"/>
                <a:gd name="T2" fmla="*/ 956 w 1318"/>
                <a:gd name="T3" fmla="*/ 50 h 2016"/>
                <a:gd name="T4" fmla="*/ 1042 w 1318"/>
                <a:gd name="T5" fmla="*/ 94 h 2016"/>
                <a:gd name="T6" fmla="*/ 1113 w 1318"/>
                <a:gd name="T7" fmla="*/ 151 h 2016"/>
                <a:gd name="T8" fmla="*/ 1209 w 1318"/>
                <a:gd name="T9" fmla="*/ 284 h 2016"/>
                <a:gd name="T10" fmla="*/ 1274 w 1318"/>
                <a:gd name="T11" fmla="*/ 471 h 2016"/>
                <a:gd name="T12" fmla="*/ 1307 w 1318"/>
                <a:gd name="T13" fmla="*/ 697 h 2016"/>
                <a:gd name="T14" fmla="*/ 1318 w 1318"/>
                <a:gd name="T15" fmla="*/ 1009 h 2016"/>
                <a:gd name="T16" fmla="*/ 1311 w 1318"/>
                <a:gd name="T17" fmla="*/ 1271 h 2016"/>
                <a:gd name="T18" fmla="*/ 1283 w 1318"/>
                <a:gd name="T19" fmla="*/ 1503 h 2016"/>
                <a:gd name="T20" fmla="*/ 1224 w 1318"/>
                <a:gd name="T21" fmla="*/ 1699 h 2016"/>
                <a:gd name="T22" fmla="*/ 1125 w 1318"/>
                <a:gd name="T23" fmla="*/ 1852 h 2016"/>
                <a:gd name="T24" fmla="*/ 1057 w 1318"/>
                <a:gd name="T25" fmla="*/ 1912 h 2016"/>
                <a:gd name="T26" fmla="*/ 974 w 1318"/>
                <a:gd name="T27" fmla="*/ 1959 h 2016"/>
                <a:gd name="T28" fmla="*/ 856 w 1318"/>
                <a:gd name="T29" fmla="*/ 1997 h 2016"/>
                <a:gd name="T30" fmla="*/ 659 w 1318"/>
                <a:gd name="T31" fmla="*/ 2016 h 2016"/>
                <a:gd name="T32" fmla="*/ 420 w 1318"/>
                <a:gd name="T33" fmla="*/ 1986 h 2016"/>
                <a:gd name="T34" fmla="*/ 326 w 1318"/>
                <a:gd name="T35" fmla="*/ 1951 h 2016"/>
                <a:gd name="T36" fmla="*/ 247 w 1318"/>
                <a:gd name="T37" fmla="*/ 1901 h 2016"/>
                <a:gd name="T38" fmla="*/ 170 w 1318"/>
                <a:gd name="T39" fmla="*/ 1825 h 2016"/>
                <a:gd name="T40" fmla="*/ 78 w 1318"/>
                <a:gd name="T41" fmla="*/ 1662 h 2016"/>
                <a:gd name="T42" fmla="*/ 27 w 1318"/>
                <a:gd name="T43" fmla="*/ 1459 h 2016"/>
                <a:gd name="T44" fmla="*/ 4 w 1318"/>
                <a:gd name="T45" fmla="*/ 1221 h 2016"/>
                <a:gd name="T46" fmla="*/ 0 w 1318"/>
                <a:gd name="T47" fmla="*/ 899 h 2016"/>
                <a:gd name="T48" fmla="*/ 14 w 1318"/>
                <a:gd name="T49" fmla="*/ 649 h 2016"/>
                <a:gd name="T50" fmla="*/ 53 w 1318"/>
                <a:gd name="T51" fmla="*/ 431 h 2016"/>
                <a:gd name="T52" fmla="*/ 128 w 1318"/>
                <a:gd name="T53" fmla="*/ 250 h 2016"/>
                <a:gd name="T54" fmla="*/ 218 w 1318"/>
                <a:gd name="T55" fmla="*/ 139 h 2016"/>
                <a:gd name="T56" fmla="*/ 293 w 1318"/>
                <a:gd name="T57" fmla="*/ 84 h 2016"/>
                <a:gd name="T58" fmla="*/ 380 w 1318"/>
                <a:gd name="T59" fmla="*/ 43 h 2016"/>
                <a:gd name="T60" fmla="*/ 555 w 1318"/>
                <a:gd name="T61" fmla="*/ 6 h 2016"/>
                <a:gd name="T62" fmla="*/ 659 w 1318"/>
                <a:gd name="T63" fmla="*/ 1728 h 2016"/>
                <a:gd name="T64" fmla="*/ 754 w 1318"/>
                <a:gd name="T65" fmla="*/ 1713 h 2016"/>
                <a:gd name="T66" fmla="*/ 824 w 1318"/>
                <a:gd name="T67" fmla="*/ 1666 h 2016"/>
                <a:gd name="T68" fmla="*/ 872 w 1318"/>
                <a:gd name="T69" fmla="*/ 1584 h 2016"/>
                <a:gd name="T70" fmla="*/ 903 w 1318"/>
                <a:gd name="T71" fmla="*/ 1465 h 2016"/>
                <a:gd name="T72" fmla="*/ 926 w 1318"/>
                <a:gd name="T73" fmla="*/ 1189 h 2016"/>
                <a:gd name="T74" fmla="*/ 926 w 1318"/>
                <a:gd name="T75" fmla="*/ 828 h 2016"/>
                <a:gd name="T76" fmla="*/ 903 w 1318"/>
                <a:gd name="T77" fmla="*/ 553 h 2016"/>
                <a:gd name="T78" fmla="*/ 872 w 1318"/>
                <a:gd name="T79" fmla="*/ 433 h 2016"/>
                <a:gd name="T80" fmla="*/ 824 w 1318"/>
                <a:gd name="T81" fmla="*/ 351 h 2016"/>
                <a:gd name="T82" fmla="*/ 754 w 1318"/>
                <a:gd name="T83" fmla="*/ 304 h 2016"/>
                <a:gd name="T84" fmla="*/ 659 w 1318"/>
                <a:gd name="T85" fmla="*/ 288 h 2016"/>
                <a:gd name="T86" fmla="*/ 581 w 1318"/>
                <a:gd name="T87" fmla="*/ 298 h 2016"/>
                <a:gd name="T88" fmla="*/ 506 w 1318"/>
                <a:gd name="T89" fmla="*/ 338 h 2016"/>
                <a:gd name="T90" fmla="*/ 454 w 1318"/>
                <a:gd name="T91" fmla="*/ 414 h 2016"/>
                <a:gd name="T92" fmla="*/ 420 w 1318"/>
                <a:gd name="T93" fmla="*/ 526 h 2016"/>
                <a:gd name="T94" fmla="*/ 396 w 1318"/>
                <a:gd name="T95" fmla="*/ 749 h 2016"/>
                <a:gd name="T96" fmla="*/ 391 w 1318"/>
                <a:gd name="T97" fmla="*/ 1102 h 2016"/>
                <a:gd name="T98" fmla="*/ 410 w 1318"/>
                <a:gd name="T99" fmla="*/ 1437 h 2016"/>
                <a:gd name="T100" fmla="*/ 439 w 1318"/>
                <a:gd name="T101" fmla="*/ 1564 h 2016"/>
                <a:gd name="T102" fmla="*/ 484 w 1318"/>
                <a:gd name="T103" fmla="*/ 1653 h 2016"/>
                <a:gd name="T104" fmla="*/ 549 w 1318"/>
                <a:gd name="T105" fmla="*/ 1706 h 2016"/>
                <a:gd name="T106" fmla="*/ 638 w 1318"/>
                <a:gd name="T107" fmla="*/ 1728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8" h="2016">
                  <a:moveTo>
                    <a:pt x="659" y="0"/>
                  </a:moveTo>
                  <a:lnTo>
                    <a:pt x="659" y="0"/>
                  </a:lnTo>
                  <a:lnTo>
                    <a:pt x="712" y="1"/>
                  </a:lnTo>
                  <a:lnTo>
                    <a:pt x="763" y="6"/>
                  </a:lnTo>
                  <a:lnTo>
                    <a:pt x="811" y="12"/>
                  </a:lnTo>
                  <a:lnTo>
                    <a:pt x="856" y="20"/>
                  </a:lnTo>
                  <a:lnTo>
                    <a:pt x="897" y="30"/>
                  </a:lnTo>
                  <a:lnTo>
                    <a:pt x="917" y="37"/>
                  </a:lnTo>
                  <a:lnTo>
                    <a:pt x="937" y="43"/>
                  </a:lnTo>
                  <a:lnTo>
                    <a:pt x="956" y="50"/>
                  </a:lnTo>
                  <a:lnTo>
                    <a:pt x="974" y="58"/>
                  </a:lnTo>
                  <a:lnTo>
                    <a:pt x="992" y="66"/>
                  </a:lnTo>
                  <a:lnTo>
                    <a:pt x="1008" y="75"/>
                  </a:lnTo>
                  <a:lnTo>
                    <a:pt x="1025" y="84"/>
                  </a:lnTo>
                  <a:lnTo>
                    <a:pt x="1042" y="94"/>
                  </a:lnTo>
                  <a:lnTo>
                    <a:pt x="1057" y="104"/>
                  </a:lnTo>
                  <a:lnTo>
                    <a:pt x="1071" y="115"/>
                  </a:lnTo>
                  <a:lnTo>
                    <a:pt x="1085" y="127"/>
                  </a:lnTo>
                  <a:lnTo>
                    <a:pt x="1100" y="139"/>
                  </a:lnTo>
                  <a:lnTo>
                    <a:pt x="1113" y="151"/>
                  </a:lnTo>
                  <a:lnTo>
                    <a:pt x="1125" y="164"/>
                  </a:lnTo>
                  <a:lnTo>
                    <a:pt x="1148" y="191"/>
                  </a:lnTo>
                  <a:lnTo>
                    <a:pt x="1171" y="220"/>
                  </a:lnTo>
                  <a:lnTo>
                    <a:pt x="1190" y="250"/>
                  </a:lnTo>
                  <a:lnTo>
                    <a:pt x="1209" y="284"/>
                  </a:lnTo>
                  <a:lnTo>
                    <a:pt x="1224" y="318"/>
                  </a:lnTo>
                  <a:lnTo>
                    <a:pt x="1240" y="354"/>
                  </a:lnTo>
                  <a:lnTo>
                    <a:pt x="1253" y="392"/>
                  </a:lnTo>
                  <a:lnTo>
                    <a:pt x="1264" y="431"/>
                  </a:lnTo>
                  <a:lnTo>
                    <a:pt x="1274" y="471"/>
                  </a:lnTo>
                  <a:lnTo>
                    <a:pt x="1283" y="514"/>
                  </a:lnTo>
                  <a:lnTo>
                    <a:pt x="1290" y="557"/>
                  </a:lnTo>
                  <a:lnTo>
                    <a:pt x="1298" y="602"/>
                  </a:lnTo>
                  <a:lnTo>
                    <a:pt x="1302" y="649"/>
                  </a:lnTo>
                  <a:lnTo>
                    <a:pt x="1307" y="697"/>
                  </a:lnTo>
                  <a:lnTo>
                    <a:pt x="1311" y="745"/>
                  </a:lnTo>
                  <a:lnTo>
                    <a:pt x="1314" y="796"/>
                  </a:lnTo>
                  <a:lnTo>
                    <a:pt x="1315" y="847"/>
                  </a:lnTo>
                  <a:lnTo>
                    <a:pt x="1317" y="899"/>
                  </a:lnTo>
                  <a:lnTo>
                    <a:pt x="1318" y="1009"/>
                  </a:lnTo>
                  <a:lnTo>
                    <a:pt x="1318" y="1009"/>
                  </a:lnTo>
                  <a:lnTo>
                    <a:pt x="1317" y="1117"/>
                  </a:lnTo>
                  <a:lnTo>
                    <a:pt x="1315" y="1169"/>
                  </a:lnTo>
                  <a:lnTo>
                    <a:pt x="1314" y="1221"/>
                  </a:lnTo>
                  <a:lnTo>
                    <a:pt x="1311" y="1271"/>
                  </a:lnTo>
                  <a:lnTo>
                    <a:pt x="1307" y="1321"/>
                  </a:lnTo>
                  <a:lnTo>
                    <a:pt x="1302" y="1368"/>
                  </a:lnTo>
                  <a:lnTo>
                    <a:pt x="1298" y="1414"/>
                  </a:lnTo>
                  <a:lnTo>
                    <a:pt x="1290" y="1459"/>
                  </a:lnTo>
                  <a:lnTo>
                    <a:pt x="1283" y="1503"/>
                  </a:lnTo>
                  <a:lnTo>
                    <a:pt x="1274" y="1545"/>
                  </a:lnTo>
                  <a:lnTo>
                    <a:pt x="1264" y="1586"/>
                  </a:lnTo>
                  <a:lnTo>
                    <a:pt x="1253" y="1626"/>
                  </a:lnTo>
                  <a:lnTo>
                    <a:pt x="1240" y="1662"/>
                  </a:lnTo>
                  <a:lnTo>
                    <a:pt x="1224" y="1699"/>
                  </a:lnTo>
                  <a:lnTo>
                    <a:pt x="1209" y="1734"/>
                  </a:lnTo>
                  <a:lnTo>
                    <a:pt x="1190" y="1766"/>
                  </a:lnTo>
                  <a:lnTo>
                    <a:pt x="1171" y="1796"/>
                  </a:lnTo>
                  <a:lnTo>
                    <a:pt x="1148" y="1825"/>
                  </a:lnTo>
                  <a:lnTo>
                    <a:pt x="1125" y="1852"/>
                  </a:lnTo>
                  <a:lnTo>
                    <a:pt x="1113" y="1865"/>
                  </a:lnTo>
                  <a:lnTo>
                    <a:pt x="1100" y="1878"/>
                  </a:lnTo>
                  <a:lnTo>
                    <a:pt x="1085" y="1890"/>
                  </a:lnTo>
                  <a:lnTo>
                    <a:pt x="1071" y="1901"/>
                  </a:lnTo>
                  <a:lnTo>
                    <a:pt x="1057" y="1912"/>
                  </a:lnTo>
                  <a:lnTo>
                    <a:pt x="1042" y="1922"/>
                  </a:lnTo>
                  <a:lnTo>
                    <a:pt x="1025" y="1932"/>
                  </a:lnTo>
                  <a:lnTo>
                    <a:pt x="1008" y="1941"/>
                  </a:lnTo>
                  <a:lnTo>
                    <a:pt x="992" y="1951"/>
                  </a:lnTo>
                  <a:lnTo>
                    <a:pt x="974" y="1959"/>
                  </a:lnTo>
                  <a:lnTo>
                    <a:pt x="956" y="1966"/>
                  </a:lnTo>
                  <a:lnTo>
                    <a:pt x="937" y="1973"/>
                  </a:lnTo>
                  <a:lnTo>
                    <a:pt x="917" y="1980"/>
                  </a:lnTo>
                  <a:lnTo>
                    <a:pt x="897" y="1986"/>
                  </a:lnTo>
                  <a:lnTo>
                    <a:pt x="856" y="1997"/>
                  </a:lnTo>
                  <a:lnTo>
                    <a:pt x="811" y="2005"/>
                  </a:lnTo>
                  <a:lnTo>
                    <a:pt x="763" y="2011"/>
                  </a:lnTo>
                  <a:lnTo>
                    <a:pt x="712" y="2015"/>
                  </a:lnTo>
                  <a:lnTo>
                    <a:pt x="659" y="2016"/>
                  </a:lnTo>
                  <a:lnTo>
                    <a:pt x="659" y="2016"/>
                  </a:lnTo>
                  <a:lnTo>
                    <a:pt x="606" y="2015"/>
                  </a:lnTo>
                  <a:lnTo>
                    <a:pt x="555" y="2011"/>
                  </a:lnTo>
                  <a:lnTo>
                    <a:pt x="507" y="2005"/>
                  </a:lnTo>
                  <a:lnTo>
                    <a:pt x="462" y="1997"/>
                  </a:lnTo>
                  <a:lnTo>
                    <a:pt x="420" y="1986"/>
                  </a:lnTo>
                  <a:lnTo>
                    <a:pt x="399" y="1980"/>
                  </a:lnTo>
                  <a:lnTo>
                    <a:pt x="380" y="1973"/>
                  </a:lnTo>
                  <a:lnTo>
                    <a:pt x="362" y="1966"/>
                  </a:lnTo>
                  <a:lnTo>
                    <a:pt x="344" y="1959"/>
                  </a:lnTo>
                  <a:lnTo>
                    <a:pt x="326" y="1951"/>
                  </a:lnTo>
                  <a:lnTo>
                    <a:pt x="308" y="1941"/>
                  </a:lnTo>
                  <a:lnTo>
                    <a:pt x="293" y="1932"/>
                  </a:lnTo>
                  <a:lnTo>
                    <a:pt x="276" y="1922"/>
                  </a:lnTo>
                  <a:lnTo>
                    <a:pt x="261" y="1912"/>
                  </a:lnTo>
                  <a:lnTo>
                    <a:pt x="247" y="1901"/>
                  </a:lnTo>
                  <a:lnTo>
                    <a:pt x="232" y="1890"/>
                  </a:lnTo>
                  <a:lnTo>
                    <a:pt x="218" y="1878"/>
                  </a:lnTo>
                  <a:lnTo>
                    <a:pt x="205" y="1865"/>
                  </a:lnTo>
                  <a:lnTo>
                    <a:pt x="193" y="1852"/>
                  </a:lnTo>
                  <a:lnTo>
                    <a:pt x="170" y="1825"/>
                  </a:lnTo>
                  <a:lnTo>
                    <a:pt x="147" y="1796"/>
                  </a:lnTo>
                  <a:lnTo>
                    <a:pt x="128" y="1766"/>
                  </a:lnTo>
                  <a:lnTo>
                    <a:pt x="109" y="1734"/>
                  </a:lnTo>
                  <a:lnTo>
                    <a:pt x="94" y="1699"/>
                  </a:lnTo>
                  <a:lnTo>
                    <a:pt x="78" y="1662"/>
                  </a:lnTo>
                  <a:lnTo>
                    <a:pt x="65" y="1626"/>
                  </a:lnTo>
                  <a:lnTo>
                    <a:pt x="53" y="1586"/>
                  </a:lnTo>
                  <a:lnTo>
                    <a:pt x="44" y="1545"/>
                  </a:lnTo>
                  <a:lnTo>
                    <a:pt x="35" y="1503"/>
                  </a:lnTo>
                  <a:lnTo>
                    <a:pt x="27" y="1459"/>
                  </a:lnTo>
                  <a:lnTo>
                    <a:pt x="20" y="1414"/>
                  </a:lnTo>
                  <a:lnTo>
                    <a:pt x="14" y="1368"/>
                  </a:lnTo>
                  <a:lnTo>
                    <a:pt x="11" y="1321"/>
                  </a:lnTo>
                  <a:lnTo>
                    <a:pt x="7" y="1271"/>
                  </a:lnTo>
                  <a:lnTo>
                    <a:pt x="4" y="1221"/>
                  </a:lnTo>
                  <a:lnTo>
                    <a:pt x="3" y="1169"/>
                  </a:lnTo>
                  <a:lnTo>
                    <a:pt x="0" y="1117"/>
                  </a:lnTo>
                  <a:lnTo>
                    <a:pt x="0" y="1009"/>
                  </a:lnTo>
                  <a:lnTo>
                    <a:pt x="0" y="1009"/>
                  </a:lnTo>
                  <a:lnTo>
                    <a:pt x="0" y="899"/>
                  </a:lnTo>
                  <a:lnTo>
                    <a:pt x="3" y="847"/>
                  </a:lnTo>
                  <a:lnTo>
                    <a:pt x="4" y="796"/>
                  </a:lnTo>
                  <a:lnTo>
                    <a:pt x="7" y="745"/>
                  </a:lnTo>
                  <a:lnTo>
                    <a:pt x="11" y="697"/>
                  </a:lnTo>
                  <a:lnTo>
                    <a:pt x="14" y="649"/>
                  </a:lnTo>
                  <a:lnTo>
                    <a:pt x="20" y="602"/>
                  </a:lnTo>
                  <a:lnTo>
                    <a:pt x="27" y="557"/>
                  </a:lnTo>
                  <a:lnTo>
                    <a:pt x="35" y="514"/>
                  </a:lnTo>
                  <a:lnTo>
                    <a:pt x="44" y="471"/>
                  </a:lnTo>
                  <a:lnTo>
                    <a:pt x="53" y="431"/>
                  </a:lnTo>
                  <a:lnTo>
                    <a:pt x="65" y="392"/>
                  </a:lnTo>
                  <a:lnTo>
                    <a:pt x="78" y="354"/>
                  </a:lnTo>
                  <a:lnTo>
                    <a:pt x="94" y="318"/>
                  </a:lnTo>
                  <a:lnTo>
                    <a:pt x="109" y="284"/>
                  </a:lnTo>
                  <a:lnTo>
                    <a:pt x="128" y="250"/>
                  </a:lnTo>
                  <a:lnTo>
                    <a:pt x="147" y="220"/>
                  </a:lnTo>
                  <a:lnTo>
                    <a:pt x="170" y="191"/>
                  </a:lnTo>
                  <a:lnTo>
                    <a:pt x="193" y="164"/>
                  </a:lnTo>
                  <a:lnTo>
                    <a:pt x="205" y="151"/>
                  </a:lnTo>
                  <a:lnTo>
                    <a:pt x="218" y="139"/>
                  </a:lnTo>
                  <a:lnTo>
                    <a:pt x="232" y="127"/>
                  </a:lnTo>
                  <a:lnTo>
                    <a:pt x="247" y="115"/>
                  </a:lnTo>
                  <a:lnTo>
                    <a:pt x="261" y="104"/>
                  </a:lnTo>
                  <a:lnTo>
                    <a:pt x="276" y="94"/>
                  </a:lnTo>
                  <a:lnTo>
                    <a:pt x="293" y="84"/>
                  </a:lnTo>
                  <a:lnTo>
                    <a:pt x="308" y="75"/>
                  </a:lnTo>
                  <a:lnTo>
                    <a:pt x="326" y="66"/>
                  </a:lnTo>
                  <a:lnTo>
                    <a:pt x="344" y="58"/>
                  </a:lnTo>
                  <a:lnTo>
                    <a:pt x="362" y="50"/>
                  </a:lnTo>
                  <a:lnTo>
                    <a:pt x="380" y="43"/>
                  </a:lnTo>
                  <a:lnTo>
                    <a:pt x="399" y="37"/>
                  </a:lnTo>
                  <a:lnTo>
                    <a:pt x="420" y="30"/>
                  </a:lnTo>
                  <a:lnTo>
                    <a:pt x="462" y="20"/>
                  </a:lnTo>
                  <a:lnTo>
                    <a:pt x="507" y="12"/>
                  </a:lnTo>
                  <a:lnTo>
                    <a:pt x="555" y="6"/>
                  </a:lnTo>
                  <a:lnTo>
                    <a:pt x="606" y="1"/>
                  </a:lnTo>
                  <a:lnTo>
                    <a:pt x="659" y="0"/>
                  </a:lnTo>
                  <a:lnTo>
                    <a:pt x="659" y="0"/>
                  </a:lnTo>
                  <a:close/>
                  <a:moveTo>
                    <a:pt x="659" y="1728"/>
                  </a:moveTo>
                  <a:lnTo>
                    <a:pt x="659" y="1728"/>
                  </a:lnTo>
                  <a:lnTo>
                    <a:pt x="680" y="1728"/>
                  </a:lnTo>
                  <a:lnTo>
                    <a:pt x="700" y="1725"/>
                  </a:lnTo>
                  <a:lnTo>
                    <a:pt x="718" y="1723"/>
                  </a:lnTo>
                  <a:lnTo>
                    <a:pt x="737" y="1718"/>
                  </a:lnTo>
                  <a:lnTo>
                    <a:pt x="754" y="1713"/>
                  </a:lnTo>
                  <a:lnTo>
                    <a:pt x="769" y="1706"/>
                  </a:lnTo>
                  <a:lnTo>
                    <a:pt x="785" y="1698"/>
                  </a:lnTo>
                  <a:lnTo>
                    <a:pt x="798" y="1689"/>
                  </a:lnTo>
                  <a:lnTo>
                    <a:pt x="811" y="1678"/>
                  </a:lnTo>
                  <a:lnTo>
                    <a:pt x="824" y="1666"/>
                  </a:lnTo>
                  <a:lnTo>
                    <a:pt x="834" y="1653"/>
                  </a:lnTo>
                  <a:lnTo>
                    <a:pt x="845" y="1637"/>
                  </a:lnTo>
                  <a:lnTo>
                    <a:pt x="854" y="1622"/>
                  </a:lnTo>
                  <a:lnTo>
                    <a:pt x="864" y="1604"/>
                  </a:lnTo>
                  <a:lnTo>
                    <a:pt x="872" y="1584"/>
                  </a:lnTo>
                  <a:lnTo>
                    <a:pt x="879" y="1564"/>
                  </a:lnTo>
                  <a:lnTo>
                    <a:pt x="886" y="1541"/>
                  </a:lnTo>
                  <a:lnTo>
                    <a:pt x="892" y="1518"/>
                  </a:lnTo>
                  <a:lnTo>
                    <a:pt x="898" y="1493"/>
                  </a:lnTo>
                  <a:lnTo>
                    <a:pt x="903" y="1465"/>
                  </a:lnTo>
                  <a:lnTo>
                    <a:pt x="908" y="1437"/>
                  </a:lnTo>
                  <a:lnTo>
                    <a:pt x="911" y="1406"/>
                  </a:lnTo>
                  <a:lnTo>
                    <a:pt x="918" y="1341"/>
                  </a:lnTo>
                  <a:lnTo>
                    <a:pt x="922" y="1268"/>
                  </a:lnTo>
                  <a:lnTo>
                    <a:pt x="926" y="1189"/>
                  </a:lnTo>
                  <a:lnTo>
                    <a:pt x="927" y="1102"/>
                  </a:lnTo>
                  <a:lnTo>
                    <a:pt x="928" y="1009"/>
                  </a:lnTo>
                  <a:lnTo>
                    <a:pt x="928" y="1009"/>
                  </a:lnTo>
                  <a:lnTo>
                    <a:pt x="927" y="915"/>
                  </a:lnTo>
                  <a:lnTo>
                    <a:pt x="926" y="828"/>
                  </a:lnTo>
                  <a:lnTo>
                    <a:pt x="922" y="749"/>
                  </a:lnTo>
                  <a:lnTo>
                    <a:pt x="918" y="676"/>
                  </a:lnTo>
                  <a:lnTo>
                    <a:pt x="911" y="611"/>
                  </a:lnTo>
                  <a:lnTo>
                    <a:pt x="908" y="581"/>
                  </a:lnTo>
                  <a:lnTo>
                    <a:pt x="903" y="553"/>
                  </a:lnTo>
                  <a:lnTo>
                    <a:pt x="898" y="526"/>
                  </a:lnTo>
                  <a:lnTo>
                    <a:pt x="892" y="500"/>
                  </a:lnTo>
                  <a:lnTo>
                    <a:pt x="886" y="476"/>
                  </a:lnTo>
                  <a:lnTo>
                    <a:pt x="879" y="453"/>
                  </a:lnTo>
                  <a:lnTo>
                    <a:pt x="872" y="433"/>
                  </a:lnTo>
                  <a:lnTo>
                    <a:pt x="864" y="414"/>
                  </a:lnTo>
                  <a:lnTo>
                    <a:pt x="854" y="396"/>
                  </a:lnTo>
                  <a:lnTo>
                    <a:pt x="845" y="380"/>
                  </a:lnTo>
                  <a:lnTo>
                    <a:pt x="834" y="364"/>
                  </a:lnTo>
                  <a:lnTo>
                    <a:pt x="824" y="351"/>
                  </a:lnTo>
                  <a:lnTo>
                    <a:pt x="811" y="338"/>
                  </a:lnTo>
                  <a:lnTo>
                    <a:pt x="798" y="327"/>
                  </a:lnTo>
                  <a:lnTo>
                    <a:pt x="785" y="318"/>
                  </a:lnTo>
                  <a:lnTo>
                    <a:pt x="769" y="311"/>
                  </a:lnTo>
                  <a:lnTo>
                    <a:pt x="754" y="304"/>
                  </a:lnTo>
                  <a:lnTo>
                    <a:pt x="737" y="298"/>
                  </a:lnTo>
                  <a:lnTo>
                    <a:pt x="718" y="294"/>
                  </a:lnTo>
                  <a:lnTo>
                    <a:pt x="700" y="291"/>
                  </a:lnTo>
                  <a:lnTo>
                    <a:pt x="680" y="290"/>
                  </a:lnTo>
                  <a:lnTo>
                    <a:pt x="659" y="288"/>
                  </a:lnTo>
                  <a:lnTo>
                    <a:pt x="659" y="288"/>
                  </a:lnTo>
                  <a:lnTo>
                    <a:pt x="638" y="290"/>
                  </a:lnTo>
                  <a:lnTo>
                    <a:pt x="617" y="291"/>
                  </a:lnTo>
                  <a:lnTo>
                    <a:pt x="599" y="294"/>
                  </a:lnTo>
                  <a:lnTo>
                    <a:pt x="581" y="298"/>
                  </a:lnTo>
                  <a:lnTo>
                    <a:pt x="564" y="304"/>
                  </a:lnTo>
                  <a:lnTo>
                    <a:pt x="549" y="311"/>
                  </a:lnTo>
                  <a:lnTo>
                    <a:pt x="533" y="318"/>
                  </a:lnTo>
                  <a:lnTo>
                    <a:pt x="519" y="327"/>
                  </a:lnTo>
                  <a:lnTo>
                    <a:pt x="506" y="338"/>
                  </a:lnTo>
                  <a:lnTo>
                    <a:pt x="494" y="351"/>
                  </a:lnTo>
                  <a:lnTo>
                    <a:pt x="484" y="364"/>
                  </a:lnTo>
                  <a:lnTo>
                    <a:pt x="473" y="380"/>
                  </a:lnTo>
                  <a:lnTo>
                    <a:pt x="463" y="396"/>
                  </a:lnTo>
                  <a:lnTo>
                    <a:pt x="454" y="414"/>
                  </a:lnTo>
                  <a:lnTo>
                    <a:pt x="446" y="433"/>
                  </a:lnTo>
                  <a:lnTo>
                    <a:pt x="439" y="453"/>
                  </a:lnTo>
                  <a:lnTo>
                    <a:pt x="431" y="476"/>
                  </a:lnTo>
                  <a:lnTo>
                    <a:pt x="426" y="500"/>
                  </a:lnTo>
                  <a:lnTo>
                    <a:pt x="420" y="526"/>
                  </a:lnTo>
                  <a:lnTo>
                    <a:pt x="415" y="553"/>
                  </a:lnTo>
                  <a:lnTo>
                    <a:pt x="410" y="581"/>
                  </a:lnTo>
                  <a:lnTo>
                    <a:pt x="407" y="611"/>
                  </a:lnTo>
                  <a:lnTo>
                    <a:pt x="399" y="676"/>
                  </a:lnTo>
                  <a:lnTo>
                    <a:pt x="396" y="749"/>
                  </a:lnTo>
                  <a:lnTo>
                    <a:pt x="392" y="828"/>
                  </a:lnTo>
                  <a:lnTo>
                    <a:pt x="391" y="915"/>
                  </a:lnTo>
                  <a:lnTo>
                    <a:pt x="390" y="1009"/>
                  </a:lnTo>
                  <a:lnTo>
                    <a:pt x="390" y="1009"/>
                  </a:lnTo>
                  <a:lnTo>
                    <a:pt x="391" y="1102"/>
                  </a:lnTo>
                  <a:lnTo>
                    <a:pt x="392" y="1189"/>
                  </a:lnTo>
                  <a:lnTo>
                    <a:pt x="396" y="1268"/>
                  </a:lnTo>
                  <a:lnTo>
                    <a:pt x="399" y="1341"/>
                  </a:lnTo>
                  <a:lnTo>
                    <a:pt x="407" y="1406"/>
                  </a:lnTo>
                  <a:lnTo>
                    <a:pt x="410" y="1437"/>
                  </a:lnTo>
                  <a:lnTo>
                    <a:pt x="415" y="1465"/>
                  </a:lnTo>
                  <a:lnTo>
                    <a:pt x="420" y="1493"/>
                  </a:lnTo>
                  <a:lnTo>
                    <a:pt x="426" y="1518"/>
                  </a:lnTo>
                  <a:lnTo>
                    <a:pt x="431" y="1541"/>
                  </a:lnTo>
                  <a:lnTo>
                    <a:pt x="439" y="1564"/>
                  </a:lnTo>
                  <a:lnTo>
                    <a:pt x="446" y="1584"/>
                  </a:lnTo>
                  <a:lnTo>
                    <a:pt x="454" y="1604"/>
                  </a:lnTo>
                  <a:lnTo>
                    <a:pt x="463" y="1622"/>
                  </a:lnTo>
                  <a:lnTo>
                    <a:pt x="473" y="1637"/>
                  </a:lnTo>
                  <a:lnTo>
                    <a:pt x="484" y="1653"/>
                  </a:lnTo>
                  <a:lnTo>
                    <a:pt x="494" y="1666"/>
                  </a:lnTo>
                  <a:lnTo>
                    <a:pt x="506" y="1678"/>
                  </a:lnTo>
                  <a:lnTo>
                    <a:pt x="519" y="1689"/>
                  </a:lnTo>
                  <a:lnTo>
                    <a:pt x="533" y="1698"/>
                  </a:lnTo>
                  <a:lnTo>
                    <a:pt x="549" y="1706"/>
                  </a:lnTo>
                  <a:lnTo>
                    <a:pt x="564" y="1713"/>
                  </a:lnTo>
                  <a:lnTo>
                    <a:pt x="581" y="1718"/>
                  </a:lnTo>
                  <a:lnTo>
                    <a:pt x="599" y="1723"/>
                  </a:lnTo>
                  <a:lnTo>
                    <a:pt x="617" y="1725"/>
                  </a:lnTo>
                  <a:lnTo>
                    <a:pt x="638" y="1728"/>
                  </a:lnTo>
                  <a:lnTo>
                    <a:pt x="659" y="1728"/>
                  </a:lnTo>
                  <a:lnTo>
                    <a:pt x="659" y="1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"/>
            <p:cNvSpPr>
              <a:spLocks/>
            </p:cNvSpPr>
            <p:nvPr/>
          </p:nvSpPr>
          <p:spPr bwMode="auto">
            <a:xfrm>
              <a:off x="1582738" y="2058988"/>
              <a:ext cx="573088" cy="1025525"/>
            </a:xfrm>
            <a:custGeom>
              <a:avLst/>
              <a:gdLst>
                <a:gd name="T0" fmla="*/ 0 w 1082"/>
                <a:gd name="T1" fmla="*/ 0 h 1939"/>
                <a:gd name="T2" fmla="*/ 1082 w 1082"/>
                <a:gd name="T3" fmla="*/ 0 h 1939"/>
                <a:gd name="T4" fmla="*/ 1082 w 1082"/>
                <a:gd name="T5" fmla="*/ 321 h 1939"/>
                <a:gd name="T6" fmla="*/ 391 w 1082"/>
                <a:gd name="T7" fmla="*/ 321 h 1939"/>
                <a:gd name="T8" fmla="*/ 391 w 1082"/>
                <a:gd name="T9" fmla="*/ 776 h 1939"/>
                <a:gd name="T10" fmla="*/ 1041 w 1082"/>
                <a:gd name="T11" fmla="*/ 776 h 1939"/>
                <a:gd name="T12" fmla="*/ 1041 w 1082"/>
                <a:gd name="T13" fmla="*/ 1097 h 1939"/>
                <a:gd name="T14" fmla="*/ 391 w 1082"/>
                <a:gd name="T15" fmla="*/ 1097 h 1939"/>
                <a:gd name="T16" fmla="*/ 391 w 1082"/>
                <a:gd name="T17" fmla="*/ 1939 h 1939"/>
                <a:gd name="T18" fmla="*/ 0 w 1082"/>
                <a:gd name="T19" fmla="*/ 1939 h 1939"/>
                <a:gd name="T20" fmla="*/ 0 w 1082"/>
                <a:gd name="T21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2" h="1939">
                  <a:moveTo>
                    <a:pt x="0" y="0"/>
                  </a:moveTo>
                  <a:lnTo>
                    <a:pt x="1082" y="0"/>
                  </a:lnTo>
                  <a:lnTo>
                    <a:pt x="1082" y="321"/>
                  </a:lnTo>
                  <a:lnTo>
                    <a:pt x="391" y="321"/>
                  </a:lnTo>
                  <a:lnTo>
                    <a:pt x="391" y="776"/>
                  </a:lnTo>
                  <a:lnTo>
                    <a:pt x="1041" y="776"/>
                  </a:lnTo>
                  <a:lnTo>
                    <a:pt x="1041" y="1097"/>
                  </a:lnTo>
                  <a:lnTo>
                    <a:pt x="391" y="1097"/>
                  </a:lnTo>
                  <a:lnTo>
                    <a:pt x="391" y="1939"/>
                  </a:lnTo>
                  <a:lnTo>
                    <a:pt x="0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2193925" y="2058988"/>
              <a:ext cx="654050" cy="1025525"/>
            </a:xfrm>
            <a:custGeom>
              <a:avLst/>
              <a:gdLst>
                <a:gd name="T0" fmla="*/ 1237 w 1237"/>
                <a:gd name="T1" fmla="*/ 0 h 1939"/>
                <a:gd name="T2" fmla="*/ 1237 w 1237"/>
                <a:gd name="T3" fmla="*/ 321 h 1939"/>
                <a:gd name="T4" fmla="*/ 814 w 1237"/>
                <a:gd name="T5" fmla="*/ 321 h 1939"/>
                <a:gd name="T6" fmla="*/ 814 w 1237"/>
                <a:gd name="T7" fmla="*/ 1939 h 1939"/>
                <a:gd name="T8" fmla="*/ 423 w 1237"/>
                <a:gd name="T9" fmla="*/ 1939 h 1939"/>
                <a:gd name="T10" fmla="*/ 423 w 1237"/>
                <a:gd name="T11" fmla="*/ 321 h 1939"/>
                <a:gd name="T12" fmla="*/ 0 w 1237"/>
                <a:gd name="T13" fmla="*/ 321 h 1939"/>
                <a:gd name="T14" fmla="*/ 0 w 1237"/>
                <a:gd name="T15" fmla="*/ 0 h 1939"/>
                <a:gd name="T16" fmla="*/ 1237 w 1237"/>
                <a:gd name="T17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7" h="1939">
                  <a:moveTo>
                    <a:pt x="1237" y="0"/>
                  </a:moveTo>
                  <a:lnTo>
                    <a:pt x="1237" y="321"/>
                  </a:lnTo>
                  <a:lnTo>
                    <a:pt x="814" y="321"/>
                  </a:lnTo>
                  <a:lnTo>
                    <a:pt x="814" y="1939"/>
                  </a:lnTo>
                  <a:lnTo>
                    <a:pt x="423" y="1939"/>
                  </a:lnTo>
                  <a:lnTo>
                    <a:pt x="423" y="321"/>
                  </a:lnTo>
                  <a:lnTo>
                    <a:pt x="0" y="321"/>
                  </a:lnTo>
                  <a:lnTo>
                    <a:pt x="0" y="0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2876550" y="2058988"/>
              <a:ext cx="1068388" cy="1025525"/>
            </a:xfrm>
            <a:custGeom>
              <a:avLst/>
              <a:gdLst>
                <a:gd name="T0" fmla="*/ 0 w 2018"/>
                <a:gd name="T1" fmla="*/ 0 h 1939"/>
                <a:gd name="T2" fmla="*/ 375 w 2018"/>
                <a:gd name="T3" fmla="*/ 0 h 1939"/>
                <a:gd name="T4" fmla="*/ 589 w 2018"/>
                <a:gd name="T5" fmla="*/ 1434 h 1939"/>
                <a:gd name="T6" fmla="*/ 594 w 2018"/>
                <a:gd name="T7" fmla="*/ 1434 h 1939"/>
                <a:gd name="T8" fmla="*/ 822 w 2018"/>
                <a:gd name="T9" fmla="*/ 0 h 1939"/>
                <a:gd name="T10" fmla="*/ 1197 w 2018"/>
                <a:gd name="T11" fmla="*/ 0 h 1939"/>
                <a:gd name="T12" fmla="*/ 1424 w 2018"/>
                <a:gd name="T13" fmla="*/ 1434 h 1939"/>
                <a:gd name="T14" fmla="*/ 1430 w 2018"/>
                <a:gd name="T15" fmla="*/ 1434 h 1939"/>
                <a:gd name="T16" fmla="*/ 1644 w 2018"/>
                <a:gd name="T17" fmla="*/ 0 h 1939"/>
                <a:gd name="T18" fmla="*/ 2018 w 2018"/>
                <a:gd name="T19" fmla="*/ 0 h 1939"/>
                <a:gd name="T20" fmla="*/ 1666 w 2018"/>
                <a:gd name="T21" fmla="*/ 1939 h 1939"/>
                <a:gd name="T22" fmla="*/ 1229 w 2018"/>
                <a:gd name="T23" fmla="*/ 1939 h 1939"/>
                <a:gd name="T24" fmla="*/ 1012 w 2018"/>
                <a:gd name="T25" fmla="*/ 532 h 1939"/>
                <a:gd name="T26" fmla="*/ 1006 w 2018"/>
                <a:gd name="T27" fmla="*/ 532 h 1939"/>
                <a:gd name="T28" fmla="*/ 789 w 2018"/>
                <a:gd name="T29" fmla="*/ 1939 h 1939"/>
                <a:gd name="T30" fmla="*/ 353 w 2018"/>
                <a:gd name="T31" fmla="*/ 1939 h 1939"/>
                <a:gd name="T32" fmla="*/ 0 w 2018"/>
                <a:gd name="T33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8" h="1939">
                  <a:moveTo>
                    <a:pt x="0" y="0"/>
                  </a:moveTo>
                  <a:lnTo>
                    <a:pt x="375" y="0"/>
                  </a:lnTo>
                  <a:lnTo>
                    <a:pt x="589" y="1434"/>
                  </a:lnTo>
                  <a:lnTo>
                    <a:pt x="594" y="1434"/>
                  </a:lnTo>
                  <a:lnTo>
                    <a:pt x="822" y="0"/>
                  </a:lnTo>
                  <a:lnTo>
                    <a:pt x="1197" y="0"/>
                  </a:lnTo>
                  <a:lnTo>
                    <a:pt x="1424" y="1434"/>
                  </a:lnTo>
                  <a:lnTo>
                    <a:pt x="1430" y="1434"/>
                  </a:lnTo>
                  <a:lnTo>
                    <a:pt x="1644" y="0"/>
                  </a:lnTo>
                  <a:lnTo>
                    <a:pt x="2018" y="0"/>
                  </a:lnTo>
                  <a:lnTo>
                    <a:pt x="1666" y="1939"/>
                  </a:lnTo>
                  <a:lnTo>
                    <a:pt x="1229" y="1939"/>
                  </a:lnTo>
                  <a:lnTo>
                    <a:pt x="1012" y="532"/>
                  </a:lnTo>
                  <a:lnTo>
                    <a:pt x="1006" y="532"/>
                  </a:lnTo>
                  <a:lnTo>
                    <a:pt x="789" y="1939"/>
                  </a:lnTo>
                  <a:lnTo>
                    <a:pt x="353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"/>
            <p:cNvSpPr>
              <a:spLocks noEditPoints="1"/>
            </p:cNvSpPr>
            <p:nvPr/>
          </p:nvSpPr>
          <p:spPr bwMode="auto">
            <a:xfrm>
              <a:off x="3930650" y="2058988"/>
              <a:ext cx="798513" cy="1025525"/>
            </a:xfrm>
            <a:custGeom>
              <a:avLst/>
              <a:gdLst>
                <a:gd name="T0" fmla="*/ 512 w 1508"/>
                <a:gd name="T1" fmla="*/ 0 h 1939"/>
                <a:gd name="T2" fmla="*/ 995 w 1508"/>
                <a:gd name="T3" fmla="*/ 0 h 1939"/>
                <a:gd name="T4" fmla="*/ 1508 w 1508"/>
                <a:gd name="T5" fmla="*/ 1939 h 1939"/>
                <a:gd name="T6" fmla="*/ 1101 w 1508"/>
                <a:gd name="T7" fmla="*/ 1939 h 1939"/>
                <a:gd name="T8" fmla="*/ 1012 w 1508"/>
                <a:gd name="T9" fmla="*/ 1528 h 1939"/>
                <a:gd name="T10" fmla="*/ 496 w 1508"/>
                <a:gd name="T11" fmla="*/ 1528 h 1939"/>
                <a:gd name="T12" fmla="*/ 406 w 1508"/>
                <a:gd name="T13" fmla="*/ 1939 h 1939"/>
                <a:gd name="T14" fmla="*/ 0 w 1508"/>
                <a:gd name="T15" fmla="*/ 1939 h 1939"/>
                <a:gd name="T16" fmla="*/ 512 w 1508"/>
                <a:gd name="T17" fmla="*/ 0 h 1939"/>
                <a:gd name="T18" fmla="*/ 564 w 1508"/>
                <a:gd name="T19" fmla="*/ 1208 h 1939"/>
                <a:gd name="T20" fmla="*/ 943 w 1508"/>
                <a:gd name="T21" fmla="*/ 1208 h 1939"/>
                <a:gd name="T22" fmla="*/ 757 w 1508"/>
                <a:gd name="T23" fmla="*/ 336 h 1939"/>
                <a:gd name="T24" fmla="*/ 751 w 1508"/>
                <a:gd name="T25" fmla="*/ 336 h 1939"/>
                <a:gd name="T26" fmla="*/ 564 w 1508"/>
                <a:gd name="T27" fmla="*/ 1208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8" h="1939">
                  <a:moveTo>
                    <a:pt x="512" y="0"/>
                  </a:moveTo>
                  <a:lnTo>
                    <a:pt x="995" y="0"/>
                  </a:lnTo>
                  <a:lnTo>
                    <a:pt x="1508" y="1939"/>
                  </a:lnTo>
                  <a:lnTo>
                    <a:pt x="1101" y="1939"/>
                  </a:lnTo>
                  <a:lnTo>
                    <a:pt x="1012" y="1528"/>
                  </a:lnTo>
                  <a:lnTo>
                    <a:pt x="496" y="1528"/>
                  </a:lnTo>
                  <a:lnTo>
                    <a:pt x="406" y="1939"/>
                  </a:lnTo>
                  <a:lnTo>
                    <a:pt x="0" y="1939"/>
                  </a:lnTo>
                  <a:lnTo>
                    <a:pt x="512" y="0"/>
                  </a:lnTo>
                  <a:close/>
                  <a:moveTo>
                    <a:pt x="564" y="1208"/>
                  </a:moveTo>
                  <a:lnTo>
                    <a:pt x="943" y="1208"/>
                  </a:lnTo>
                  <a:lnTo>
                    <a:pt x="757" y="336"/>
                  </a:lnTo>
                  <a:lnTo>
                    <a:pt x="751" y="336"/>
                  </a:lnTo>
                  <a:lnTo>
                    <a:pt x="564" y="1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4800600" y="2058988"/>
              <a:ext cx="693738" cy="1025525"/>
            </a:xfrm>
            <a:custGeom>
              <a:avLst/>
              <a:gdLst>
                <a:gd name="T0" fmla="*/ 751 w 1313"/>
                <a:gd name="T1" fmla="*/ 0 h 1939"/>
                <a:gd name="T2" fmla="*/ 863 w 1313"/>
                <a:gd name="T3" fmla="*/ 12 h 1939"/>
                <a:gd name="T4" fmla="*/ 961 w 1313"/>
                <a:gd name="T5" fmla="*/ 39 h 1939"/>
                <a:gd name="T6" fmla="*/ 1045 w 1313"/>
                <a:gd name="T7" fmla="*/ 82 h 1939"/>
                <a:gd name="T8" fmla="*/ 1116 w 1313"/>
                <a:gd name="T9" fmla="*/ 141 h 1939"/>
                <a:gd name="T10" fmla="*/ 1171 w 1313"/>
                <a:gd name="T11" fmla="*/ 216 h 1939"/>
                <a:gd name="T12" fmla="*/ 1210 w 1313"/>
                <a:gd name="T13" fmla="*/ 305 h 1939"/>
                <a:gd name="T14" fmla="*/ 1233 w 1313"/>
                <a:gd name="T15" fmla="*/ 411 h 1939"/>
                <a:gd name="T16" fmla="*/ 1237 w 1313"/>
                <a:gd name="T17" fmla="*/ 500 h 1939"/>
                <a:gd name="T18" fmla="*/ 1223 w 1313"/>
                <a:gd name="T19" fmla="*/ 656 h 1939"/>
                <a:gd name="T20" fmla="*/ 1201 w 1313"/>
                <a:gd name="T21" fmla="*/ 733 h 1939"/>
                <a:gd name="T22" fmla="*/ 1169 w 1313"/>
                <a:gd name="T23" fmla="*/ 802 h 1939"/>
                <a:gd name="T24" fmla="*/ 1126 w 1313"/>
                <a:gd name="T25" fmla="*/ 860 h 1939"/>
                <a:gd name="T26" fmla="*/ 1073 w 1313"/>
                <a:gd name="T27" fmla="*/ 909 h 1939"/>
                <a:gd name="T28" fmla="*/ 1010 w 1313"/>
                <a:gd name="T29" fmla="*/ 947 h 1939"/>
                <a:gd name="T30" fmla="*/ 935 w 1313"/>
                <a:gd name="T31" fmla="*/ 973 h 1939"/>
                <a:gd name="T32" fmla="*/ 939 w 1313"/>
                <a:gd name="T33" fmla="*/ 986 h 1939"/>
                <a:gd name="T34" fmla="*/ 1024 w 1313"/>
                <a:gd name="T35" fmla="*/ 1009 h 1939"/>
                <a:gd name="T36" fmla="*/ 1090 w 1313"/>
                <a:gd name="T37" fmla="*/ 1042 h 1939"/>
                <a:gd name="T38" fmla="*/ 1140 w 1313"/>
                <a:gd name="T39" fmla="*/ 1092 h 1939"/>
                <a:gd name="T40" fmla="*/ 1176 w 1313"/>
                <a:gd name="T41" fmla="*/ 1156 h 1939"/>
                <a:gd name="T42" fmla="*/ 1201 w 1313"/>
                <a:gd name="T43" fmla="*/ 1239 h 1939"/>
                <a:gd name="T44" fmla="*/ 1218 w 1313"/>
                <a:gd name="T45" fmla="*/ 1371 h 1939"/>
                <a:gd name="T46" fmla="*/ 1227 w 1313"/>
                <a:gd name="T47" fmla="*/ 1575 h 1939"/>
                <a:gd name="T48" fmla="*/ 1236 w 1313"/>
                <a:gd name="T49" fmla="*/ 1765 h 1939"/>
                <a:gd name="T50" fmla="*/ 1255 w 1313"/>
                <a:gd name="T51" fmla="*/ 1850 h 1939"/>
                <a:gd name="T52" fmla="*/ 1289 w 1313"/>
                <a:gd name="T53" fmla="*/ 1905 h 1939"/>
                <a:gd name="T54" fmla="*/ 890 w 1313"/>
                <a:gd name="T55" fmla="*/ 1939 h 1939"/>
                <a:gd name="T56" fmla="*/ 868 w 1313"/>
                <a:gd name="T57" fmla="*/ 1895 h 1939"/>
                <a:gd name="T58" fmla="*/ 845 w 1313"/>
                <a:gd name="T59" fmla="*/ 1792 h 1939"/>
                <a:gd name="T60" fmla="*/ 831 w 1313"/>
                <a:gd name="T61" fmla="*/ 1364 h 1939"/>
                <a:gd name="T62" fmla="*/ 814 w 1313"/>
                <a:gd name="T63" fmla="*/ 1260 h 1939"/>
                <a:gd name="T64" fmla="*/ 773 w 1313"/>
                <a:gd name="T65" fmla="*/ 1184 h 1939"/>
                <a:gd name="T66" fmla="*/ 702 w 1313"/>
                <a:gd name="T67" fmla="*/ 1136 h 1939"/>
                <a:gd name="T68" fmla="*/ 600 w 1313"/>
                <a:gd name="T69" fmla="*/ 1119 h 1939"/>
                <a:gd name="T70" fmla="*/ 0 w 1313"/>
                <a:gd name="T71" fmla="*/ 0 h 1939"/>
                <a:gd name="T72" fmla="*/ 588 w 1313"/>
                <a:gd name="T73" fmla="*/ 846 h 1939"/>
                <a:gd name="T74" fmla="*/ 705 w 1313"/>
                <a:gd name="T75" fmla="*/ 821 h 1939"/>
                <a:gd name="T76" fmla="*/ 750 w 1313"/>
                <a:gd name="T77" fmla="*/ 796 h 1939"/>
                <a:gd name="T78" fmla="*/ 788 w 1313"/>
                <a:gd name="T79" fmla="*/ 762 h 1939"/>
                <a:gd name="T80" fmla="*/ 817 w 1313"/>
                <a:gd name="T81" fmla="*/ 717 h 1939"/>
                <a:gd name="T82" fmla="*/ 836 w 1313"/>
                <a:gd name="T83" fmla="*/ 661 h 1939"/>
                <a:gd name="T84" fmla="*/ 847 w 1313"/>
                <a:gd name="T85" fmla="*/ 557 h 1939"/>
                <a:gd name="T86" fmla="*/ 837 w 1313"/>
                <a:gd name="T87" fmla="*/ 465 h 1939"/>
                <a:gd name="T88" fmla="*/ 807 w 1313"/>
                <a:gd name="T89" fmla="*/ 393 h 1939"/>
                <a:gd name="T90" fmla="*/ 778 w 1313"/>
                <a:gd name="T91" fmla="*/ 355 h 1939"/>
                <a:gd name="T92" fmla="*/ 738 w 1313"/>
                <a:gd name="T93" fmla="*/ 325 h 1939"/>
                <a:gd name="T94" fmla="*/ 638 w 1313"/>
                <a:gd name="T95" fmla="*/ 292 h 1939"/>
                <a:gd name="T96" fmla="*/ 391 w 1313"/>
                <a:gd name="T97" fmla="*/ 847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3" h="1939">
                  <a:moveTo>
                    <a:pt x="0" y="0"/>
                  </a:moveTo>
                  <a:lnTo>
                    <a:pt x="722" y="0"/>
                  </a:lnTo>
                  <a:lnTo>
                    <a:pt x="722" y="0"/>
                  </a:lnTo>
                  <a:lnTo>
                    <a:pt x="751" y="0"/>
                  </a:lnTo>
                  <a:lnTo>
                    <a:pt x="781" y="1"/>
                  </a:lnTo>
                  <a:lnTo>
                    <a:pt x="808" y="4"/>
                  </a:lnTo>
                  <a:lnTo>
                    <a:pt x="836" y="7"/>
                  </a:lnTo>
                  <a:lnTo>
                    <a:pt x="863" y="12"/>
                  </a:lnTo>
                  <a:lnTo>
                    <a:pt x="889" y="17"/>
                  </a:lnTo>
                  <a:lnTo>
                    <a:pt x="914" y="24"/>
                  </a:lnTo>
                  <a:lnTo>
                    <a:pt x="938" y="31"/>
                  </a:lnTo>
                  <a:lnTo>
                    <a:pt x="961" y="39"/>
                  </a:lnTo>
                  <a:lnTo>
                    <a:pt x="984" y="49"/>
                  </a:lnTo>
                  <a:lnTo>
                    <a:pt x="1005" y="59"/>
                  </a:lnTo>
                  <a:lnTo>
                    <a:pt x="1026" y="70"/>
                  </a:lnTo>
                  <a:lnTo>
                    <a:pt x="1045" y="82"/>
                  </a:lnTo>
                  <a:lnTo>
                    <a:pt x="1064" y="96"/>
                  </a:lnTo>
                  <a:lnTo>
                    <a:pt x="1083" y="111"/>
                  </a:lnTo>
                  <a:lnTo>
                    <a:pt x="1100" y="125"/>
                  </a:lnTo>
                  <a:lnTo>
                    <a:pt x="1116" y="141"/>
                  </a:lnTo>
                  <a:lnTo>
                    <a:pt x="1131" y="158"/>
                  </a:lnTo>
                  <a:lnTo>
                    <a:pt x="1146" y="177"/>
                  </a:lnTo>
                  <a:lnTo>
                    <a:pt x="1159" y="196"/>
                  </a:lnTo>
                  <a:lnTo>
                    <a:pt x="1171" y="216"/>
                  </a:lnTo>
                  <a:lnTo>
                    <a:pt x="1183" y="236"/>
                  </a:lnTo>
                  <a:lnTo>
                    <a:pt x="1192" y="259"/>
                  </a:lnTo>
                  <a:lnTo>
                    <a:pt x="1202" y="281"/>
                  </a:lnTo>
                  <a:lnTo>
                    <a:pt x="1210" y="305"/>
                  </a:lnTo>
                  <a:lnTo>
                    <a:pt x="1217" y="330"/>
                  </a:lnTo>
                  <a:lnTo>
                    <a:pt x="1223" y="356"/>
                  </a:lnTo>
                  <a:lnTo>
                    <a:pt x="1229" y="382"/>
                  </a:lnTo>
                  <a:lnTo>
                    <a:pt x="1233" y="411"/>
                  </a:lnTo>
                  <a:lnTo>
                    <a:pt x="1235" y="439"/>
                  </a:lnTo>
                  <a:lnTo>
                    <a:pt x="1237" y="469"/>
                  </a:lnTo>
                  <a:lnTo>
                    <a:pt x="1237" y="500"/>
                  </a:lnTo>
                  <a:lnTo>
                    <a:pt x="1237" y="500"/>
                  </a:lnTo>
                  <a:lnTo>
                    <a:pt x="1236" y="547"/>
                  </a:lnTo>
                  <a:lnTo>
                    <a:pt x="1233" y="592"/>
                  </a:lnTo>
                  <a:lnTo>
                    <a:pt x="1227" y="635"/>
                  </a:lnTo>
                  <a:lnTo>
                    <a:pt x="1223" y="656"/>
                  </a:lnTo>
                  <a:lnTo>
                    <a:pt x="1218" y="677"/>
                  </a:lnTo>
                  <a:lnTo>
                    <a:pt x="1212" y="697"/>
                  </a:lnTo>
                  <a:lnTo>
                    <a:pt x="1206" y="716"/>
                  </a:lnTo>
                  <a:lnTo>
                    <a:pt x="1201" y="733"/>
                  </a:lnTo>
                  <a:lnTo>
                    <a:pt x="1193" y="752"/>
                  </a:lnTo>
                  <a:lnTo>
                    <a:pt x="1185" y="769"/>
                  </a:lnTo>
                  <a:lnTo>
                    <a:pt x="1177" y="786"/>
                  </a:lnTo>
                  <a:lnTo>
                    <a:pt x="1169" y="802"/>
                  </a:lnTo>
                  <a:lnTo>
                    <a:pt x="1158" y="818"/>
                  </a:lnTo>
                  <a:lnTo>
                    <a:pt x="1148" y="833"/>
                  </a:lnTo>
                  <a:lnTo>
                    <a:pt x="1138" y="847"/>
                  </a:lnTo>
                  <a:lnTo>
                    <a:pt x="1126" y="860"/>
                  </a:lnTo>
                  <a:lnTo>
                    <a:pt x="1113" y="873"/>
                  </a:lnTo>
                  <a:lnTo>
                    <a:pt x="1101" y="887"/>
                  </a:lnTo>
                  <a:lnTo>
                    <a:pt x="1087" y="898"/>
                  </a:lnTo>
                  <a:lnTo>
                    <a:pt x="1073" y="909"/>
                  </a:lnTo>
                  <a:lnTo>
                    <a:pt x="1058" y="920"/>
                  </a:lnTo>
                  <a:lnTo>
                    <a:pt x="1042" y="929"/>
                  </a:lnTo>
                  <a:lnTo>
                    <a:pt x="1026" y="939"/>
                  </a:lnTo>
                  <a:lnTo>
                    <a:pt x="1010" y="947"/>
                  </a:lnTo>
                  <a:lnTo>
                    <a:pt x="992" y="954"/>
                  </a:lnTo>
                  <a:lnTo>
                    <a:pt x="973" y="961"/>
                  </a:lnTo>
                  <a:lnTo>
                    <a:pt x="954" y="967"/>
                  </a:lnTo>
                  <a:lnTo>
                    <a:pt x="935" y="973"/>
                  </a:lnTo>
                  <a:lnTo>
                    <a:pt x="915" y="978"/>
                  </a:lnTo>
                  <a:lnTo>
                    <a:pt x="915" y="983"/>
                  </a:lnTo>
                  <a:lnTo>
                    <a:pt x="915" y="983"/>
                  </a:lnTo>
                  <a:lnTo>
                    <a:pt x="939" y="986"/>
                  </a:lnTo>
                  <a:lnTo>
                    <a:pt x="962" y="991"/>
                  </a:lnTo>
                  <a:lnTo>
                    <a:pt x="984" y="996"/>
                  </a:lnTo>
                  <a:lnTo>
                    <a:pt x="1004" y="1002"/>
                  </a:lnTo>
                  <a:lnTo>
                    <a:pt x="1024" y="1009"/>
                  </a:lnTo>
                  <a:lnTo>
                    <a:pt x="1042" y="1016"/>
                  </a:lnTo>
                  <a:lnTo>
                    <a:pt x="1058" y="1024"/>
                  </a:lnTo>
                  <a:lnTo>
                    <a:pt x="1075" y="1032"/>
                  </a:lnTo>
                  <a:lnTo>
                    <a:pt x="1090" y="1042"/>
                  </a:lnTo>
                  <a:lnTo>
                    <a:pt x="1103" y="1053"/>
                  </a:lnTo>
                  <a:lnTo>
                    <a:pt x="1116" y="1065"/>
                  </a:lnTo>
                  <a:lnTo>
                    <a:pt x="1128" y="1078"/>
                  </a:lnTo>
                  <a:lnTo>
                    <a:pt x="1140" y="1092"/>
                  </a:lnTo>
                  <a:lnTo>
                    <a:pt x="1151" y="1106"/>
                  </a:lnTo>
                  <a:lnTo>
                    <a:pt x="1160" y="1121"/>
                  </a:lnTo>
                  <a:lnTo>
                    <a:pt x="1169" y="1138"/>
                  </a:lnTo>
                  <a:lnTo>
                    <a:pt x="1176" y="1156"/>
                  </a:lnTo>
                  <a:lnTo>
                    <a:pt x="1184" y="1175"/>
                  </a:lnTo>
                  <a:lnTo>
                    <a:pt x="1190" y="1195"/>
                  </a:lnTo>
                  <a:lnTo>
                    <a:pt x="1196" y="1216"/>
                  </a:lnTo>
                  <a:lnTo>
                    <a:pt x="1201" y="1239"/>
                  </a:lnTo>
                  <a:lnTo>
                    <a:pt x="1205" y="1263"/>
                  </a:lnTo>
                  <a:lnTo>
                    <a:pt x="1210" y="1288"/>
                  </a:lnTo>
                  <a:lnTo>
                    <a:pt x="1214" y="1315"/>
                  </a:lnTo>
                  <a:lnTo>
                    <a:pt x="1218" y="1371"/>
                  </a:lnTo>
                  <a:lnTo>
                    <a:pt x="1223" y="1434"/>
                  </a:lnTo>
                  <a:lnTo>
                    <a:pt x="1225" y="1501"/>
                  </a:lnTo>
                  <a:lnTo>
                    <a:pt x="1227" y="1575"/>
                  </a:lnTo>
                  <a:lnTo>
                    <a:pt x="1227" y="1575"/>
                  </a:lnTo>
                  <a:lnTo>
                    <a:pt x="1228" y="1647"/>
                  </a:lnTo>
                  <a:lnTo>
                    <a:pt x="1231" y="1710"/>
                  </a:lnTo>
                  <a:lnTo>
                    <a:pt x="1234" y="1738"/>
                  </a:lnTo>
                  <a:lnTo>
                    <a:pt x="1236" y="1765"/>
                  </a:lnTo>
                  <a:lnTo>
                    <a:pt x="1240" y="1788"/>
                  </a:lnTo>
                  <a:lnTo>
                    <a:pt x="1243" y="1811"/>
                  </a:lnTo>
                  <a:lnTo>
                    <a:pt x="1249" y="1831"/>
                  </a:lnTo>
                  <a:lnTo>
                    <a:pt x="1255" y="1850"/>
                  </a:lnTo>
                  <a:lnTo>
                    <a:pt x="1261" y="1867"/>
                  </a:lnTo>
                  <a:lnTo>
                    <a:pt x="1269" y="1881"/>
                  </a:lnTo>
                  <a:lnTo>
                    <a:pt x="1279" y="1894"/>
                  </a:lnTo>
                  <a:lnTo>
                    <a:pt x="1289" y="1905"/>
                  </a:lnTo>
                  <a:lnTo>
                    <a:pt x="1300" y="1915"/>
                  </a:lnTo>
                  <a:lnTo>
                    <a:pt x="1313" y="1922"/>
                  </a:lnTo>
                  <a:lnTo>
                    <a:pt x="1313" y="1939"/>
                  </a:lnTo>
                  <a:lnTo>
                    <a:pt x="890" y="1939"/>
                  </a:lnTo>
                  <a:lnTo>
                    <a:pt x="890" y="1939"/>
                  </a:lnTo>
                  <a:lnTo>
                    <a:pt x="883" y="1928"/>
                  </a:lnTo>
                  <a:lnTo>
                    <a:pt x="877" y="1918"/>
                  </a:lnTo>
                  <a:lnTo>
                    <a:pt x="868" y="1895"/>
                  </a:lnTo>
                  <a:lnTo>
                    <a:pt x="859" y="1870"/>
                  </a:lnTo>
                  <a:lnTo>
                    <a:pt x="852" y="1845"/>
                  </a:lnTo>
                  <a:lnTo>
                    <a:pt x="849" y="1819"/>
                  </a:lnTo>
                  <a:lnTo>
                    <a:pt x="845" y="1792"/>
                  </a:lnTo>
                  <a:lnTo>
                    <a:pt x="843" y="1763"/>
                  </a:lnTo>
                  <a:lnTo>
                    <a:pt x="842" y="1735"/>
                  </a:lnTo>
                  <a:lnTo>
                    <a:pt x="831" y="1364"/>
                  </a:lnTo>
                  <a:lnTo>
                    <a:pt x="831" y="1364"/>
                  </a:lnTo>
                  <a:lnTo>
                    <a:pt x="829" y="1335"/>
                  </a:lnTo>
                  <a:lnTo>
                    <a:pt x="826" y="1309"/>
                  </a:lnTo>
                  <a:lnTo>
                    <a:pt x="821" y="1284"/>
                  </a:lnTo>
                  <a:lnTo>
                    <a:pt x="814" y="1260"/>
                  </a:lnTo>
                  <a:lnTo>
                    <a:pt x="806" y="1239"/>
                  </a:lnTo>
                  <a:lnTo>
                    <a:pt x="797" y="1219"/>
                  </a:lnTo>
                  <a:lnTo>
                    <a:pt x="786" y="1201"/>
                  </a:lnTo>
                  <a:lnTo>
                    <a:pt x="773" y="1184"/>
                  </a:lnTo>
                  <a:lnTo>
                    <a:pt x="757" y="1169"/>
                  </a:lnTo>
                  <a:lnTo>
                    <a:pt x="741" y="1156"/>
                  </a:lnTo>
                  <a:lnTo>
                    <a:pt x="722" y="1145"/>
                  </a:lnTo>
                  <a:lnTo>
                    <a:pt x="702" y="1136"/>
                  </a:lnTo>
                  <a:lnTo>
                    <a:pt x="679" y="1129"/>
                  </a:lnTo>
                  <a:lnTo>
                    <a:pt x="656" y="1123"/>
                  </a:lnTo>
                  <a:lnTo>
                    <a:pt x="628" y="1120"/>
                  </a:lnTo>
                  <a:lnTo>
                    <a:pt x="600" y="1119"/>
                  </a:lnTo>
                  <a:lnTo>
                    <a:pt x="391" y="1119"/>
                  </a:lnTo>
                  <a:lnTo>
                    <a:pt x="391" y="1939"/>
                  </a:lnTo>
                  <a:lnTo>
                    <a:pt x="0" y="1939"/>
                  </a:lnTo>
                  <a:lnTo>
                    <a:pt x="0" y="0"/>
                  </a:lnTo>
                  <a:close/>
                  <a:moveTo>
                    <a:pt x="391" y="847"/>
                  </a:moveTo>
                  <a:lnTo>
                    <a:pt x="554" y="847"/>
                  </a:lnTo>
                  <a:lnTo>
                    <a:pt x="554" y="847"/>
                  </a:lnTo>
                  <a:lnTo>
                    <a:pt x="588" y="846"/>
                  </a:lnTo>
                  <a:lnTo>
                    <a:pt x="620" y="843"/>
                  </a:lnTo>
                  <a:lnTo>
                    <a:pt x="651" y="838"/>
                  </a:lnTo>
                  <a:lnTo>
                    <a:pt x="679" y="831"/>
                  </a:lnTo>
                  <a:lnTo>
                    <a:pt x="705" y="821"/>
                  </a:lnTo>
                  <a:lnTo>
                    <a:pt x="717" y="817"/>
                  </a:lnTo>
                  <a:lnTo>
                    <a:pt x="729" y="811"/>
                  </a:lnTo>
                  <a:lnTo>
                    <a:pt x="740" y="803"/>
                  </a:lnTo>
                  <a:lnTo>
                    <a:pt x="750" y="796"/>
                  </a:lnTo>
                  <a:lnTo>
                    <a:pt x="761" y="788"/>
                  </a:lnTo>
                  <a:lnTo>
                    <a:pt x="770" y="780"/>
                  </a:lnTo>
                  <a:lnTo>
                    <a:pt x="780" y="771"/>
                  </a:lnTo>
                  <a:lnTo>
                    <a:pt x="788" y="762"/>
                  </a:lnTo>
                  <a:lnTo>
                    <a:pt x="797" y="751"/>
                  </a:lnTo>
                  <a:lnTo>
                    <a:pt x="804" y="741"/>
                  </a:lnTo>
                  <a:lnTo>
                    <a:pt x="811" y="729"/>
                  </a:lnTo>
                  <a:lnTo>
                    <a:pt x="817" y="717"/>
                  </a:lnTo>
                  <a:lnTo>
                    <a:pt x="823" y="704"/>
                  </a:lnTo>
                  <a:lnTo>
                    <a:pt x="827" y="690"/>
                  </a:lnTo>
                  <a:lnTo>
                    <a:pt x="832" y="675"/>
                  </a:lnTo>
                  <a:lnTo>
                    <a:pt x="836" y="661"/>
                  </a:lnTo>
                  <a:lnTo>
                    <a:pt x="839" y="646"/>
                  </a:lnTo>
                  <a:lnTo>
                    <a:pt x="842" y="629"/>
                  </a:lnTo>
                  <a:lnTo>
                    <a:pt x="845" y="595"/>
                  </a:lnTo>
                  <a:lnTo>
                    <a:pt x="847" y="557"/>
                  </a:lnTo>
                  <a:lnTo>
                    <a:pt x="847" y="557"/>
                  </a:lnTo>
                  <a:lnTo>
                    <a:pt x="846" y="523"/>
                  </a:lnTo>
                  <a:lnTo>
                    <a:pt x="843" y="494"/>
                  </a:lnTo>
                  <a:lnTo>
                    <a:pt x="837" y="465"/>
                  </a:lnTo>
                  <a:lnTo>
                    <a:pt x="830" y="439"/>
                  </a:lnTo>
                  <a:lnTo>
                    <a:pt x="819" y="414"/>
                  </a:lnTo>
                  <a:lnTo>
                    <a:pt x="814" y="404"/>
                  </a:lnTo>
                  <a:lnTo>
                    <a:pt x="807" y="393"/>
                  </a:lnTo>
                  <a:lnTo>
                    <a:pt x="801" y="382"/>
                  </a:lnTo>
                  <a:lnTo>
                    <a:pt x="793" y="373"/>
                  </a:lnTo>
                  <a:lnTo>
                    <a:pt x="786" y="363"/>
                  </a:lnTo>
                  <a:lnTo>
                    <a:pt x="778" y="355"/>
                  </a:lnTo>
                  <a:lnTo>
                    <a:pt x="768" y="347"/>
                  </a:lnTo>
                  <a:lnTo>
                    <a:pt x="760" y="340"/>
                  </a:lnTo>
                  <a:lnTo>
                    <a:pt x="749" y="332"/>
                  </a:lnTo>
                  <a:lnTo>
                    <a:pt x="738" y="325"/>
                  </a:lnTo>
                  <a:lnTo>
                    <a:pt x="717" y="313"/>
                  </a:lnTo>
                  <a:lnTo>
                    <a:pt x="692" y="304"/>
                  </a:lnTo>
                  <a:lnTo>
                    <a:pt x="666" y="297"/>
                  </a:lnTo>
                  <a:lnTo>
                    <a:pt x="638" y="292"/>
                  </a:lnTo>
                  <a:lnTo>
                    <a:pt x="608" y="288"/>
                  </a:lnTo>
                  <a:lnTo>
                    <a:pt x="576" y="287"/>
                  </a:lnTo>
                  <a:lnTo>
                    <a:pt x="391" y="287"/>
                  </a:lnTo>
                  <a:lnTo>
                    <a:pt x="391" y="8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5599113" y="2058988"/>
              <a:ext cx="587375" cy="1025525"/>
            </a:xfrm>
            <a:custGeom>
              <a:avLst/>
              <a:gdLst>
                <a:gd name="T0" fmla="*/ 1083 w 1110"/>
                <a:gd name="T1" fmla="*/ 0 h 1939"/>
                <a:gd name="T2" fmla="*/ 1083 w 1110"/>
                <a:gd name="T3" fmla="*/ 321 h 1939"/>
                <a:gd name="T4" fmla="*/ 391 w 1110"/>
                <a:gd name="T5" fmla="*/ 321 h 1939"/>
                <a:gd name="T6" fmla="*/ 391 w 1110"/>
                <a:gd name="T7" fmla="*/ 776 h 1939"/>
                <a:gd name="T8" fmla="*/ 1041 w 1110"/>
                <a:gd name="T9" fmla="*/ 776 h 1939"/>
                <a:gd name="T10" fmla="*/ 1041 w 1110"/>
                <a:gd name="T11" fmla="*/ 1097 h 1939"/>
                <a:gd name="T12" fmla="*/ 391 w 1110"/>
                <a:gd name="T13" fmla="*/ 1097 h 1939"/>
                <a:gd name="T14" fmla="*/ 391 w 1110"/>
                <a:gd name="T15" fmla="*/ 1619 h 1939"/>
                <a:gd name="T16" fmla="*/ 1110 w 1110"/>
                <a:gd name="T17" fmla="*/ 1619 h 1939"/>
                <a:gd name="T18" fmla="*/ 1110 w 1110"/>
                <a:gd name="T19" fmla="*/ 1939 h 1939"/>
                <a:gd name="T20" fmla="*/ 0 w 1110"/>
                <a:gd name="T21" fmla="*/ 1939 h 1939"/>
                <a:gd name="T22" fmla="*/ 0 w 1110"/>
                <a:gd name="T23" fmla="*/ 0 h 1939"/>
                <a:gd name="T24" fmla="*/ 1083 w 1110"/>
                <a:gd name="T25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1939">
                  <a:moveTo>
                    <a:pt x="1083" y="0"/>
                  </a:moveTo>
                  <a:lnTo>
                    <a:pt x="1083" y="321"/>
                  </a:lnTo>
                  <a:lnTo>
                    <a:pt x="391" y="321"/>
                  </a:lnTo>
                  <a:lnTo>
                    <a:pt x="391" y="776"/>
                  </a:lnTo>
                  <a:lnTo>
                    <a:pt x="1041" y="776"/>
                  </a:lnTo>
                  <a:lnTo>
                    <a:pt x="1041" y="1097"/>
                  </a:lnTo>
                  <a:lnTo>
                    <a:pt x="391" y="1097"/>
                  </a:lnTo>
                  <a:lnTo>
                    <a:pt x="391" y="1619"/>
                  </a:lnTo>
                  <a:lnTo>
                    <a:pt x="1110" y="1619"/>
                  </a:lnTo>
                  <a:lnTo>
                    <a:pt x="1110" y="1939"/>
                  </a:lnTo>
                  <a:lnTo>
                    <a:pt x="0" y="1939"/>
                  </a:lnTo>
                  <a:lnTo>
                    <a:pt x="0" y="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SIPCMContentMarking" descr="{&quot;HashCode&quot;:-424964394,&quot;Placement&quot;:&quot;Footer&quot;,&quot;Top&quot;:385.3781,&quot;Left&quot;:634.774353,&quot;SlideWidth&quot;:720,&quot;SlideHeight&quot;:405}">
            <a:extLst>
              <a:ext uri="{FF2B5EF4-FFF2-40B4-BE49-F238E27FC236}">
                <a16:creationId xmlns:a16="http://schemas.microsoft.com/office/drawing/2014/main" id="{A6996EEB-6EFC-4744-B2B7-D0F63C47598E}"/>
              </a:ext>
            </a:extLst>
          </p:cNvPr>
          <p:cNvSpPr txBox="1"/>
          <p:nvPr userDrawn="1"/>
        </p:nvSpPr>
        <p:spPr>
          <a:xfrm>
            <a:off x="8061634" y="48943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 b="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fr-FR" sz="1000" b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122" r:id="rId3"/>
    <p:sldLayoutId id="2147484123" r:id="rId4"/>
    <p:sldLayoutId id="2147484124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  <p:sldLayoutId id="2147484086" r:id="rId20"/>
    <p:sldLayoutId id="2147484087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cxnSp>
        <p:nvCxnSpPr>
          <p:cNvPr id="39" name="Connecteur droit 38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124" name="Connecteur droit 123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 userDrawn="1"/>
        </p:nvGrpSpPr>
        <p:grpSpPr>
          <a:xfrm>
            <a:off x="4922421" y="4812232"/>
            <a:ext cx="750994" cy="57219"/>
            <a:chOff x="2905126" y="3668713"/>
            <a:chExt cx="1000125" cy="76200"/>
          </a:xfrm>
          <a:solidFill>
            <a:schemeClr val="tx1"/>
          </a:solidFill>
        </p:grpSpPr>
        <p:sp>
          <p:nvSpPr>
            <p:cNvPr id="36" name="Freeform 213"/>
            <p:cNvSpPr>
              <a:spLocks noEditPoints="1"/>
            </p:cNvSpPr>
            <p:nvPr userDrawn="1"/>
          </p:nvSpPr>
          <p:spPr bwMode="auto">
            <a:xfrm>
              <a:off x="2905126" y="3668713"/>
              <a:ext cx="65088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09 w 330"/>
                <a:gd name="T5" fmla="*/ 2 h 375"/>
                <a:gd name="T6" fmla="*/ 242 w 330"/>
                <a:gd name="T7" fmla="*/ 9 h 375"/>
                <a:gd name="T8" fmla="*/ 254 w 330"/>
                <a:gd name="T9" fmla="*/ 16 h 375"/>
                <a:gd name="T10" fmla="*/ 274 w 330"/>
                <a:gd name="T11" fmla="*/ 33 h 375"/>
                <a:gd name="T12" fmla="*/ 283 w 330"/>
                <a:gd name="T13" fmla="*/ 45 h 375"/>
                <a:gd name="T14" fmla="*/ 295 w 330"/>
                <a:gd name="T15" fmla="*/ 73 h 375"/>
                <a:gd name="T16" fmla="*/ 298 w 330"/>
                <a:gd name="T17" fmla="*/ 102 h 375"/>
                <a:gd name="T18" fmla="*/ 298 w 330"/>
                <a:gd name="T19" fmla="*/ 112 h 375"/>
                <a:gd name="T20" fmla="*/ 295 w 330"/>
                <a:gd name="T21" fmla="*/ 130 h 375"/>
                <a:gd name="T22" fmla="*/ 288 w 330"/>
                <a:gd name="T23" fmla="*/ 147 h 375"/>
                <a:gd name="T24" fmla="*/ 279 w 330"/>
                <a:gd name="T25" fmla="*/ 162 h 375"/>
                <a:gd name="T26" fmla="*/ 273 w 330"/>
                <a:gd name="T27" fmla="*/ 169 h 375"/>
                <a:gd name="T28" fmla="*/ 258 w 330"/>
                <a:gd name="T29" fmla="*/ 182 h 375"/>
                <a:gd name="T30" fmla="*/ 240 w 330"/>
                <a:gd name="T31" fmla="*/ 191 h 375"/>
                <a:gd name="T32" fmla="*/ 219 w 330"/>
                <a:gd name="T33" fmla="*/ 199 h 375"/>
                <a:gd name="T34" fmla="*/ 194 w 330"/>
                <a:gd name="T35" fmla="*/ 203 h 375"/>
                <a:gd name="T36" fmla="*/ 210 w 330"/>
                <a:gd name="T37" fmla="*/ 213 h 375"/>
                <a:gd name="T38" fmla="*/ 223 w 330"/>
                <a:gd name="T39" fmla="*/ 222 h 375"/>
                <a:gd name="T40" fmla="*/ 234 w 330"/>
                <a:gd name="T41" fmla="*/ 233 h 375"/>
                <a:gd name="T42" fmla="*/ 255 w 330"/>
                <a:gd name="T43" fmla="*/ 258 h 375"/>
                <a:gd name="T44" fmla="*/ 330 w 330"/>
                <a:gd name="T45" fmla="*/ 375 h 375"/>
                <a:gd name="T46" fmla="*/ 218 w 330"/>
                <a:gd name="T47" fmla="*/ 296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4 h 375"/>
                <a:gd name="T54" fmla="*/ 157 w 330"/>
                <a:gd name="T55" fmla="*/ 220 h 375"/>
                <a:gd name="T56" fmla="*/ 134 w 330"/>
                <a:gd name="T57" fmla="*/ 210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5 h 375"/>
                <a:gd name="T66" fmla="*/ 172 w 330"/>
                <a:gd name="T67" fmla="*/ 164 h 375"/>
                <a:gd name="T68" fmla="*/ 198 w 330"/>
                <a:gd name="T69" fmla="*/ 161 h 375"/>
                <a:gd name="T70" fmla="*/ 209 w 330"/>
                <a:gd name="T71" fmla="*/ 158 h 375"/>
                <a:gd name="T72" fmla="*/ 225 w 330"/>
                <a:gd name="T73" fmla="*/ 149 h 375"/>
                <a:gd name="T74" fmla="*/ 237 w 330"/>
                <a:gd name="T75" fmla="*/ 136 h 375"/>
                <a:gd name="T76" fmla="*/ 242 w 330"/>
                <a:gd name="T77" fmla="*/ 127 h 375"/>
                <a:gd name="T78" fmla="*/ 247 w 330"/>
                <a:gd name="T79" fmla="*/ 111 h 375"/>
                <a:gd name="T80" fmla="*/ 248 w 330"/>
                <a:gd name="T81" fmla="*/ 102 h 375"/>
                <a:gd name="T82" fmla="*/ 245 w 330"/>
                <a:gd name="T83" fmla="*/ 84 h 375"/>
                <a:gd name="T84" fmla="*/ 240 w 330"/>
                <a:gd name="T85" fmla="*/ 73 h 375"/>
                <a:gd name="T86" fmla="*/ 229 w 330"/>
                <a:gd name="T87" fmla="*/ 58 h 375"/>
                <a:gd name="T88" fmla="*/ 223 w 330"/>
                <a:gd name="T89" fmla="*/ 54 h 375"/>
                <a:gd name="T90" fmla="*/ 211 w 330"/>
                <a:gd name="T91" fmla="*/ 48 h 375"/>
                <a:gd name="T92" fmla="*/ 196 w 330"/>
                <a:gd name="T93" fmla="*/ 43 h 375"/>
                <a:gd name="T94" fmla="*/ 168 w 330"/>
                <a:gd name="T95" fmla="*/ 41 h 375"/>
                <a:gd name="T96" fmla="*/ 49 w 330"/>
                <a:gd name="T97" fmla="*/ 16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09" y="2"/>
                  </a:lnTo>
                  <a:lnTo>
                    <a:pt x="227" y="5"/>
                  </a:lnTo>
                  <a:lnTo>
                    <a:pt x="242" y="9"/>
                  </a:lnTo>
                  <a:lnTo>
                    <a:pt x="242" y="9"/>
                  </a:lnTo>
                  <a:lnTo>
                    <a:pt x="254" y="16"/>
                  </a:lnTo>
                  <a:lnTo>
                    <a:pt x="264" y="24"/>
                  </a:lnTo>
                  <a:lnTo>
                    <a:pt x="274" y="33"/>
                  </a:lnTo>
                  <a:lnTo>
                    <a:pt x="283" y="45"/>
                  </a:lnTo>
                  <a:lnTo>
                    <a:pt x="283" y="45"/>
                  </a:lnTo>
                  <a:lnTo>
                    <a:pt x="289" y="58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2"/>
                  </a:lnTo>
                  <a:lnTo>
                    <a:pt x="298" y="102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0"/>
                  </a:lnTo>
                  <a:lnTo>
                    <a:pt x="292" y="138"/>
                  </a:lnTo>
                  <a:lnTo>
                    <a:pt x="288" y="147"/>
                  </a:lnTo>
                  <a:lnTo>
                    <a:pt x="284" y="154"/>
                  </a:lnTo>
                  <a:lnTo>
                    <a:pt x="279" y="162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5"/>
                  </a:lnTo>
                  <a:lnTo>
                    <a:pt x="258" y="182"/>
                  </a:lnTo>
                  <a:lnTo>
                    <a:pt x="249" y="187"/>
                  </a:lnTo>
                  <a:lnTo>
                    <a:pt x="240" y="191"/>
                  </a:lnTo>
                  <a:lnTo>
                    <a:pt x="230" y="196"/>
                  </a:lnTo>
                  <a:lnTo>
                    <a:pt x="219" y="199"/>
                  </a:lnTo>
                  <a:lnTo>
                    <a:pt x="207" y="201"/>
                  </a:lnTo>
                  <a:lnTo>
                    <a:pt x="194" y="203"/>
                  </a:lnTo>
                  <a:lnTo>
                    <a:pt x="194" y="203"/>
                  </a:lnTo>
                  <a:lnTo>
                    <a:pt x="210" y="213"/>
                  </a:lnTo>
                  <a:lnTo>
                    <a:pt x="218" y="218"/>
                  </a:lnTo>
                  <a:lnTo>
                    <a:pt x="223" y="222"/>
                  </a:lnTo>
                  <a:lnTo>
                    <a:pt x="223" y="222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8"/>
                  </a:lnTo>
                  <a:lnTo>
                    <a:pt x="264" y="272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6"/>
                  </a:lnTo>
                  <a:lnTo>
                    <a:pt x="218" y="296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4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3"/>
                  </a:lnTo>
                  <a:lnTo>
                    <a:pt x="134" y="210"/>
                  </a:lnTo>
                  <a:lnTo>
                    <a:pt x="134" y="210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5"/>
                  </a:moveTo>
                  <a:lnTo>
                    <a:pt x="156" y="165"/>
                  </a:lnTo>
                  <a:lnTo>
                    <a:pt x="156" y="165"/>
                  </a:lnTo>
                  <a:lnTo>
                    <a:pt x="172" y="164"/>
                  </a:lnTo>
                  <a:lnTo>
                    <a:pt x="186" y="163"/>
                  </a:lnTo>
                  <a:lnTo>
                    <a:pt x="198" y="161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3"/>
                  </a:lnTo>
                  <a:lnTo>
                    <a:pt x="225" y="149"/>
                  </a:lnTo>
                  <a:lnTo>
                    <a:pt x="232" y="142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7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2"/>
                  </a:lnTo>
                  <a:lnTo>
                    <a:pt x="248" y="102"/>
                  </a:lnTo>
                  <a:lnTo>
                    <a:pt x="246" y="89"/>
                  </a:lnTo>
                  <a:lnTo>
                    <a:pt x="245" y="84"/>
                  </a:lnTo>
                  <a:lnTo>
                    <a:pt x="243" y="78"/>
                  </a:lnTo>
                  <a:lnTo>
                    <a:pt x="240" y="73"/>
                  </a:lnTo>
                  <a:lnTo>
                    <a:pt x="237" y="67"/>
                  </a:lnTo>
                  <a:lnTo>
                    <a:pt x="229" y="58"/>
                  </a:lnTo>
                  <a:lnTo>
                    <a:pt x="229" y="58"/>
                  </a:lnTo>
                  <a:lnTo>
                    <a:pt x="223" y="54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3" y="45"/>
                  </a:lnTo>
                  <a:lnTo>
                    <a:pt x="196" y="43"/>
                  </a:lnTo>
                  <a:lnTo>
                    <a:pt x="187" y="42"/>
                  </a:lnTo>
                  <a:lnTo>
                    <a:pt x="168" y="41"/>
                  </a:lnTo>
                  <a:lnTo>
                    <a:pt x="49" y="41"/>
                  </a:lnTo>
                  <a:lnTo>
                    <a:pt x="49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4"/>
            <p:cNvSpPr>
              <a:spLocks/>
            </p:cNvSpPr>
            <p:nvPr userDrawn="1"/>
          </p:nvSpPr>
          <p:spPr bwMode="auto">
            <a:xfrm>
              <a:off x="2979738" y="3668713"/>
              <a:ext cx="55563" cy="74613"/>
            </a:xfrm>
            <a:custGeom>
              <a:avLst/>
              <a:gdLst>
                <a:gd name="T0" fmla="*/ 0 w 278"/>
                <a:gd name="T1" fmla="*/ 375 h 375"/>
                <a:gd name="T2" fmla="*/ 0 w 278"/>
                <a:gd name="T3" fmla="*/ 0 h 375"/>
                <a:gd name="T4" fmla="*/ 270 w 278"/>
                <a:gd name="T5" fmla="*/ 0 h 375"/>
                <a:gd name="T6" fmla="*/ 270 w 278"/>
                <a:gd name="T7" fmla="*/ 44 h 375"/>
                <a:gd name="T8" fmla="*/ 49 w 278"/>
                <a:gd name="T9" fmla="*/ 44 h 375"/>
                <a:gd name="T10" fmla="*/ 49 w 278"/>
                <a:gd name="T11" fmla="*/ 159 h 375"/>
                <a:gd name="T12" fmla="*/ 257 w 278"/>
                <a:gd name="T13" fmla="*/ 159 h 375"/>
                <a:gd name="T14" fmla="*/ 257 w 278"/>
                <a:gd name="T15" fmla="*/ 202 h 375"/>
                <a:gd name="T16" fmla="*/ 49 w 278"/>
                <a:gd name="T17" fmla="*/ 202 h 375"/>
                <a:gd name="T18" fmla="*/ 49 w 278"/>
                <a:gd name="T19" fmla="*/ 330 h 375"/>
                <a:gd name="T20" fmla="*/ 278 w 278"/>
                <a:gd name="T21" fmla="*/ 330 h 375"/>
                <a:gd name="T22" fmla="*/ 278 w 278"/>
                <a:gd name="T23" fmla="*/ 375 h 375"/>
                <a:gd name="T24" fmla="*/ 0 w 278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4"/>
                  </a:lnTo>
                  <a:lnTo>
                    <a:pt x="49" y="44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2"/>
                  </a:lnTo>
                  <a:lnTo>
                    <a:pt x="49" y="202"/>
                  </a:lnTo>
                  <a:lnTo>
                    <a:pt x="49" y="330"/>
                  </a:lnTo>
                  <a:lnTo>
                    <a:pt x="278" y="330"/>
                  </a:lnTo>
                  <a:lnTo>
                    <a:pt x="27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5"/>
            <p:cNvSpPr>
              <a:spLocks/>
            </p:cNvSpPr>
            <p:nvPr userDrawn="1"/>
          </p:nvSpPr>
          <p:spPr bwMode="auto">
            <a:xfrm>
              <a:off x="3048001" y="3668713"/>
              <a:ext cx="58738" cy="74613"/>
            </a:xfrm>
            <a:custGeom>
              <a:avLst/>
              <a:gdLst>
                <a:gd name="T0" fmla="*/ 0 w 294"/>
                <a:gd name="T1" fmla="*/ 375 h 375"/>
                <a:gd name="T2" fmla="*/ 0 w 294"/>
                <a:gd name="T3" fmla="*/ 0 h 375"/>
                <a:gd name="T4" fmla="*/ 50 w 294"/>
                <a:gd name="T5" fmla="*/ 0 h 375"/>
                <a:gd name="T6" fmla="*/ 247 w 294"/>
                <a:gd name="T7" fmla="*/ 294 h 375"/>
                <a:gd name="T8" fmla="*/ 247 w 294"/>
                <a:gd name="T9" fmla="*/ 0 h 375"/>
                <a:gd name="T10" fmla="*/ 294 w 294"/>
                <a:gd name="T11" fmla="*/ 0 h 375"/>
                <a:gd name="T12" fmla="*/ 294 w 294"/>
                <a:gd name="T13" fmla="*/ 375 h 375"/>
                <a:gd name="T14" fmla="*/ 243 w 294"/>
                <a:gd name="T15" fmla="*/ 375 h 375"/>
                <a:gd name="T16" fmla="*/ 46 w 294"/>
                <a:gd name="T17" fmla="*/ 80 h 375"/>
                <a:gd name="T18" fmla="*/ 46 w 294"/>
                <a:gd name="T19" fmla="*/ 375 h 375"/>
                <a:gd name="T20" fmla="*/ 0 w 294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4" y="0"/>
                  </a:lnTo>
                  <a:lnTo>
                    <a:pt x="294" y="375"/>
                  </a:lnTo>
                  <a:lnTo>
                    <a:pt x="243" y="375"/>
                  </a:lnTo>
                  <a:lnTo>
                    <a:pt x="46" y="80"/>
                  </a:lnTo>
                  <a:lnTo>
                    <a:pt x="46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6"/>
            <p:cNvSpPr>
              <a:spLocks noEditPoints="1"/>
            </p:cNvSpPr>
            <p:nvPr userDrawn="1"/>
          </p:nvSpPr>
          <p:spPr bwMode="auto">
            <a:xfrm>
              <a:off x="3116263" y="3668713"/>
              <a:ext cx="68263" cy="74613"/>
            </a:xfrm>
            <a:custGeom>
              <a:avLst/>
              <a:gdLst>
                <a:gd name="T0" fmla="*/ 0 w 351"/>
                <a:gd name="T1" fmla="*/ 375 h 375"/>
                <a:gd name="T2" fmla="*/ 144 w 351"/>
                <a:gd name="T3" fmla="*/ 0 h 375"/>
                <a:gd name="T4" fmla="*/ 197 w 351"/>
                <a:gd name="T5" fmla="*/ 0 h 375"/>
                <a:gd name="T6" fmla="*/ 351 w 351"/>
                <a:gd name="T7" fmla="*/ 375 h 375"/>
                <a:gd name="T8" fmla="*/ 294 w 351"/>
                <a:gd name="T9" fmla="*/ 375 h 375"/>
                <a:gd name="T10" fmla="*/ 251 w 351"/>
                <a:gd name="T11" fmla="*/ 261 h 375"/>
                <a:gd name="T12" fmla="*/ 94 w 351"/>
                <a:gd name="T13" fmla="*/ 261 h 375"/>
                <a:gd name="T14" fmla="*/ 53 w 351"/>
                <a:gd name="T15" fmla="*/ 375 h 375"/>
                <a:gd name="T16" fmla="*/ 0 w 351"/>
                <a:gd name="T17" fmla="*/ 375 h 375"/>
                <a:gd name="T18" fmla="*/ 108 w 351"/>
                <a:gd name="T19" fmla="*/ 220 h 375"/>
                <a:gd name="T20" fmla="*/ 235 w 351"/>
                <a:gd name="T21" fmla="*/ 220 h 375"/>
                <a:gd name="T22" fmla="*/ 196 w 351"/>
                <a:gd name="T23" fmla="*/ 116 h 375"/>
                <a:gd name="T24" fmla="*/ 196 w 351"/>
                <a:gd name="T25" fmla="*/ 116 h 375"/>
                <a:gd name="T26" fmla="*/ 181 w 351"/>
                <a:gd name="T27" fmla="*/ 74 h 375"/>
                <a:gd name="T28" fmla="*/ 170 w 351"/>
                <a:gd name="T29" fmla="*/ 39 h 375"/>
                <a:gd name="T30" fmla="*/ 170 w 351"/>
                <a:gd name="T31" fmla="*/ 39 h 375"/>
                <a:gd name="T32" fmla="*/ 166 w 351"/>
                <a:gd name="T33" fmla="*/ 57 h 375"/>
                <a:gd name="T34" fmla="*/ 161 w 351"/>
                <a:gd name="T35" fmla="*/ 75 h 375"/>
                <a:gd name="T36" fmla="*/ 156 w 351"/>
                <a:gd name="T37" fmla="*/ 92 h 375"/>
                <a:gd name="T38" fmla="*/ 149 w 351"/>
                <a:gd name="T39" fmla="*/ 111 h 375"/>
                <a:gd name="T40" fmla="*/ 108 w 351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75">
                  <a:moveTo>
                    <a:pt x="0" y="375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1" y="375"/>
                  </a:lnTo>
                  <a:lnTo>
                    <a:pt x="294" y="375"/>
                  </a:lnTo>
                  <a:lnTo>
                    <a:pt x="251" y="261"/>
                  </a:lnTo>
                  <a:lnTo>
                    <a:pt x="94" y="261"/>
                  </a:lnTo>
                  <a:lnTo>
                    <a:pt x="53" y="375"/>
                  </a:lnTo>
                  <a:lnTo>
                    <a:pt x="0" y="375"/>
                  </a:lnTo>
                  <a:close/>
                  <a:moveTo>
                    <a:pt x="108" y="220"/>
                  </a:moveTo>
                  <a:lnTo>
                    <a:pt x="235" y="220"/>
                  </a:lnTo>
                  <a:lnTo>
                    <a:pt x="196" y="116"/>
                  </a:lnTo>
                  <a:lnTo>
                    <a:pt x="196" y="116"/>
                  </a:lnTo>
                  <a:lnTo>
                    <a:pt x="181" y="7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6" y="57"/>
                  </a:lnTo>
                  <a:lnTo>
                    <a:pt x="161" y="75"/>
                  </a:lnTo>
                  <a:lnTo>
                    <a:pt x="156" y="92"/>
                  </a:lnTo>
                  <a:lnTo>
                    <a:pt x="149" y="111"/>
                  </a:lnTo>
                  <a:lnTo>
                    <a:pt x="10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7"/>
            <p:cNvSpPr>
              <a:spLocks/>
            </p:cNvSpPr>
            <p:nvPr userDrawn="1"/>
          </p:nvSpPr>
          <p:spPr bwMode="auto">
            <a:xfrm>
              <a:off x="3190876" y="3668713"/>
              <a:ext cx="57150" cy="76200"/>
            </a:xfrm>
            <a:custGeom>
              <a:avLst/>
              <a:gdLst>
                <a:gd name="T0" fmla="*/ 294 w 294"/>
                <a:gd name="T1" fmla="*/ 0 h 380"/>
                <a:gd name="T2" fmla="*/ 294 w 294"/>
                <a:gd name="T3" fmla="*/ 215 h 380"/>
                <a:gd name="T4" fmla="*/ 291 w 294"/>
                <a:gd name="T5" fmla="*/ 267 h 380"/>
                <a:gd name="T6" fmla="*/ 282 w 294"/>
                <a:gd name="T7" fmla="*/ 306 h 380"/>
                <a:gd name="T8" fmla="*/ 278 w 294"/>
                <a:gd name="T9" fmla="*/ 314 h 380"/>
                <a:gd name="T10" fmla="*/ 269 w 294"/>
                <a:gd name="T11" fmla="*/ 329 h 380"/>
                <a:gd name="T12" fmla="*/ 257 w 294"/>
                <a:gd name="T13" fmla="*/ 342 h 380"/>
                <a:gd name="T14" fmla="*/ 244 w 294"/>
                <a:gd name="T15" fmla="*/ 354 h 380"/>
                <a:gd name="T16" fmla="*/ 235 w 294"/>
                <a:gd name="T17" fmla="*/ 359 h 380"/>
                <a:gd name="T18" fmla="*/ 218 w 294"/>
                <a:gd name="T19" fmla="*/ 369 h 380"/>
                <a:gd name="T20" fmla="*/ 197 w 294"/>
                <a:gd name="T21" fmla="*/ 376 h 380"/>
                <a:gd name="T22" fmla="*/ 174 w 294"/>
                <a:gd name="T23" fmla="*/ 379 h 380"/>
                <a:gd name="T24" fmla="*/ 148 w 294"/>
                <a:gd name="T25" fmla="*/ 380 h 380"/>
                <a:gd name="T26" fmla="*/ 123 w 294"/>
                <a:gd name="T27" fmla="*/ 379 h 380"/>
                <a:gd name="T28" fmla="*/ 89 w 294"/>
                <a:gd name="T29" fmla="*/ 373 h 380"/>
                <a:gd name="T30" fmla="*/ 71 w 294"/>
                <a:gd name="T31" fmla="*/ 367 h 380"/>
                <a:gd name="T32" fmla="*/ 62 w 294"/>
                <a:gd name="T33" fmla="*/ 363 h 380"/>
                <a:gd name="T34" fmla="*/ 47 w 294"/>
                <a:gd name="T35" fmla="*/ 353 h 380"/>
                <a:gd name="T36" fmla="*/ 34 w 294"/>
                <a:gd name="T37" fmla="*/ 340 h 380"/>
                <a:gd name="T38" fmla="*/ 23 w 294"/>
                <a:gd name="T39" fmla="*/ 326 h 380"/>
                <a:gd name="T40" fmla="*/ 14 w 294"/>
                <a:gd name="T41" fmla="*/ 310 h 380"/>
                <a:gd name="T42" fmla="*/ 11 w 294"/>
                <a:gd name="T43" fmla="*/ 300 h 380"/>
                <a:gd name="T44" fmla="*/ 3 w 294"/>
                <a:gd name="T45" fmla="*/ 269 h 380"/>
                <a:gd name="T46" fmla="*/ 0 w 294"/>
                <a:gd name="T47" fmla="*/ 215 h 380"/>
                <a:gd name="T48" fmla="*/ 49 w 294"/>
                <a:gd name="T49" fmla="*/ 0 h 380"/>
                <a:gd name="T50" fmla="*/ 49 w 294"/>
                <a:gd name="T51" fmla="*/ 215 h 380"/>
                <a:gd name="T52" fmla="*/ 52 w 294"/>
                <a:gd name="T53" fmla="*/ 258 h 380"/>
                <a:gd name="T54" fmla="*/ 59 w 294"/>
                <a:gd name="T55" fmla="*/ 287 h 380"/>
                <a:gd name="T56" fmla="*/ 64 w 294"/>
                <a:gd name="T57" fmla="*/ 298 h 380"/>
                <a:gd name="T58" fmla="*/ 80 w 294"/>
                <a:gd name="T59" fmla="*/ 317 h 380"/>
                <a:gd name="T60" fmla="*/ 89 w 294"/>
                <a:gd name="T61" fmla="*/ 323 h 380"/>
                <a:gd name="T62" fmla="*/ 114 w 294"/>
                <a:gd name="T63" fmla="*/ 333 h 380"/>
                <a:gd name="T64" fmla="*/ 144 w 294"/>
                <a:gd name="T65" fmla="*/ 335 h 380"/>
                <a:gd name="T66" fmla="*/ 157 w 294"/>
                <a:gd name="T67" fmla="*/ 335 h 380"/>
                <a:gd name="T68" fmla="*/ 181 w 294"/>
                <a:gd name="T69" fmla="*/ 332 h 380"/>
                <a:gd name="T70" fmla="*/ 199 w 294"/>
                <a:gd name="T71" fmla="*/ 327 h 380"/>
                <a:gd name="T72" fmla="*/ 216 w 294"/>
                <a:gd name="T73" fmla="*/ 317 h 380"/>
                <a:gd name="T74" fmla="*/ 221 w 294"/>
                <a:gd name="T75" fmla="*/ 311 h 380"/>
                <a:gd name="T76" fmla="*/ 232 w 294"/>
                <a:gd name="T77" fmla="*/ 296 h 380"/>
                <a:gd name="T78" fmla="*/ 238 w 294"/>
                <a:gd name="T79" fmla="*/ 274 h 380"/>
                <a:gd name="T80" fmla="*/ 243 w 294"/>
                <a:gd name="T81" fmla="*/ 248 h 380"/>
                <a:gd name="T82" fmla="*/ 245 w 294"/>
                <a:gd name="T83" fmla="*/ 21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380">
                  <a:moveTo>
                    <a:pt x="245" y="0"/>
                  </a:moveTo>
                  <a:lnTo>
                    <a:pt x="294" y="0"/>
                  </a:lnTo>
                  <a:lnTo>
                    <a:pt x="294" y="215"/>
                  </a:lnTo>
                  <a:lnTo>
                    <a:pt x="294" y="215"/>
                  </a:lnTo>
                  <a:lnTo>
                    <a:pt x="293" y="243"/>
                  </a:lnTo>
                  <a:lnTo>
                    <a:pt x="291" y="267"/>
                  </a:lnTo>
                  <a:lnTo>
                    <a:pt x="287" y="287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78" y="314"/>
                  </a:lnTo>
                  <a:lnTo>
                    <a:pt x="273" y="321"/>
                  </a:lnTo>
                  <a:lnTo>
                    <a:pt x="269" y="329"/>
                  </a:lnTo>
                  <a:lnTo>
                    <a:pt x="264" y="335"/>
                  </a:lnTo>
                  <a:lnTo>
                    <a:pt x="257" y="342"/>
                  </a:lnTo>
                  <a:lnTo>
                    <a:pt x="250" y="348"/>
                  </a:lnTo>
                  <a:lnTo>
                    <a:pt x="244" y="354"/>
                  </a:lnTo>
                  <a:lnTo>
                    <a:pt x="235" y="359"/>
                  </a:lnTo>
                  <a:lnTo>
                    <a:pt x="235" y="359"/>
                  </a:lnTo>
                  <a:lnTo>
                    <a:pt x="227" y="365"/>
                  </a:lnTo>
                  <a:lnTo>
                    <a:pt x="218" y="369"/>
                  </a:lnTo>
                  <a:lnTo>
                    <a:pt x="208" y="372"/>
                  </a:lnTo>
                  <a:lnTo>
                    <a:pt x="197" y="376"/>
                  </a:lnTo>
                  <a:lnTo>
                    <a:pt x="186" y="378"/>
                  </a:lnTo>
                  <a:lnTo>
                    <a:pt x="174" y="379"/>
                  </a:lnTo>
                  <a:lnTo>
                    <a:pt x="161" y="380"/>
                  </a:lnTo>
                  <a:lnTo>
                    <a:pt x="148" y="380"/>
                  </a:lnTo>
                  <a:lnTo>
                    <a:pt x="148" y="380"/>
                  </a:lnTo>
                  <a:lnTo>
                    <a:pt x="123" y="379"/>
                  </a:lnTo>
                  <a:lnTo>
                    <a:pt x="100" y="376"/>
                  </a:lnTo>
                  <a:lnTo>
                    <a:pt x="89" y="373"/>
                  </a:lnTo>
                  <a:lnTo>
                    <a:pt x="80" y="370"/>
                  </a:lnTo>
                  <a:lnTo>
                    <a:pt x="71" y="367"/>
                  </a:lnTo>
                  <a:lnTo>
                    <a:pt x="62" y="363"/>
                  </a:lnTo>
                  <a:lnTo>
                    <a:pt x="62" y="363"/>
                  </a:lnTo>
                  <a:lnTo>
                    <a:pt x="54" y="357"/>
                  </a:lnTo>
                  <a:lnTo>
                    <a:pt x="47" y="353"/>
                  </a:lnTo>
                  <a:lnTo>
                    <a:pt x="39" y="346"/>
                  </a:lnTo>
                  <a:lnTo>
                    <a:pt x="34" y="340"/>
                  </a:lnTo>
                  <a:lnTo>
                    <a:pt x="27" y="333"/>
                  </a:lnTo>
                  <a:lnTo>
                    <a:pt x="23" y="326"/>
                  </a:lnTo>
                  <a:lnTo>
                    <a:pt x="19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1" y="300"/>
                  </a:lnTo>
                  <a:lnTo>
                    <a:pt x="8" y="291"/>
                  </a:lnTo>
                  <a:lnTo>
                    <a:pt x="3" y="269"/>
                  </a:lnTo>
                  <a:lnTo>
                    <a:pt x="1" y="244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15"/>
                  </a:lnTo>
                  <a:lnTo>
                    <a:pt x="49" y="215"/>
                  </a:lnTo>
                  <a:lnTo>
                    <a:pt x="50" y="238"/>
                  </a:lnTo>
                  <a:lnTo>
                    <a:pt x="52" y="258"/>
                  </a:lnTo>
                  <a:lnTo>
                    <a:pt x="54" y="274"/>
                  </a:lnTo>
                  <a:lnTo>
                    <a:pt x="59" y="287"/>
                  </a:lnTo>
                  <a:lnTo>
                    <a:pt x="59" y="287"/>
                  </a:lnTo>
                  <a:lnTo>
                    <a:pt x="64" y="298"/>
                  </a:lnTo>
                  <a:lnTo>
                    <a:pt x="71" y="308"/>
                  </a:lnTo>
                  <a:lnTo>
                    <a:pt x="80" y="317"/>
                  </a:lnTo>
                  <a:lnTo>
                    <a:pt x="89" y="323"/>
                  </a:lnTo>
                  <a:lnTo>
                    <a:pt x="89" y="323"/>
                  </a:lnTo>
                  <a:lnTo>
                    <a:pt x="101" y="329"/>
                  </a:lnTo>
                  <a:lnTo>
                    <a:pt x="114" y="333"/>
                  </a:lnTo>
                  <a:lnTo>
                    <a:pt x="129" y="335"/>
                  </a:lnTo>
                  <a:lnTo>
                    <a:pt x="144" y="335"/>
                  </a:lnTo>
                  <a:lnTo>
                    <a:pt x="144" y="335"/>
                  </a:lnTo>
                  <a:lnTo>
                    <a:pt x="157" y="335"/>
                  </a:lnTo>
                  <a:lnTo>
                    <a:pt x="169" y="334"/>
                  </a:lnTo>
                  <a:lnTo>
                    <a:pt x="181" y="332"/>
                  </a:lnTo>
                  <a:lnTo>
                    <a:pt x="191" y="330"/>
                  </a:lnTo>
                  <a:lnTo>
                    <a:pt x="199" y="327"/>
                  </a:lnTo>
                  <a:lnTo>
                    <a:pt x="208" y="322"/>
                  </a:lnTo>
                  <a:lnTo>
                    <a:pt x="216" y="317"/>
                  </a:lnTo>
                  <a:lnTo>
                    <a:pt x="221" y="311"/>
                  </a:lnTo>
                  <a:lnTo>
                    <a:pt x="221" y="311"/>
                  </a:lnTo>
                  <a:lnTo>
                    <a:pt x="227" y="304"/>
                  </a:lnTo>
                  <a:lnTo>
                    <a:pt x="232" y="296"/>
                  </a:lnTo>
                  <a:lnTo>
                    <a:pt x="235" y="286"/>
                  </a:lnTo>
                  <a:lnTo>
                    <a:pt x="238" y="274"/>
                  </a:lnTo>
                  <a:lnTo>
                    <a:pt x="242" y="262"/>
                  </a:lnTo>
                  <a:lnTo>
                    <a:pt x="243" y="248"/>
                  </a:lnTo>
                  <a:lnTo>
                    <a:pt x="244" y="233"/>
                  </a:lnTo>
                  <a:lnTo>
                    <a:pt x="245" y="215"/>
                  </a:ln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8"/>
            <p:cNvSpPr>
              <a:spLocks/>
            </p:cNvSpPr>
            <p:nvPr userDrawn="1"/>
          </p:nvSpPr>
          <p:spPr bwMode="auto">
            <a:xfrm>
              <a:off x="3265488" y="3668713"/>
              <a:ext cx="46038" cy="74613"/>
            </a:xfrm>
            <a:custGeom>
              <a:avLst/>
              <a:gdLst>
                <a:gd name="T0" fmla="*/ 0 w 234"/>
                <a:gd name="T1" fmla="*/ 375 h 375"/>
                <a:gd name="T2" fmla="*/ 0 w 234"/>
                <a:gd name="T3" fmla="*/ 0 h 375"/>
                <a:gd name="T4" fmla="*/ 50 w 234"/>
                <a:gd name="T5" fmla="*/ 0 h 375"/>
                <a:gd name="T6" fmla="*/ 50 w 234"/>
                <a:gd name="T7" fmla="*/ 330 h 375"/>
                <a:gd name="T8" fmla="*/ 234 w 234"/>
                <a:gd name="T9" fmla="*/ 330 h 375"/>
                <a:gd name="T10" fmla="*/ 234 w 234"/>
                <a:gd name="T11" fmla="*/ 375 h 375"/>
                <a:gd name="T12" fmla="*/ 0 w 234"/>
                <a:gd name="T1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330"/>
                  </a:lnTo>
                  <a:lnTo>
                    <a:pt x="234" y="330"/>
                  </a:lnTo>
                  <a:lnTo>
                    <a:pt x="234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9"/>
            <p:cNvSpPr>
              <a:spLocks/>
            </p:cNvSpPr>
            <p:nvPr userDrawn="1"/>
          </p:nvSpPr>
          <p:spPr bwMode="auto">
            <a:xfrm>
              <a:off x="3306763" y="3668713"/>
              <a:ext cx="58738" cy="74613"/>
            </a:xfrm>
            <a:custGeom>
              <a:avLst/>
              <a:gdLst>
                <a:gd name="T0" fmla="*/ 123 w 296"/>
                <a:gd name="T1" fmla="*/ 375 h 375"/>
                <a:gd name="T2" fmla="*/ 123 w 296"/>
                <a:gd name="T3" fmla="*/ 44 h 375"/>
                <a:gd name="T4" fmla="*/ 0 w 296"/>
                <a:gd name="T5" fmla="*/ 44 h 375"/>
                <a:gd name="T6" fmla="*/ 0 w 296"/>
                <a:gd name="T7" fmla="*/ 0 h 375"/>
                <a:gd name="T8" fmla="*/ 296 w 296"/>
                <a:gd name="T9" fmla="*/ 0 h 375"/>
                <a:gd name="T10" fmla="*/ 296 w 296"/>
                <a:gd name="T11" fmla="*/ 44 h 375"/>
                <a:gd name="T12" fmla="*/ 173 w 296"/>
                <a:gd name="T13" fmla="*/ 44 h 375"/>
                <a:gd name="T14" fmla="*/ 173 w 296"/>
                <a:gd name="T15" fmla="*/ 375 h 375"/>
                <a:gd name="T16" fmla="*/ 123 w 296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5">
                  <a:moveTo>
                    <a:pt x="123" y="375"/>
                  </a:moveTo>
                  <a:lnTo>
                    <a:pt x="123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4"/>
                  </a:lnTo>
                  <a:lnTo>
                    <a:pt x="173" y="44"/>
                  </a:lnTo>
                  <a:lnTo>
                    <a:pt x="173" y="375"/>
                  </a:lnTo>
                  <a:lnTo>
                    <a:pt x="123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20"/>
            <p:cNvSpPr>
              <a:spLocks noChangeArrowheads="1"/>
            </p:cNvSpPr>
            <p:nvPr userDrawn="1"/>
          </p:nvSpPr>
          <p:spPr bwMode="auto">
            <a:xfrm>
              <a:off x="3406776" y="3668713"/>
              <a:ext cx="9525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1"/>
            <p:cNvSpPr>
              <a:spLocks/>
            </p:cNvSpPr>
            <p:nvPr userDrawn="1"/>
          </p:nvSpPr>
          <p:spPr bwMode="auto">
            <a:xfrm>
              <a:off x="3433763" y="3668713"/>
              <a:ext cx="58738" cy="74613"/>
            </a:xfrm>
            <a:custGeom>
              <a:avLst/>
              <a:gdLst>
                <a:gd name="T0" fmla="*/ 0 w 295"/>
                <a:gd name="T1" fmla="*/ 375 h 375"/>
                <a:gd name="T2" fmla="*/ 0 w 295"/>
                <a:gd name="T3" fmla="*/ 0 h 375"/>
                <a:gd name="T4" fmla="*/ 51 w 295"/>
                <a:gd name="T5" fmla="*/ 0 h 375"/>
                <a:gd name="T6" fmla="*/ 247 w 295"/>
                <a:gd name="T7" fmla="*/ 294 h 375"/>
                <a:gd name="T8" fmla="*/ 247 w 295"/>
                <a:gd name="T9" fmla="*/ 0 h 375"/>
                <a:gd name="T10" fmla="*/ 295 w 295"/>
                <a:gd name="T11" fmla="*/ 0 h 375"/>
                <a:gd name="T12" fmla="*/ 295 w 295"/>
                <a:gd name="T13" fmla="*/ 375 h 375"/>
                <a:gd name="T14" fmla="*/ 244 w 295"/>
                <a:gd name="T15" fmla="*/ 375 h 375"/>
                <a:gd name="T16" fmla="*/ 48 w 295"/>
                <a:gd name="T17" fmla="*/ 80 h 375"/>
                <a:gd name="T18" fmla="*/ 48 w 295"/>
                <a:gd name="T19" fmla="*/ 375 h 375"/>
                <a:gd name="T20" fmla="*/ 0 w 295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375">
                  <a:moveTo>
                    <a:pt x="0" y="375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5" y="0"/>
                  </a:lnTo>
                  <a:lnTo>
                    <a:pt x="295" y="375"/>
                  </a:lnTo>
                  <a:lnTo>
                    <a:pt x="244" y="375"/>
                  </a:lnTo>
                  <a:lnTo>
                    <a:pt x="48" y="80"/>
                  </a:lnTo>
                  <a:lnTo>
                    <a:pt x="4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2"/>
            <p:cNvSpPr>
              <a:spLocks/>
            </p:cNvSpPr>
            <p:nvPr userDrawn="1"/>
          </p:nvSpPr>
          <p:spPr bwMode="auto">
            <a:xfrm>
              <a:off x="3502026" y="3668713"/>
              <a:ext cx="58738" cy="74613"/>
            </a:xfrm>
            <a:custGeom>
              <a:avLst/>
              <a:gdLst>
                <a:gd name="T0" fmla="*/ 124 w 297"/>
                <a:gd name="T1" fmla="*/ 375 h 375"/>
                <a:gd name="T2" fmla="*/ 124 w 297"/>
                <a:gd name="T3" fmla="*/ 44 h 375"/>
                <a:gd name="T4" fmla="*/ 0 w 297"/>
                <a:gd name="T5" fmla="*/ 44 h 375"/>
                <a:gd name="T6" fmla="*/ 0 w 297"/>
                <a:gd name="T7" fmla="*/ 0 h 375"/>
                <a:gd name="T8" fmla="*/ 297 w 297"/>
                <a:gd name="T9" fmla="*/ 0 h 375"/>
                <a:gd name="T10" fmla="*/ 297 w 297"/>
                <a:gd name="T11" fmla="*/ 44 h 375"/>
                <a:gd name="T12" fmla="*/ 173 w 297"/>
                <a:gd name="T13" fmla="*/ 44 h 375"/>
                <a:gd name="T14" fmla="*/ 173 w 297"/>
                <a:gd name="T15" fmla="*/ 375 h 375"/>
                <a:gd name="T16" fmla="*/ 124 w 297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75">
                  <a:moveTo>
                    <a:pt x="124" y="375"/>
                  </a:moveTo>
                  <a:lnTo>
                    <a:pt x="124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4"/>
                  </a:lnTo>
                  <a:lnTo>
                    <a:pt x="173" y="44"/>
                  </a:lnTo>
                  <a:lnTo>
                    <a:pt x="173" y="375"/>
                  </a:lnTo>
                  <a:lnTo>
                    <a:pt x="124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3"/>
            <p:cNvSpPr>
              <a:spLocks/>
            </p:cNvSpPr>
            <p:nvPr userDrawn="1"/>
          </p:nvSpPr>
          <p:spPr bwMode="auto">
            <a:xfrm>
              <a:off x="3571876" y="3668713"/>
              <a:ext cx="55563" cy="74613"/>
            </a:xfrm>
            <a:custGeom>
              <a:avLst/>
              <a:gdLst>
                <a:gd name="T0" fmla="*/ 0 w 280"/>
                <a:gd name="T1" fmla="*/ 375 h 375"/>
                <a:gd name="T2" fmla="*/ 0 w 280"/>
                <a:gd name="T3" fmla="*/ 0 h 375"/>
                <a:gd name="T4" fmla="*/ 271 w 280"/>
                <a:gd name="T5" fmla="*/ 0 h 375"/>
                <a:gd name="T6" fmla="*/ 271 w 280"/>
                <a:gd name="T7" fmla="*/ 44 h 375"/>
                <a:gd name="T8" fmla="*/ 50 w 280"/>
                <a:gd name="T9" fmla="*/ 44 h 375"/>
                <a:gd name="T10" fmla="*/ 50 w 280"/>
                <a:gd name="T11" fmla="*/ 159 h 375"/>
                <a:gd name="T12" fmla="*/ 257 w 280"/>
                <a:gd name="T13" fmla="*/ 159 h 375"/>
                <a:gd name="T14" fmla="*/ 257 w 280"/>
                <a:gd name="T15" fmla="*/ 202 h 375"/>
                <a:gd name="T16" fmla="*/ 50 w 280"/>
                <a:gd name="T17" fmla="*/ 202 h 375"/>
                <a:gd name="T18" fmla="*/ 50 w 280"/>
                <a:gd name="T19" fmla="*/ 330 h 375"/>
                <a:gd name="T20" fmla="*/ 280 w 280"/>
                <a:gd name="T21" fmla="*/ 330 h 375"/>
                <a:gd name="T22" fmla="*/ 280 w 280"/>
                <a:gd name="T23" fmla="*/ 375 h 375"/>
                <a:gd name="T24" fmla="*/ 0 w 280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375">
                  <a:moveTo>
                    <a:pt x="0" y="375"/>
                  </a:moveTo>
                  <a:lnTo>
                    <a:pt x="0" y="0"/>
                  </a:lnTo>
                  <a:lnTo>
                    <a:pt x="271" y="0"/>
                  </a:lnTo>
                  <a:lnTo>
                    <a:pt x="271" y="44"/>
                  </a:lnTo>
                  <a:lnTo>
                    <a:pt x="50" y="44"/>
                  </a:lnTo>
                  <a:lnTo>
                    <a:pt x="50" y="159"/>
                  </a:lnTo>
                  <a:lnTo>
                    <a:pt x="257" y="159"/>
                  </a:lnTo>
                  <a:lnTo>
                    <a:pt x="257" y="202"/>
                  </a:lnTo>
                  <a:lnTo>
                    <a:pt x="50" y="202"/>
                  </a:lnTo>
                  <a:lnTo>
                    <a:pt x="50" y="330"/>
                  </a:lnTo>
                  <a:lnTo>
                    <a:pt x="280" y="330"/>
                  </a:lnTo>
                  <a:lnTo>
                    <a:pt x="280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4"/>
            <p:cNvSpPr>
              <a:spLocks noEditPoints="1"/>
            </p:cNvSpPr>
            <p:nvPr userDrawn="1"/>
          </p:nvSpPr>
          <p:spPr bwMode="auto">
            <a:xfrm>
              <a:off x="3638551" y="3668713"/>
              <a:ext cx="65088" cy="74613"/>
            </a:xfrm>
            <a:custGeom>
              <a:avLst/>
              <a:gdLst>
                <a:gd name="T0" fmla="*/ 0 w 330"/>
                <a:gd name="T1" fmla="*/ 0 h 375"/>
                <a:gd name="T2" fmla="*/ 166 w 330"/>
                <a:gd name="T3" fmla="*/ 0 h 375"/>
                <a:gd name="T4" fmla="*/ 210 w 330"/>
                <a:gd name="T5" fmla="*/ 2 h 375"/>
                <a:gd name="T6" fmla="*/ 242 w 330"/>
                <a:gd name="T7" fmla="*/ 9 h 375"/>
                <a:gd name="T8" fmla="*/ 254 w 330"/>
                <a:gd name="T9" fmla="*/ 16 h 375"/>
                <a:gd name="T10" fmla="*/ 275 w 330"/>
                <a:gd name="T11" fmla="*/ 33 h 375"/>
                <a:gd name="T12" fmla="*/ 284 w 330"/>
                <a:gd name="T13" fmla="*/ 45 h 375"/>
                <a:gd name="T14" fmla="*/ 296 w 330"/>
                <a:gd name="T15" fmla="*/ 73 h 375"/>
                <a:gd name="T16" fmla="*/ 299 w 330"/>
                <a:gd name="T17" fmla="*/ 102 h 375"/>
                <a:gd name="T18" fmla="*/ 299 w 330"/>
                <a:gd name="T19" fmla="*/ 112 h 375"/>
                <a:gd name="T20" fmla="*/ 296 w 330"/>
                <a:gd name="T21" fmla="*/ 130 h 375"/>
                <a:gd name="T22" fmla="*/ 289 w 330"/>
                <a:gd name="T23" fmla="*/ 147 h 375"/>
                <a:gd name="T24" fmla="*/ 279 w 330"/>
                <a:gd name="T25" fmla="*/ 162 h 375"/>
                <a:gd name="T26" fmla="*/ 273 w 330"/>
                <a:gd name="T27" fmla="*/ 169 h 375"/>
                <a:gd name="T28" fmla="*/ 259 w 330"/>
                <a:gd name="T29" fmla="*/ 182 h 375"/>
                <a:gd name="T30" fmla="*/ 240 w 330"/>
                <a:gd name="T31" fmla="*/ 191 h 375"/>
                <a:gd name="T32" fmla="*/ 218 w 330"/>
                <a:gd name="T33" fmla="*/ 199 h 375"/>
                <a:gd name="T34" fmla="*/ 193 w 330"/>
                <a:gd name="T35" fmla="*/ 203 h 375"/>
                <a:gd name="T36" fmla="*/ 211 w 330"/>
                <a:gd name="T37" fmla="*/ 213 h 375"/>
                <a:gd name="T38" fmla="*/ 224 w 330"/>
                <a:gd name="T39" fmla="*/ 222 h 375"/>
                <a:gd name="T40" fmla="*/ 235 w 330"/>
                <a:gd name="T41" fmla="*/ 233 h 375"/>
                <a:gd name="T42" fmla="*/ 254 w 330"/>
                <a:gd name="T43" fmla="*/ 258 h 375"/>
                <a:gd name="T44" fmla="*/ 330 w 330"/>
                <a:gd name="T45" fmla="*/ 375 h 375"/>
                <a:gd name="T46" fmla="*/ 218 w 330"/>
                <a:gd name="T47" fmla="*/ 296 h 375"/>
                <a:gd name="T48" fmla="*/ 198 w 330"/>
                <a:gd name="T49" fmla="*/ 267 h 375"/>
                <a:gd name="T50" fmla="*/ 183 w 330"/>
                <a:gd name="T51" fmla="*/ 245 h 375"/>
                <a:gd name="T52" fmla="*/ 163 w 330"/>
                <a:gd name="T53" fmla="*/ 224 h 375"/>
                <a:gd name="T54" fmla="*/ 157 w 330"/>
                <a:gd name="T55" fmla="*/ 220 h 375"/>
                <a:gd name="T56" fmla="*/ 135 w 330"/>
                <a:gd name="T57" fmla="*/ 210 h 375"/>
                <a:gd name="T58" fmla="*/ 124 w 330"/>
                <a:gd name="T59" fmla="*/ 208 h 375"/>
                <a:gd name="T60" fmla="*/ 50 w 330"/>
                <a:gd name="T61" fmla="*/ 208 h 375"/>
                <a:gd name="T62" fmla="*/ 0 w 330"/>
                <a:gd name="T63" fmla="*/ 375 h 375"/>
                <a:gd name="T64" fmla="*/ 156 w 330"/>
                <a:gd name="T65" fmla="*/ 165 h 375"/>
                <a:gd name="T66" fmla="*/ 172 w 330"/>
                <a:gd name="T67" fmla="*/ 164 h 375"/>
                <a:gd name="T68" fmla="*/ 199 w 330"/>
                <a:gd name="T69" fmla="*/ 161 h 375"/>
                <a:gd name="T70" fmla="*/ 209 w 330"/>
                <a:gd name="T71" fmla="*/ 158 h 375"/>
                <a:gd name="T72" fmla="*/ 226 w 330"/>
                <a:gd name="T73" fmla="*/ 149 h 375"/>
                <a:gd name="T74" fmla="*/ 238 w 330"/>
                <a:gd name="T75" fmla="*/ 136 h 375"/>
                <a:gd name="T76" fmla="*/ 242 w 330"/>
                <a:gd name="T77" fmla="*/ 127 h 375"/>
                <a:gd name="T78" fmla="*/ 248 w 330"/>
                <a:gd name="T79" fmla="*/ 111 h 375"/>
                <a:gd name="T80" fmla="*/ 248 w 330"/>
                <a:gd name="T81" fmla="*/ 102 h 375"/>
                <a:gd name="T82" fmla="*/ 246 w 330"/>
                <a:gd name="T83" fmla="*/ 84 h 375"/>
                <a:gd name="T84" fmla="*/ 240 w 330"/>
                <a:gd name="T85" fmla="*/ 73 h 375"/>
                <a:gd name="T86" fmla="*/ 229 w 330"/>
                <a:gd name="T87" fmla="*/ 58 h 375"/>
                <a:gd name="T88" fmla="*/ 224 w 330"/>
                <a:gd name="T89" fmla="*/ 54 h 375"/>
                <a:gd name="T90" fmla="*/ 211 w 330"/>
                <a:gd name="T91" fmla="*/ 48 h 375"/>
                <a:gd name="T92" fmla="*/ 196 w 330"/>
                <a:gd name="T93" fmla="*/ 43 h 375"/>
                <a:gd name="T94" fmla="*/ 168 w 330"/>
                <a:gd name="T95" fmla="*/ 41 h 375"/>
                <a:gd name="T96" fmla="*/ 50 w 330"/>
                <a:gd name="T97" fmla="*/ 16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9" y="1"/>
                  </a:lnTo>
                  <a:lnTo>
                    <a:pt x="210" y="2"/>
                  </a:lnTo>
                  <a:lnTo>
                    <a:pt x="227" y="5"/>
                  </a:lnTo>
                  <a:lnTo>
                    <a:pt x="242" y="9"/>
                  </a:lnTo>
                  <a:lnTo>
                    <a:pt x="242" y="9"/>
                  </a:lnTo>
                  <a:lnTo>
                    <a:pt x="254" y="16"/>
                  </a:lnTo>
                  <a:lnTo>
                    <a:pt x="265" y="24"/>
                  </a:lnTo>
                  <a:lnTo>
                    <a:pt x="275" y="33"/>
                  </a:lnTo>
                  <a:lnTo>
                    <a:pt x="284" y="45"/>
                  </a:lnTo>
                  <a:lnTo>
                    <a:pt x="284" y="45"/>
                  </a:lnTo>
                  <a:lnTo>
                    <a:pt x="290" y="58"/>
                  </a:lnTo>
                  <a:lnTo>
                    <a:pt x="296" y="73"/>
                  </a:lnTo>
                  <a:lnTo>
                    <a:pt x="298" y="87"/>
                  </a:lnTo>
                  <a:lnTo>
                    <a:pt x="299" y="102"/>
                  </a:lnTo>
                  <a:lnTo>
                    <a:pt x="299" y="102"/>
                  </a:lnTo>
                  <a:lnTo>
                    <a:pt x="299" y="112"/>
                  </a:lnTo>
                  <a:lnTo>
                    <a:pt x="298" y="121"/>
                  </a:lnTo>
                  <a:lnTo>
                    <a:pt x="296" y="130"/>
                  </a:lnTo>
                  <a:lnTo>
                    <a:pt x="293" y="138"/>
                  </a:lnTo>
                  <a:lnTo>
                    <a:pt x="289" y="147"/>
                  </a:lnTo>
                  <a:lnTo>
                    <a:pt x="285" y="154"/>
                  </a:lnTo>
                  <a:lnTo>
                    <a:pt x="279" y="162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5"/>
                  </a:lnTo>
                  <a:lnTo>
                    <a:pt x="259" y="182"/>
                  </a:lnTo>
                  <a:lnTo>
                    <a:pt x="250" y="187"/>
                  </a:lnTo>
                  <a:lnTo>
                    <a:pt x="240" y="191"/>
                  </a:lnTo>
                  <a:lnTo>
                    <a:pt x="230" y="196"/>
                  </a:lnTo>
                  <a:lnTo>
                    <a:pt x="218" y="199"/>
                  </a:lnTo>
                  <a:lnTo>
                    <a:pt x="206" y="201"/>
                  </a:lnTo>
                  <a:lnTo>
                    <a:pt x="193" y="203"/>
                  </a:lnTo>
                  <a:lnTo>
                    <a:pt x="193" y="203"/>
                  </a:lnTo>
                  <a:lnTo>
                    <a:pt x="211" y="213"/>
                  </a:lnTo>
                  <a:lnTo>
                    <a:pt x="218" y="218"/>
                  </a:lnTo>
                  <a:lnTo>
                    <a:pt x="224" y="222"/>
                  </a:lnTo>
                  <a:lnTo>
                    <a:pt x="224" y="222"/>
                  </a:lnTo>
                  <a:lnTo>
                    <a:pt x="235" y="233"/>
                  </a:lnTo>
                  <a:lnTo>
                    <a:pt x="245" y="245"/>
                  </a:lnTo>
                  <a:lnTo>
                    <a:pt x="254" y="258"/>
                  </a:lnTo>
                  <a:lnTo>
                    <a:pt x="264" y="272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6"/>
                  </a:lnTo>
                  <a:lnTo>
                    <a:pt x="218" y="296"/>
                  </a:lnTo>
                  <a:lnTo>
                    <a:pt x="198" y="267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69" y="230"/>
                  </a:lnTo>
                  <a:lnTo>
                    <a:pt x="163" y="224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3"/>
                  </a:lnTo>
                  <a:lnTo>
                    <a:pt x="135" y="210"/>
                  </a:lnTo>
                  <a:lnTo>
                    <a:pt x="135" y="210"/>
                  </a:lnTo>
                  <a:lnTo>
                    <a:pt x="124" y="208"/>
                  </a:lnTo>
                  <a:lnTo>
                    <a:pt x="107" y="208"/>
                  </a:lnTo>
                  <a:lnTo>
                    <a:pt x="50" y="208"/>
                  </a:lnTo>
                  <a:lnTo>
                    <a:pt x="50" y="375"/>
                  </a:lnTo>
                  <a:lnTo>
                    <a:pt x="0" y="375"/>
                  </a:lnTo>
                  <a:close/>
                  <a:moveTo>
                    <a:pt x="50" y="165"/>
                  </a:moveTo>
                  <a:lnTo>
                    <a:pt x="156" y="165"/>
                  </a:lnTo>
                  <a:lnTo>
                    <a:pt x="156" y="165"/>
                  </a:lnTo>
                  <a:lnTo>
                    <a:pt x="172" y="164"/>
                  </a:lnTo>
                  <a:lnTo>
                    <a:pt x="186" y="163"/>
                  </a:lnTo>
                  <a:lnTo>
                    <a:pt x="199" y="161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3"/>
                  </a:lnTo>
                  <a:lnTo>
                    <a:pt x="226" y="149"/>
                  </a:lnTo>
                  <a:lnTo>
                    <a:pt x="233" y="142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42" y="127"/>
                  </a:lnTo>
                  <a:lnTo>
                    <a:pt x="246" y="120"/>
                  </a:lnTo>
                  <a:lnTo>
                    <a:pt x="248" y="111"/>
                  </a:lnTo>
                  <a:lnTo>
                    <a:pt x="248" y="102"/>
                  </a:lnTo>
                  <a:lnTo>
                    <a:pt x="248" y="102"/>
                  </a:lnTo>
                  <a:lnTo>
                    <a:pt x="247" y="89"/>
                  </a:lnTo>
                  <a:lnTo>
                    <a:pt x="246" y="84"/>
                  </a:lnTo>
                  <a:lnTo>
                    <a:pt x="244" y="78"/>
                  </a:lnTo>
                  <a:lnTo>
                    <a:pt x="240" y="73"/>
                  </a:lnTo>
                  <a:lnTo>
                    <a:pt x="237" y="67"/>
                  </a:lnTo>
                  <a:lnTo>
                    <a:pt x="229" y="58"/>
                  </a:lnTo>
                  <a:lnTo>
                    <a:pt x="229" y="58"/>
                  </a:lnTo>
                  <a:lnTo>
                    <a:pt x="224" y="54"/>
                  </a:lnTo>
                  <a:lnTo>
                    <a:pt x="217" y="51"/>
                  </a:lnTo>
                  <a:lnTo>
                    <a:pt x="211" y="48"/>
                  </a:lnTo>
                  <a:lnTo>
                    <a:pt x="204" y="45"/>
                  </a:lnTo>
                  <a:lnTo>
                    <a:pt x="196" y="43"/>
                  </a:lnTo>
                  <a:lnTo>
                    <a:pt x="187" y="42"/>
                  </a:lnTo>
                  <a:lnTo>
                    <a:pt x="168" y="41"/>
                  </a:lnTo>
                  <a:lnTo>
                    <a:pt x="50" y="41"/>
                  </a:lnTo>
                  <a:lnTo>
                    <a:pt x="5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5"/>
            <p:cNvSpPr>
              <a:spLocks/>
            </p:cNvSpPr>
            <p:nvPr userDrawn="1"/>
          </p:nvSpPr>
          <p:spPr bwMode="auto">
            <a:xfrm>
              <a:off x="3713163" y="3668713"/>
              <a:ext cx="58738" cy="74613"/>
            </a:xfrm>
            <a:custGeom>
              <a:avLst/>
              <a:gdLst>
                <a:gd name="T0" fmla="*/ 0 w 296"/>
                <a:gd name="T1" fmla="*/ 375 h 375"/>
                <a:gd name="T2" fmla="*/ 0 w 296"/>
                <a:gd name="T3" fmla="*/ 0 h 375"/>
                <a:gd name="T4" fmla="*/ 52 w 296"/>
                <a:gd name="T5" fmla="*/ 0 h 375"/>
                <a:gd name="T6" fmla="*/ 248 w 296"/>
                <a:gd name="T7" fmla="*/ 294 h 375"/>
                <a:gd name="T8" fmla="*/ 248 w 296"/>
                <a:gd name="T9" fmla="*/ 0 h 375"/>
                <a:gd name="T10" fmla="*/ 296 w 296"/>
                <a:gd name="T11" fmla="*/ 0 h 375"/>
                <a:gd name="T12" fmla="*/ 296 w 296"/>
                <a:gd name="T13" fmla="*/ 375 h 375"/>
                <a:gd name="T14" fmla="*/ 244 w 296"/>
                <a:gd name="T15" fmla="*/ 375 h 375"/>
                <a:gd name="T16" fmla="*/ 48 w 296"/>
                <a:gd name="T17" fmla="*/ 80 h 375"/>
                <a:gd name="T18" fmla="*/ 48 w 296"/>
                <a:gd name="T19" fmla="*/ 375 h 375"/>
                <a:gd name="T20" fmla="*/ 0 w 296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" h="375">
                  <a:moveTo>
                    <a:pt x="0" y="375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248" y="294"/>
                  </a:lnTo>
                  <a:lnTo>
                    <a:pt x="248" y="0"/>
                  </a:lnTo>
                  <a:lnTo>
                    <a:pt x="296" y="0"/>
                  </a:lnTo>
                  <a:lnTo>
                    <a:pt x="296" y="375"/>
                  </a:lnTo>
                  <a:lnTo>
                    <a:pt x="244" y="375"/>
                  </a:lnTo>
                  <a:lnTo>
                    <a:pt x="48" y="80"/>
                  </a:lnTo>
                  <a:lnTo>
                    <a:pt x="4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6"/>
            <p:cNvSpPr>
              <a:spLocks noEditPoints="1"/>
            </p:cNvSpPr>
            <p:nvPr userDrawn="1"/>
          </p:nvSpPr>
          <p:spPr bwMode="auto">
            <a:xfrm>
              <a:off x="3781426" y="3668713"/>
              <a:ext cx="69850" cy="74613"/>
            </a:xfrm>
            <a:custGeom>
              <a:avLst/>
              <a:gdLst>
                <a:gd name="T0" fmla="*/ 0 w 350"/>
                <a:gd name="T1" fmla="*/ 375 h 375"/>
                <a:gd name="T2" fmla="*/ 144 w 350"/>
                <a:gd name="T3" fmla="*/ 0 h 375"/>
                <a:gd name="T4" fmla="*/ 197 w 350"/>
                <a:gd name="T5" fmla="*/ 0 h 375"/>
                <a:gd name="T6" fmla="*/ 350 w 350"/>
                <a:gd name="T7" fmla="*/ 375 h 375"/>
                <a:gd name="T8" fmla="*/ 293 w 350"/>
                <a:gd name="T9" fmla="*/ 375 h 375"/>
                <a:gd name="T10" fmla="*/ 250 w 350"/>
                <a:gd name="T11" fmla="*/ 261 h 375"/>
                <a:gd name="T12" fmla="*/ 94 w 350"/>
                <a:gd name="T13" fmla="*/ 261 h 375"/>
                <a:gd name="T14" fmla="*/ 53 w 350"/>
                <a:gd name="T15" fmla="*/ 375 h 375"/>
                <a:gd name="T16" fmla="*/ 0 w 350"/>
                <a:gd name="T17" fmla="*/ 375 h 375"/>
                <a:gd name="T18" fmla="*/ 108 w 350"/>
                <a:gd name="T19" fmla="*/ 220 h 375"/>
                <a:gd name="T20" fmla="*/ 234 w 350"/>
                <a:gd name="T21" fmla="*/ 220 h 375"/>
                <a:gd name="T22" fmla="*/ 195 w 350"/>
                <a:gd name="T23" fmla="*/ 116 h 375"/>
                <a:gd name="T24" fmla="*/ 195 w 350"/>
                <a:gd name="T25" fmla="*/ 116 h 375"/>
                <a:gd name="T26" fmla="*/ 180 w 350"/>
                <a:gd name="T27" fmla="*/ 74 h 375"/>
                <a:gd name="T28" fmla="*/ 169 w 350"/>
                <a:gd name="T29" fmla="*/ 39 h 375"/>
                <a:gd name="T30" fmla="*/ 169 w 350"/>
                <a:gd name="T31" fmla="*/ 39 h 375"/>
                <a:gd name="T32" fmla="*/ 165 w 350"/>
                <a:gd name="T33" fmla="*/ 57 h 375"/>
                <a:gd name="T34" fmla="*/ 160 w 350"/>
                <a:gd name="T35" fmla="*/ 75 h 375"/>
                <a:gd name="T36" fmla="*/ 155 w 350"/>
                <a:gd name="T37" fmla="*/ 92 h 375"/>
                <a:gd name="T38" fmla="*/ 149 w 350"/>
                <a:gd name="T39" fmla="*/ 111 h 375"/>
                <a:gd name="T40" fmla="*/ 108 w 350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" h="375">
                  <a:moveTo>
                    <a:pt x="0" y="375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0" y="375"/>
                  </a:lnTo>
                  <a:lnTo>
                    <a:pt x="293" y="375"/>
                  </a:lnTo>
                  <a:lnTo>
                    <a:pt x="250" y="261"/>
                  </a:lnTo>
                  <a:lnTo>
                    <a:pt x="94" y="261"/>
                  </a:lnTo>
                  <a:lnTo>
                    <a:pt x="53" y="375"/>
                  </a:lnTo>
                  <a:lnTo>
                    <a:pt x="0" y="375"/>
                  </a:lnTo>
                  <a:close/>
                  <a:moveTo>
                    <a:pt x="108" y="220"/>
                  </a:moveTo>
                  <a:lnTo>
                    <a:pt x="234" y="220"/>
                  </a:lnTo>
                  <a:lnTo>
                    <a:pt x="195" y="116"/>
                  </a:lnTo>
                  <a:lnTo>
                    <a:pt x="195" y="116"/>
                  </a:lnTo>
                  <a:lnTo>
                    <a:pt x="180" y="74"/>
                  </a:lnTo>
                  <a:lnTo>
                    <a:pt x="169" y="39"/>
                  </a:lnTo>
                  <a:lnTo>
                    <a:pt x="169" y="39"/>
                  </a:lnTo>
                  <a:lnTo>
                    <a:pt x="165" y="57"/>
                  </a:lnTo>
                  <a:lnTo>
                    <a:pt x="160" y="75"/>
                  </a:lnTo>
                  <a:lnTo>
                    <a:pt x="155" y="92"/>
                  </a:lnTo>
                  <a:lnTo>
                    <a:pt x="149" y="111"/>
                  </a:lnTo>
                  <a:lnTo>
                    <a:pt x="10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7"/>
            <p:cNvSpPr>
              <a:spLocks/>
            </p:cNvSpPr>
            <p:nvPr userDrawn="1"/>
          </p:nvSpPr>
          <p:spPr bwMode="auto">
            <a:xfrm>
              <a:off x="3859213" y="3668713"/>
              <a:ext cx="46038" cy="74613"/>
            </a:xfrm>
            <a:custGeom>
              <a:avLst/>
              <a:gdLst>
                <a:gd name="T0" fmla="*/ 0 w 234"/>
                <a:gd name="T1" fmla="*/ 375 h 375"/>
                <a:gd name="T2" fmla="*/ 0 w 234"/>
                <a:gd name="T3" fmla="*/ 0 h 375"/>
                <a:gd name="T4" fmla="*/ 49 w 234"/>
                <a:gd name="T5" fmla="*/ 0 h 375"/>
                <a:gd name="T6" fmla="*/ 49 w 234"/>
                <a:gd name="T7" fmla="*/ 330 h 375"/>
                <a:gd name="T8" fmla="*/ 234 w 234"/>
                <a:gd name="T9" fmla="*/ 330 h 375"/>
                <a:gd name="T10" fmla="*/ 234 w 234"/>
                <a:gd name="T11" fmla="*/ 375 h 375"/>
                <a:gd name="T12" fmla="*/ 0 w 234"/>
                <a:gd name="T1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5">
                  <a:moveTo>
                    <a:pt x="0" y="375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330"/>
                  </a:lnTo>
                  <a:lnTo>
                    <a:pt x="234" y="330"/>
                  </a:lnTo>
                  <a:lnTo>
                    <a:pt x="234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e 53"/>
          <p:cNvGrpSpPr>
            <a:grpSpLocks noChangeAspect="1"/>
          </p:cNvGrpSpPr>
          <p:nvPr userDrawn="1"/>
        </p:nvGrpSpPr>
        <p:grpSpPr>
          <a:xfrm>
            <a:off x="185758" y="4780111"/>
            <a:ext cx="617143" cy="72000"/>
            <a:chOff x="0" y="2038350"/>
            <a:chExt cx="9144001" cy="1066800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038350"/>
              <a:ext cx="91440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6327775" y="2058988"/>
              <a:ext cx="1304925" cy="1025525"/>
            </a:xfrm>
            <a:custGeom>
              <a:avLst/>
              <a:gdLst>
                <a:gd name="T0" fmla="*/ 1951 w 2464"/>
                <a:gd name="T1" fmla="*/ 0 h 1940"/>
                <a:gd name="T2" fmla="*/ 1469 w 2464"/>
                <a:gd name="T3" fmla="*/ 0 h 1940"/>
                <a:gd name="T4" fmla="*/ 1041 w 2464"/>
                <a:gd name="T5" fmla="*/ 1620 h 1940"/>
                <a:gd name="T6" fmla="*/ 391 w 2464"/>
                <a:gd name="T7" fmla="*/ 1620 h 1940"/>
                <a:gd name="T8" fmla="*/ 391 w 2464"/>
                <a:gd name="T9" fmla="*/ 0 h 1940"/>
                <a:gd name="T10" fmla="*/ 0 w 2464"/>
                <a:gd name="T11" fmla="*/ 0 h 1940"/>
                <a:gd name="T12" fmla="*/ 0 w 2464"/>
                <a:gd name="T13" fmla="*/ 1940 h 1940"/>
                <a:gd name="T14" fmla="*/ 1364 w 2464"/>
                <a:gd name="T15" fmla="*/ 1940 h 1940"/>
                <a:gd name="T16" fmla="*/ 1452 w 2464"/>
                <a:gd name="T17" fmla="*/ 1529 h 1940"/>
                <a:gd name="T18" fmla="*/ 1968 w 2464"/>
                <a:gd name="T19" fmla="*/ 1529 h 1940"/>
                <a:gd name="T20" fmla="*/ 2058 w 2464"/>
                <a:gd name="T21" fmla="*/ 1940 h 1940"/>
                <a:gd name="T22" fmla="*/ 2464 w 2464"/>
                <a:gd name="T23" fmla="*/ 1940 h 1940"/>
                <a:gd name="T24" fmla="*/ 1951 w 2464"/>
                <a:gd name="T25" fmla="*/ 0 h 1940"/>
                <a:gd name="T26" fmla="*/ 1521 w 2464"/>
                <a:gd name="T27" fmla="*/ 1209 h 1940"/>
                <a:gd name="T28" fmla="*/ 1707 w 2464"/>
                <a:gd name="T29" fmla="*/ 337 h 1940"/>
                <a:gd name="T30" fmla="*/ 1713 w 2464"/>
                <a:gd name="T31" fmla="*/ 337 h 1940"/>
                <a:gd name="T32" fmla="*/ 1900 w 2464"/>
                <a:gd name="T33" fmla="*/ 1209 h 1940"/>
                <a:gd name="T34" fmla="*/ 1521 w 2464"/>
                <a:gd name="T35" fmla="*/ 1209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4" h="1940">
                  <a:moveTo>
                    <a:pt x="1951" y="0"/>
                  </a:moveTo>
                  <a:lnTo>
                    <a:pt x="1469" y="0"/>
                  </a:lnTo>
                  <a:lnTo>
                    <a:pt x="1041" y="1620"/>
                  </a:lnTo>
                  <a:lnTo>
                    <a:pt x="391" y="1620"/>
                  </a:lnTo>
                  <a:lnTo>
                    <a:pt x="391" y="0"/>
                  </a:lnTo>
                  <a:lnTo>
                    <a:pt x="0" y="0"/>
                  </a:lnTo>
                  <a:lnTo>
                    <a:pt x="0" y="1940"/>
                  </a:lnTo>
                  <a:lnTo>
                    <a:pt x="1364" y="1940"/>
                  </a:lnTo>
                  <a:lnTo>
                    <a:pt x="1452" y="1529"/>
                  </a:lnTo>
                  <a:lnTo>
                    <a:pt x="1968" y="1529"/>
                  </a:lnTo>
                  <a:lnTo>
                    <a:pt x="2058" y="1940"/>
                  </a:lnTo>
                  <a:lnTo>
                    <a:pt x="2464" y="1940"/>
                  </a:lnTo>
                  <a:lnTo>
                    <a:pt x="1951" y="0"/>
                  </a:lnTo>
                  <a:close/>
                  <a:moveTo>
                    <a:pt x="1521" y="1209"/>
                  </a:moveTo>
                  <a:lnTo>
                    <a:pt x="1707" y="337"/>
                  </a:lnTo>
                  <a:lnTo>
                    <a:pt x="1713" y="337"/>
                  </a:lnTo>
                  <a:lnTo>
                    <a:pt x="1900" y="1209"/>
                  </a:lnTo>
                  <a:lnTo>
                    <a:pt x="1521" y="12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8462963" y="2038350"/>
              <a:ext cx="681038" cy="1066800"/>
            </a:xfrm>
            <a:custGeom>
              <a:avLst/>
              <a:gdLst>
                <a:gd name="T0" fmla="*/ 562 w 1288"/>
                <a:gd name="T1" fmla="*/ 750 h 2016"/>
                <a:gd name="T2" fmla="*/ 468 w 1288"/>
                <a:gd name="T3" fmla="*/ 679 h 2016"/>
                <a:gd name="T4" fmla="*/ 425 w 1288"/>
                <a:gd name="T5" fmla="*/ 596 h 2016"/>
                <a:gd name="T6" fmla="*/ 417 w 1288"/>
                <a:gd name="T7" fmla="*/ 514 h 2016"/>
                <a:gd name="T8" fmla="*/ 434 w 1288"/>
                <a:gd name="T9" fmla="*/ 411 h 2016"/>
                <a:gd name="T10" fmla="*/ 492 w 1288"/>
                <a:gd name="T11" fmla="*/ 330 h 2016"/>
                <a:gd name="T12" fmla="*/ 608 w 1288"/>
                <a:gd name="T13" fmla="*/ 290 h 2016"/>
                <a:gd name="T14" fmla="*/ 715 w 1288"/>
                <a:gd name="T15" fmla="*/ 299 h 2016"/>
                <a:gd name="T16" fmla="*/ 764 w 1288"/>
                <a:gd name="T17" fmla="*/ 324 h 2016"/>
                <a:gd name="T18" fmla="*/ 824 w 1288"/>
                <a:gd name="T19" fmla="*/ 405 h 2016"/>
                <a:gd name="T20" fmla="*/ 851 w 1288"/>
                <a:gd name="T21" fmla="*/ 542 h 2016"/>
                <a:gd name="T22" fmla="*/ 1225 w 1288"/>
                <a:gd name="T23" fmla="*/ 488 h 2016"/>
                <a:gd name="T24" fmla="*/ 1200 w 1288"/>
                <a:gd name="T25" fmla="*/ 336 h 2016"/>
                <a:gd name="T26" fmla="*/ 1142 w 1288"/>
                <a:gd name="T27" fmla="*/ 214 h 2016"/>
                <a:gd name="T28" fmla="*/ 1056 w 1288"/>
                <a:gd name="T29" fmla="*/ 121 h 2016"/>
                <a:gd name="T30" fmla="*/ 944 w 1288"/>
                <a:gd name="T31" fmla="*/ 56 h 2016"/>
                <a:gd name="T32" fmla="*/ 811 w 1288"/>
                <a:gd name="T33" fmla="*/ 17 h 2016"/>
                <a:gd name="T34" fmla="*/ 659 w 1288"/>
                <a:gd name="T35" fmla="*/ 1 h 2016"/>
                <a:gd name="T36" fmla="*/ 526 w 1288"/>
                <a:gd name="T37" fmla="*/ 5 h 2016"/>
                <a:gd name="T38" fmla="*/ 377 w 1288"/>
                <a:gd name="T39" fmla="*/ 37 h 2016"/>
                <a:gd name="T40" fmla="*/ 251 w 1288"/>
                <a:gd name="T41" fmla="*/ 95 h 2016"/>
                <a:gd name="T42" fmla="*/ 152 w 1288"/>
                <a:gd name="T43" fmla="*/ 182 h 2016"/>
                <a:gd name="T44" fmla="*/ 79 w 1288"/>
                <a:gd name="T45" fmla="*/ 297 h 2016"/>
                <a:gd name="T46" fmla="*/ 38 w 1288"/>
                <a:gd name="T47" fmla="*/ 438 h 2016"/>
                <a:gd name="T48" fmla="*/ 27 w 1288"/>
                <a:gd name="T49" fmla="*/ 571 h 2016"/>
                <a:gd name="T50" fmla="*/ 39 w 1288"/>
                <a:gd name="T51" fmla="*/ 710 h 2016"/>
                <a:gd name="T52" fmla="*/ 75 w 1288"/>
                <a:gd name="T53" fmla="*/ 826 h 2016"/>
                <a:gd name="T54" fmla="*/ 135 w 1288"/>
                <a:gd name="T55" fmla="*/ 923 h 2016"/>
                <a:gd name="T56" fmla="*/ 220 w 1288"/>
                <a:gd name="T57" fmla="*/ 1004 h 2016"/>
                <a:gd name="T58" fmla="*/ 333 w 1288"/>
                <a:gd name="T59" fmla="*/ 1074 h 2016"/>
                <a:gd name="T60" fmla="*/ 534 w 1288"/>
                <a:gd name="T61" fmla="*/ 1157 h 2016"/>
                <a:gd name="T62" fmla="*/ 729 w 1288"/>
                <a:gd name="T63" fmla="*/ 1239 h 2016"/>
                <a:gd name="T64" fmla="*/ 824 w 1288"/>
                <a:gd name="T65" fmla="*/ 1310 h 2016"/>
                <a:gd name="T66" fmla="*/ 858 w 1288"/>
                <a:gd name="T67" fmla="*/ 1363 h 2016"/>
                <a:gd name="T68" fmla="*/ 880 w 1288"/>
                <a:gd name="T69" fmla="*/ 1457 h 2016"/>
                <a:gd name="T70" fmla="*/ 870 w 1288"/>
                <a:gd name="T71" fmla="*/ 1571 h 2016"/>
                <a:gd name="T72" fmla="*/ 809 w 1288"/>
                <a:gd name="T73" fmla="*/ 1670 h 2016"/>
                <a:gd name="T74" fmla="*/ 713 w 1288"/>
                <a:gd name="T75" fmla="*/ 1719 h 2016"/>
                <a:gd name="T76" fmla="*/ 611 w 1288"/>
                <a:gd name="T77" fmla="*/ 1726 h 2016"/>
                <a:gd name="T78" fmla="*/ 533 w 1288"/>
                <a:gd name="T79" fmla="*/ 1711 h 2016"/>
                <a:gd name="T80" fmla="*/ 476 w 1288"/>
                <a:gd name="T81" fmla="*/ 1681 h 2016"/>
                <a:gd name="T82" fmla="*/ 435 w 1288"/>
                <a:gd name="T83" fmla="*/ 1636 h 2016"/>
                <a:gd name="T84" fmla="*/ 402 w 1288"/>
                <a:gd name="T85" fmla="*/ 1552 h 2016"/>
                <a:gd name="T86" fmla="*/ 390 w 1288"/>
                <a:gd name="T87" fmla="*/ 1372 h 2016"/>
                <a:gd name="T88" fmla="*/ 1 w 1288"/>
                <a:gd name="T89" fmla="*/ 1516 h 2016"/>
                <a:gd name="T90" fmla="*/ 26 w 1288"/>
                <a:gd name="T91" fmla="*/ 1664 h 2016"/>
                <a:gd name="T92" fmla="*/ 78 w 1288"/>
                <a:gd name="T93" fmla="*/ 1787 h 2016"/>
                <a:gd name="T94" fmla="*/ 161 w 1288"/>
                <a:gd name="T95" fmla="*/ 1885 h 2016"/>
                <a:gd name="T96" fmla="*/ 276 w 1288"/>
                <a:gd name="T97" fmla="*/ 1957 h 2016"/>
                <a:gd name="T98" fmla="*/ 428 w 1288"/>
                <a:gd name="T99" fmla="*/ 2001 h 2016"/>
                <a:gd name="T100" fmla="*/ 615 w 1288"/>
                <a:gd name="T101" fmla="*/ 2016 h 2016"/>
                <a:gd name="T102" fmla="*/ 765 w 1288"/>
                <a:gd name="T103" fmla="*/ 2007 h 2016"/>
                <a:gd name="T104" fmla="*/ 929 w 1288"/>
                <a:gd name="T105" fmla="*/ 1971 h 2016"/>
                <a:gd name="T106" fmla="*/ 1065 w 1288"/>
                <a:gd name="T107" fmla="*/ 1906 h 2016"/>
                <a:gd name="T108" fmla="*/ 1170 w 1288"/>
                <a:gd name="T109" fmla="*/ 1812 h 2016"/>
                <a:gd name="T110" fmla="*/ 1243 w 1288"/>
                <a:gd name="T111" fmla="*/ 1687 h 2016"/>
                <a:gd name="T112" fmla="*/ 1281 w 1288"/>
                <a:gd name="T113" fmla="*/ 1531 h 2016"/>
                <a:gd name="T114" fmla="*/ 1287 w 1288"/>
                <a:gd name="T115" fmla="*/ 1378 h 2016"/>
                <a:gd name="T116" fmla="*/ 1262 w 1288"/>
                <a:gd name="T117" fmla="*/ 1222 h 2016"/>
                <a:gd name="T118" fmla="*/ 1223 w 1288"/>
                <a:gd name="T119" fmla="*/ 1139 h 2016"/>
                <a:gd name="T120" fmla="*/ 1165 w 1288"/>
                <a:gd name="T121" fmla="*/ 1063 h 2016"/>
                <a:gd name="T122" fmla="*/ 1082 w 1288"/>
                <a:gd name="T123" fmla="*/ 996 h 2016"/>
                <a:gd name="T124" fmla="*/ 920 w 1288"/>
                <a:gd name="T125" fmla="*/ 908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8" h="2016">
                  <a:moveTo>
                    <a:pt x="920" y="908"/>
                  </a:moveTo>
                  <a:lnTo>
                    <a:pt x="619" y="777"/>
                  </a:lnTo>
                  <a:lnTo>
                    <a:pt x="619" y="777"/>
                  </a:lnTo>
                  <a:lnTo>
                    <a:pt x="589" y="764"/>
                  </a:lnTo>
                  <a:lnTo>
                    <a:pt x="562" y="750"/>
                  </a:lnTo>
                  <a:lnTo>
                    <a:pt x="538" y="737"/>
                  </a:lnTo>
                  <a:lnTo>
                    <a:pt x="517" y="723"/>
                  </a:lnTo>
                  <a:lnTo>
                    <a:pt x="498" y="708"/>
                  </a:lnTo>
                  <a:lnTo>
                    <a:pt x="482" y="694"/>
                  </a:lnTo>
                  <a:lnTo>
                    <a:pt x="468" y="679"/>
                  </a:lnTo>
                  <a:lnTo>
                    <a:pt x="456" y="663"/>
                  </a:lnTo>
                  <a:lnTo>
                    <a:pt x="446" y="648"/>
                  </a:lnTo>
                  <a:lnTo>
                    <a:pt x="437" y="631"/>
                  </a:lnTo>
                  <a:lnTo>
                    <a:pt x="430" y="613"/>
                  </a:lnTo>
                  <a:lnTo>
                    <a:pt x="425" y="596"/>
                  </a:lnTo>
                  <a:lnTo>
                    <a:pt x="422" y="577"/>
                  </a:lnTo>
                  <a:lnTo>
                    <a:pt x="419" y="557"/>
                  </a:lnTo>
                  <a:lnTo>
                    <a:pt x="418" y="535"/>
                  </a:lnTo>
                  <a:lnTo>
                    <a:pt x="417" y="514"/>
                  </a:lnTo>
                  <a:lnTo>
                    <a:pt x="417" y="514"/>
                  </a:lnTo>
                  <a:lnTo>
                    <a:pt x="418" y="492"/>
                  </a:lnTo>
                  <a:lnTo>
                    <a:pt x="419" y="471"/>
                  </a:lnTo>
                  <a:lnTo>
                    <a:pt x="423" y="451"/>
                  </a:lnTo>
                  <a:lnTo>
                    <a:pt x="428" y="431"/>
                  </a:lnTo>
                  <a:lnTo>
                    <a:pt x="434" y="411"/>
                  </a:lnTo>
                  <a:lnTo>
                    <a:pt x="441" y="392"/>
                  </a:lnTo>
                  <a:lnTo>
                    <a:pt x="450" y="375"/>
                  </a:lnTo>
                  <a:lnTo>
                    <a:pt x="462" y="358"/>
                  </a:lnTo>
                  <a:lnTo>
                    <a:pt x="476" y="343"/>
                  </a:lnTo>
                  <a:lnTo>
                    <a:pt x="492" y="330"/>
                  </a:lnTo>
                  <a:lnTo>
                    <a:pt x="510" y="318"/>
                  </a:lnTo>
                  <a:lnTo>
                    <a:pt x="531" y="307"/>
                  </a:lnTo>
                  <a:lnTo>
                    <a:pt x="553" y="299"/>
                  </a:lnTo>
                  <a:lnTo>
                    <a:pt x="579" y="293"/>
                  </a:lnTo>
                  <a:lnTo>
                    <a:pt x="608" y="290"/>
                  </a:lnTo>
                  <a:lnTo>
                    <a:pt x="640" y="288"/>
                  </a:lnTo>
                  <a:lnTo>
                    <a:pt x="640" y="288"/>
                  </a:lnTo>
                  <a:lnTo>
                    <a:pt x="667" y="290"/>
                  </a:lnTo>
                  <a:lnTo>
                    <a:pt x="692" y="293"/>
                  </a:lnTo>
                  <a:lnTo>
                    <a:pt x="715" y="299"/>
                  </a:lnTo>
                  <a:lnTo>
                    <a:pt x="725" y="303"/>
                  </a:lnTo>
                  <a:lnTo>
                    <a:pt x="736" y="307"/>
                  </a:lnTo>
                  <a:lnTo>
                    <a:pt x="745" y="312"/>
                  </a:lnTo>
                  <a:lnTo>
                    <a:pt x="755" y="318"/>
                  </a:lnTo>
                  <a:lnTo>
                    <a:pt x="764" y="324"/>
                  </a:lnTo>
                  <a:lnTo>
                    <a:pt x="773" y="331"/>
                  </a:lnTo>
                  <a:lnTo>
                    <a:pt x="788" y="346"/>
                  </a:lnTo>
                  <a:lnTo>
                    <a:pt x="801" y="364"/>
                  </a:lnTo>
                  <a:lnTo>
                    <a:pt x="813" y="383"/>
                  </a:lnTo>
                  <a:lnTo>
                    <a:pt x="824" y="405"/>
                  </a:lnTo>
                  <a:lnTo>
                    <a:pt x="832" y="428"/>
                  </a:lnTo>
                  <a:lnTo>
                    <a:pt x="839" y="454"/>
                  </a:lnTo>
                  <a:lnTo>
                    <a:pt x="845" y="482"/>
                  </a:lnTo>
                  <a:lnTo>
                    <a:pt x="848" y="511"/>
                  </a:lnTo>
                  <a:lnTo>
                    <a:pt x="851" y="542"/>
                  </a:lnTo>
                  <a:lnTo>
                    <a:pt x="851" y="575"/>
                  </a:lnTo>
                  <a:lnTo>
                    <a:pt x="1225" y="575"/>
                  </a:lnTo>
                  <a:lnTo>
                    <a:pt x="1225" y="522"/>
                  </a:lnTo>
                  <a:lnTo>
                    <a:pt x="1225" y="522"/>
                  </a:lnTo>
                  <a:lnTo>
                    <a:pt x="1225" y="488"/>
                  </a:lnTo>
                  <a:lnTo>
                    <a:pt x="1223" y="454"/>
                  </a:lnTo>
                  <a:lnTo>
                    <a:pt x="1219" y="422"/>
                  </a:lnTo>
                  <a:lnTo>
                    <a:pt x="1215" y="393"/>
                  </a:lnTo>
                  <a:lnTo>
                    <a:pt x="1207" y="363"/>
                  </a:lnTo>
                  <a:lnTo>
                    <a:pt x="1200" y="336"/>
                  </a:lnTo>
                  <a:lnTo>
                    <a:pt x="1191" y="309"/>
                  </a:lnTo>
                  <a:lnTo>
                    <a:pt x="1180" y="284"/>
                  </a:lnTo>
                  <a:lnTo>
                    <a:pt x="1170" y="259"/>
                  </a:lnTo>
                  <a:lnTo>
                    <a:pt x="1156" y="236"/>
                  </a:lnTo>
                  <a:lnTo>
                    <a:pt x="1142" y="214"/>
                  </a:lnTo>
                  <a:lnTo>
                    <a:pt x="1128" y="193"/>
                  </a:lnTo>
                  <a:lnTo>
                    <a:pt x="1111" y="173"/>
                  </a:lnTo>
                  <a:lnTo>
                    <a:pt x="1094" y="155"/>
                  </a:lnTo>
                  <a:lnTo>
                    <a:pt x="1076" y="138"/>
                  </a:lnTo>
                  <a:lnTo>
                    <a:pt x="1056" y="121"/>
                  </a:lnTo>
                  <a:lnTo>
                    <a:pt x="1036" y="107"/>
                  </a:lnTo>
                  <a:lnTo>
                    <a:pt x="1014" y="93"/>
                  </a:lnTo>
                  <a:lnTo>
                    <a:pt x="992" y="80"/>
                  </a:lnTo>
                  <a:lnTo>
                    <a:pt x="968" y="68"/>
                  </a:lnTo>
                  <a:lnTo>
                    <a:pt x="944" y="56"/>
                  </a:lnTo>
                  <a:lnTo>
                    <a:pt x="920" y="46"/>
                  </a:lnTo>
                  <a:lnTo>
                    <a:pt x="893" y="37"/>
                  </a:lnTo>
                  <a:lnTo>
                    <a:pt x="866" y="30"/>
                  </a:lnTo>
                  <a:lnTo>
                    <a:pt x="839" y="23"/>
                  </a:lnTo>
                  <a:lnTo>
                    <a:pt x="811" y="17"/>
                  </a:lnTo>
                  <a:lnTo>
                    <a:pt x="781" y="12"/>
                  </a:lnTo>
                  <a:lnTo>
                    <a:pt x="751" y="7"/>
                  </a:lnTo>
                  <a:lnTo>
                    <a:pt x="722" y="5"/>
                  </a:lnTo>
                  <a:lnTo>
                    <a:pt x="690" y="2"/>
                  </a:lnTo>
                  <a:lnTo>
                    <a:pt x="659" y="1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2" y="1"/>
                  </a:lnTo>
                  <a:lnTo>
                    <a:pt x="558" y="2"/>
                  </a:lnTo>
                  <a:lnTo>
                    <a:pt x="526" y="5"/>
                  </a:lnTo>
                  <a:lnTo>
                    <a:pt x="494" y="9"/>
                  </a:lnTo>
                  <a:lnTo>
                    <a:pt x="463" y="14"/>
                  </a:lnTo>
                  <a:lnTo>
                    <a:pt x="434" y="20"/>
                  </a:lnTo>
                  <a:lnTo>
                    <a:pt x="405" y="27"/>
                  </a:lnTo>
                  <a:lnTo>
                    <a:pt x="377" y="37"/>
                  </a:lnTo>
                  <a:lnTo>
                    <a:pt x="350" y="46"/>
                  </a:lnTo>
                  <a:lnTo>
                    <a:pt x="324" y="57"/>
                  </a:lnTo>
                  <a:lnTo>
                    <a:pt x="299" y="69"/>
                  </a:lnTo>
                  <a:lnTo>
                    <a:pt x="275" y="81"/>
                  </a:lnTo>
                  <a:lnTo>
                    <a:pt x="251" y="95"/>
                  </a:lnTo>
                  <a:lnTo>
                    <a:pt x="229" y="110"/>
                  </a:lnTo>
                  <a:lnTo>
                    <a:pt x="209" y="127"/>
                  </a:lnTo>
                  <a:lnTo>
                    <a:pt x="188" y="144"/>
                  </a:lnTo>
                  <a:lnTo>
                    <a:pt x="169" y="163"/>
                  </a:lnTo>
                  <a:lnTo>
                    <a:pt x="152" y="182"/>
                  </a:lnTo>
                  <a:lnTo>
                    <a:pt x="135" y="203"/>
                  </a:lnTo>
                  <a:lnTo>
                    <a:pt x="120" y="224"/>
                  </a:lnTo>
                  <a:lnTo>
                    <a:pt x="104" y="247"/>
                  </a:lnTo>
                  <a:lnTo>
                    <a:pt x="91" y="271"/>
                  </a:lnTo>
                  <a:lnTo>
                    <a:pt x="79" y="297"/>
                  </a:lnTo>
                  <a:lnTo>
                    <a:pt x="69" y="323"/>
                  </a:lnTo>
                  <a:lnTo>
                    <a:pt x="59" y="350"/>
                  </a:lnTo>
                  <a:lnTo>
                    <a:pt x="51" y="377"/>
                  </a:lnTo>
                  <a:lnTo>
                    <a:pt x="44" y="407"/>
                  </a:lnTo>
                  <a:lnTo>
                    <a:pt x="38" y="438"/>
                  </a:lnTo>
                  <a:lnTo>
                    <a:pt x="33" y="470"/>
                  </a:lnTo>
                  <a:lnTo>
                    <a:pt x="30" y="502"/>
                  </a:lnTo>
                  <a:lnTo>
                    <a:pt x="27" y="536"/>
                  </a:lnTo>
                  <a:lnTo>
                    <a:pt x="27" y="571"/>
                  </a:lnTo>
                  <a:lnTo>
                    <a:pt x="27" y="571"/>
                  </a:lnTo>
                  <a:lnTo>
                    <a:pt x="27" y="600"/>
                  </a:lnTo>
                  <a:lnTo>
                    <a:pt x="28" y="629"/>
                  </a:lnTo>
                  <a:lnTo>
                    <a:pt x="31" y="657"/>
                  </a:lnTo>
                  <a:lnTo>
                    <a:pt x="34" y="683"/>
                  </a:lnTo>
                  <a:lnTo>
                    <a:pt x="39" y="710"/>
                  </a:lnTo>
                  <a:lnTo>
                    <a:pt x="44" y="734"/>
                  </a:lnTo>
                  <a:lnTo>
                    <a:pt x="50" y="758"/>
                  </a:lnTo>
                  <a:lnTo>
                    <a:pt x="57" y="782"/>
                  </a:lnTo>
                  <a:lnTo>
                    <a:pt x="65" y="805"/>
                  </a:lnTo>
                  <a:lnTo>
                    <a:pt x="75" y="826"/>
                  </a:lnTo>
                  <a:lnTo>
                    <a:pt x="84" y="847"/>
                  </a:lnTo>
                  <a:lnTo>
                    <a:pt x="96" y="867"/>
                  </a:lnTo>
                  <a:lnTo>
                    <a:pt x="108" y="886"/>
                  </a:lnTo>
                  <a:lnTo>
                    <a:pt x="121" y="905"/>
                  </a:lnTo>
                  <a:lnTo>
                    <a:pt x="135" y="923"/>
                  </a:lnTo>
                  <a:lnTo>
                    <a:pt x="151" y="941"/>
                  </a:lnTo>
                  <a:lnTo>
                    <a:pt x="166" y="958"/>
                  </a:lnTo>
                  <a:lnTo>
                    <a:pt x="184" y="973"/>
                  </a:lnTo>
                  <a:lnTo>
                    <a:pt x="201" y="990"/>
                  </a:lnTo>
                  <a:lnTo>
                    <a:pt x="220" y="1004"/>
                  </a:lnTo>
                  <a:lnTo>
                    <a:pt x="242" y="1019"/>
                  </a:lnTo>
                  <a:lnTo>
                    <a:pt x="263" y="1034"/>
                  </a:lnTo>
                  <a:lnTo>
                    <a:pt x="284" y="1048"/>
                  </a:lnTo>
                  <a:lnTo>
                    <a:pt x="308" y="1061"/>
                  </a:lnTo>
                  <a:lnTo>
                    <a:pt x="333" y="1074"/>
                  </a:lnTo>
                  <a:lnTo>
                    <a:pt x="358" y="1087"/>
                  </a:lnTo>
                  <a:lnTo>
                    <a:pt x="412" y="1111"/>
                  </a:lnTo>
                  <a:lnTo>
                    <a:pt x="472" y="1134"/>
                  </a:lnTo>
                  <a:lnTo>
                    <a:pt x="534" y="1157"/>
                  </a:lnTo>
                  <a:lnTo>
                    <a:pt x="534" y="1157"/>
                  </a:lnTo>
                  <a:lnTo>
                    <a:pt x="581" y="1174"/>
                  </a:lnTo>
                  <a:lnTo>
                    <a:pt x="623" y="1190"/>
                  </a:lnTo>
                  <a:lnTo>
                    <a:pt x="661" y="1206"/>
                  </a:lnTo>
                  <a:lnTo>
                    <a:pt x="697" y="1222"/>
                  </a:lnTo>
                  <a:lnTo>
                    <a:pt x="729" y="1239"/>
                  </a:lnTo>
                  <a:lnTo>
                    <a:pt x="757" y="1255"/>
                  </a:lnTo>
                  <a:lnTo>
                    <a:pt x="782" y="1272"/>
                  </a:lnTo>
                  <a:lnTo>
                    <a:pt x="805" y="1290"/>
                  </a:lnTo>
                  <a:lnTo>
                    <a:pt x="814" y="1299"/>
                  </a:lnTo>
                  <a:lnTo>
                    <a:pt x="824" y="1310"/>
                  </a:lnTo>
                  <a:lnTo>
                    <a:pt x="832" y="1319"/>
                  </a:lnTo>
                  <a:lnTo>
                    <a:pt x="839" y="1330"/>
                  </a:lnTo>
                  <a:lnTo>
                    <a:pt x="846" y="1341"/>
                  </a:lnTo>
                  <a:lnTo>
                    <a:pt x="852" y="1352"/>
                  </a:lnTo>
                  <a:lnTo>
                    <a:pt x="858" y="1363"/>
                  </a:lnTo>
                  <a:lnTo>
                    <a:pt x="863" y="1375"/>
                  </a:lnTo>
                  <a:lnTo>
                    <a:pt x="867" y="1387"/>
                  </a:lnTo>
                  <a:lnTo>
                    <a:pt x="871" y="1400"/>
                  </a:lnTo>
                  <a:lnTo>
                    <a:pt x="877" y="1427"/>
                  </a:lnTo>
                  <a:lnTo>
                    <a:pt x="880" y="1457"/>
                  </a:lnTo>
                  <a:lnTo>
                    <a:pt x="882" y="1489"/>
                  </a:lnTo>
                  <a:lnTo>
                    <a:pt x="882" y="1489"/>
                  </a:lnTo>
                  <a:lnTo>
                    <a:pt x="880" y="1518"/>
                  </a:lnTo>
                  <a:lnTo>
                    <a:pt x="876" y="1546"/>
                  </a:lnTo>
                  <a:lnTo>
                    <a:pt x="870" y="1571"/>
                  </a:lnTo>
                  <a:lnTo>
                    <a:pt x="861" y="1595"/>
                  </a:lnTo>
                  <a:lnTo>
                    <a:pt x="851" y="1616"/>
                  </a:lnTo>
                  <a:lnTo>
                    <a:pt x="839" y="1636"/>
                  </a:lnTo>
                  <a:lnTo>
                    <a:pt x="825" y="1654"/>
                  </a:lnTo>
                  <a:lnTo>
                    <a:pt x="809" y="1670"/>
                  </a:lnTo>
                  <a:lnTo>
                    <a:pt x="793" y="1683"/>
                  </a:lnTo>
                  <a:lnTo>
                    <a:pt x="774" y="1696"/>
                  </a:lnTo>
                  <a:lnTo>
                    <a:pt x="755" y="1705"/>
                  </a:lnTo>
                  <a:lnTo>
                    <a:pt x="735" y="1713"/>
                  </a:lnTo>
                  <a:lnTo>
                    <a:pt x="713" y="1719"/>
                  </a:lnTo>
                  <a:lnTo>
                    <a:pt x="692" y="1724"/>
                  </a:lnTo>
                  <a:lnTo>
                    <a:pt x="671" y="1726"/>
                  </a:lnTo>
                  <a:lnTo>
                    <a:pt x="648" y="1728"/>
                  </a:lnTo>
                  <a:lnTo>
                    <a:pt x="648" y="1728"/>
                  </a:lnTo>
                  <a:lnTo>
                    <a:pt x="611" y="1726"/>
                  </a:lnTo>
                  <a:lnTo>
                    <a:pt x="594" y="1724"/>
                  </a:lnTo>
                  <a:lnTo>
                    <a:pt x="578" y="1722"/>
                  </a:lnTo>
                  <a:lnTo>
                    <a:pt x="562" y="1719"/>
                  </a:lnTo>
                  <a:lnTo>
                    <a:pt x="547" y="1716"/>
                  </a:lnTo>
                  <a:lnTo>
                    <a:pt x="533" y="1711"/>
                  </a:lnTo>
                  <a:lnTo>
                    <a:pt x="520" y="1706"/>
                  </a:lnTo>
                  <a:lnTo>
                    <a:pt x="508" y="1702"/>
                  </a:lnTo>
                  <a:lnTo>
                    <a:pt x="497" y="1696"/>
                  </a:lnTo>
                  <a:lnTo>
                    <a:pt x="486" y="1689"/>
                  </a:lnTo>
                  <a:lnTo>
                    <a:pt x="476" y="1681"/>
                  </a:lnTo>
                  <a:lnTo>
                    <a:pt x="467" y="1673"/>
                  </a:lnTo>
                  <a:lnTo>
                    <a:pt x="457" y="1665"/>
                  </a:lnTo>
                  <a:lnTo>
                    <a:pt x="449" y="1656"/>
                  </a:lnTo>
                  <a:lnTo>
                    <a:pt x="442" y="1647"/>
                  </a:lnTo>
                  <a:lnTo>
                    <a:pt x="435" y="1636"/>
                  </a:lnTo>
                  <a:lnTo>
                    <a:pt x="429" y="1626"/>
                  </a:lnTo>
                  <a:lnTo>
                    <a:pt x="423" y="1615"/>
                  </a:lnTo>
                  <a:lnTo>
                    <a:pt x="417" y="1603"/>
                  </a:lnTo>
                  <a:lnTo>
                    <a:pt x="409" y="1579"/>
                  </a:lnTo>
                  <a:lnTo>
                    <a:pt x="402" y="1552"/>
                  </a:lnTo>
                  <a:lnTo>
                    <a:pt x="397" y="1524"/>
                  </a:lnTo>
                  <a:lnTo>
                    <a:pt x="393" y="1494"/>
                  </a:lnTo>
                  <a:lnTo>
                    <a:pt x="391" y="1462"/>
                  </a:lnTo>
                  <a:lnTo>
                    <a:pt x="390" y="1429"/>
                  </a:lnTo>
                  <a:lnTo>
                    <a:pt x="390" y="1372"/>
                  </a:lnTo>
                  <a:lnTo>
                    <a:pt x="0" y="1372"/>
                  </a:lnTo>
                  <a:lnTo>
                    <a:pt x="0" y="1451"/>
                  </a:lnTo>
                  <a:lnTo>
                    <a:pt x="0" y="1451"/>
                  </a:lnTo>
                  <a:lnTo>
                    <a:pt x="0" y="1483"/>
                  </a:lnTo>
                  <a:lnTo>
                    <a:pt x="1" y="1516"/>
                  </a:lnTo>
                  <a:lnTo>
                    <a:pt x="5" y="1547"/>
                  </a:lnTo>
                  <a:lnTo>
                    <a:pt x="8" y="1578"/>
                  </a:lnTo>
                  <a:lnTo>
                    <a:pt x="13" y="1608"/>
                  </a:lnTo>
                  <a:lnTo>
                    <a:pt x="19" y="1636"/>
                  </a:lnTo>
                  <a:lnTo>
                    <a:pt x="26" y="1664"/>
                  </a:lnTo>
                  <a:lnTo>
                    <a:pt x="33" y="1690"/>
                  </a:lnTo>
                  <a:lnTo>
                    <a:pt x="43" y="1716"/>
                  </a:lnTo>
                  <a:lnTo>
                    <a:pt x="53" y="1741"/>
                  </a:lnTo>
                  <a:lnTo>
                    <a:pt x="65" y="1764"/>
                  </a:lnTo>
                  <a:lnTo>
                    <a:pt x="78" y="1787"/>
                  </a:lnTo>
                  <a:lnTo>
                    <a:pt x="92" y="1808"/>
                  </a:lnTo>
                  <a:lnTo>
                    <a:pt x="108" y="1830"/>
                  </a:lnTo>
                  <a:lnTo>
                    <a:pt x="124" y="1849"/>
                  </a:lnTo>
                  <a:lnTo>
                    <a:pt x="142" y="1868"/>
                  </a:lnTo>
                  <a:lnTo>
                    <a:pt x="161" y="1885"/>
                  </a:lnTo>
                  <a:lnTo>
                    <a:pt x="181" y="1902"/>
                  </a:lnTo>
                  <a:lnTo>
                    <a:pt x="203" y="1918"/>
                  </a:lnTo>
                  <a:lnTo>
                    <a:pt x="226" y="1932"/>
                  </a:lnTo>
                  <a:lnTo>
                    <a:pt x="251" y="1945"/>
                  </a:lnTo>
                  <a:lnTo>
                    <a:pt x="276" y="1957"/>
                  </a:lnTo>
                  <a:lnTo>
                    <a:pt x="305" y="1967"/>
                  </a:lnTo>
                  <a:lnTo>
                    <a:pt x="333" y="1978"/>
                  </a:lnTo>
                  <a:lnTo>
                    <a:pt x="363" y="1986"/>
                  </a:lnTo>
                  <a:lnTo>
                    <a:pt x="395" y="1995"/>
                  </a:lnTo>
                  <a:lnTo>
                    <a:pt x="428" y="2001"/>
                  </a:lnTo>
                  <a:lnTo>
                    <a:pt x="462" y="2007"/>
                  </a:lnTo>
                  <a:lnTo>
                    <a:pt x="498" y="2010"/>
                  </a:lnTo>
                  <a:lnTo>
                    <a:pt x="536" y="2014"/>
                  </a:lnTo>
                  <a:lnTo>
                    <a:pt x="575" y="2015"/>
                  </a:lnTo>
                  <a:lnTo>
                    <a:pt x="615" y="2016"/>
                  </a:lnTo>
                  <a:lnTo>
                    <a:pt x="615" y="2016"/>
                  </a:lnTo>
                  <a:lnTo>
                    <a:pt x="654" y="2015"/>
                  </a:lnTo>
                  <a:lnTo>
                    <a:pt x="693" y="2014"/>
                  </a:lnTo>
                  <a:lnTo>
                    <a:pt x="730" y="2011"/>
                  </a:lnTo>
                  <a:lnTo>
                    <a:pt x="765" y="2007"/>
                  </a:lnTo>
                  <a:lnTo>
                    <a:pt x="801" y="2002"/>
                  </a:lnTo>
                  <a:lnTo>
                    <a:pt x="834" y="1996"/>
                  </a:lnTo>
                  <a:lnTo>
                    <a:pt x="867" y="1989"/>
                  </a:lnTo>
                  <a:lnTo>
                    <a:pt x="899" y="1980"/>
                  </a:lnTo>
                  <a:lnTo>
                    <a:pt x="929" y="1971"/>
                  </a:lnTo>
                  <a:lnTo>
                    <a:pt x="959" y="1960"/>
                  </a:lnTo>
                  <a:lnTo>
                    <a:pt x="987" y="1948"/>
                  </a:lnTo>
                  <a:lnTo>
                    <a:pt x="1014" y="1935"/>
                  </a:lnTo>
                  <a:lnTo>
                    <a:pt x="1040" y="1921"/>
                  </a:lnTo>
                  <a:lnTo>
                    <a:pt x="1065" y="1906"/>
                  </a:lnTo>
                  <a:lnTo>
                    <a:pt x="1088" y="1890"/>
                  </a:lnTo>
                  <a:lnTo>
                    <a:pt x="1110" y="1872"/>
                  </a:lnTo>
                  <a:lnTo>
                    <a:pt x="1132" y="1853"/>
                  </a:lnTo>
                  <a:lnTo>
                    <a:pt x="1151" y="1833"/>
                  </a:lnTo>
                  <a:lnTo>
                    <a:pt x="1170" y="1812"/>
                  </a:lnTo>
                  <a:lnTo>
                    <a:pt x="1187" y="1789"/>
                  </a:lnTo>
                  <a:lnTo>
                    <a:pt x="1203" y="1766"/>
                  </a:lnTo>
                  <a:lnTo>
                    <a:pt x="1217" y="1741"/>
                  </a:lnTo>
                  <a:lnTo>
                    <a:pt x="1230" y="1715"/>
                  </a:lnTo>
                  <a:lnTo>
                    <a:pt x="1243" y="1687"/>
                  </a:lnTo>
                  <a:lnTo>
                    <a:pt x="1252" y="1658"/>
                  </a:lnTo>
                  <a:lnTo>
                    <a:pt x="1262" y="1628"/>
                  </a:lnTo>
                  <a:lnTo>
                    <a:pt x="1270" y="1597"/>
                  </a:lnTo>
                  <a:lnTo>
                    <a:pt x="1276" y="1564"/>
                  </a:lnTo>
                  <a:lnTo>
                    <a:pt x="1281" y="1531"/>
                  </a:lnTo>
                  <a:lnTo>
                    <a:pt x="1286" y="1495"/>
                  </a:lnTo>
                  <a:lnTo>
                    <a:pt x="1287" y="1458"/>
                  </a:lnTo>
                  <a:lnTo>
                    <a:pt x="1288" y="1420"/>
                  </a:lnTo>
                  <a:lnTo>
                    <a:pt x="1288" y="1420"/>
                  </a:lnTo>
                  <a:lnTo>
                    <a:pt x="1287" y="1378"/>
                  </a:lnTo>
                  <a:lnTo>
                    <a:pt x="1284" y="1336"/>
                  </a:lnTo>
                  <a:lnTo>
                    <a:pt x="1279" y="1297"/>
                  </a:lnTo>
                  <a:lnTo>
                    <a:pt x="1271" y="1259"/>
                  </a:lnTo>
                  <a:lnTo>
                    <a:pt x="1267" y="1240"/>
                  </a:lnTo>
                  <a:lnTo>
                    <a:pt x="1262" y="1222"/>
                  </a:lnTo>
                  <a:lnTo>
                    <a:pt x="1255" y="1206"/>
                  </a:lnTo>
                  <a:lnTo>
                    <a:pt x="1249" y="1188"/>
                  </a:lnTo>
                  <a:lnTo>
                    <a:pt x="1241" y="1171"/>
                  </a:lnTo>
                  <a:lnTo>
                    <a:pt x="1232" y="1155"/>
                  </a:lnTo>
                  <a:lnTo>
                    <a:pt x="1223" y="1139"/>
                  </a:lnTo>
                  <a:lnTo>
                    <a:pt x="1213" y="1124"/>
                  </a:lnTo>
                  <a:lnTo>
                    <a:pt x="1203" y="1108"/>
                  </a:lnTo>
                  <a:lnTo>
                    <a:pt x="1191" y="1093"/>
                  </a:lnTo>
                  <a:lnTo>
                    <a:pt x="1178" y="1079"/>
                  </a:lnTo>
                  <a:lnTo>
                    <a:pt x="1165" y="1063"/>
                  </a:lnTo>
                  <a:lnTo>
                    <a:pt x="1151" y="1049"/>
                  </a:lnTo>
                  <a:lnTo>
                    <a:pt x="1134" y="1036"/>
                  </a:lnTo>
                  <a:lnTo>
                    <a:pt x="1117" y="1022"/>
                  </a:lnTo>
                  <a:lnTo>
                    <a:pt x="1101" y="1009"/>
                  </a:lnTo>
                  <a:lnTo>
                    <a:pt x="1082" y="996"/>
                  </a:lnTo>
                  <a:lnTo>
                    <a:pt x="1062" y="982"/>
                  </a:lnTo>
                  <a:lnTo>
                    <a:pt x="1042" y="969"/>
                  </a:lnTo>
                  <a:lnTo>
                    <a:pt x="1019" y="956"/>
                  </a:lnTo>
                  <a:lnTo>
                    <a:pt x="972" y="931"/>
                  </a:lnTo>
                  <a:lnTo>
                    <a:pt x="920" y="908"/>
                  </a:lnTo>
                  <a:lnTo>
                    <a:pt x="920" y="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7691438" y="2301875"/>
              <a:ext cx="523875" cy="525463"/>
            </a:xfrm>
            <a:custGeom>
              <a:avLst/>
              <a:gdLst>
                <a:gd name="T0" fmla="*/ 0 w 990"/>
                <a:gd name="T1" fmla="*/ 344 h 993"/>
                <a:gd name="T2" fmla="*/ 308 w 990"/>
                <a:gd name="T3" fmla="*/ 499 h 993"/>
                <a:gd name="T4" fmla="*/ 1 w 990"/>
                <a:gd name="T5" fmla="*/ 649 h 993"/>
                <a:gd name="T6" fmla="*/ 1 w 990"/>
                <a:gd name="T7" fmla="*/ 993 h 993"/>
                <a:gd name="T8" fmla="*/ 990 w 990"/>
                <a:gd name="T9" fmla="*/ 497 h 993"/>
                <a:gd name="T10" fmla="*/ 990 w 990"/>
                <a:gd name="T11" fmla="*/ 497 h 993"/>
                <a:gd name="T12" fmla="*/ 758 w 990"/>
                <a:gd name="T13" fmla="*/ 380 h 993"/>
                <a:gd name="T14" fmla="*/ 426 w 990"/>
                <a:gd name="T15" fmla="*/ 214 h 993"/>
                <a:gd name="T16" fmla="*/ 0 w 990"/>
                <a:gd name="T17" fmla="*/ 0 h 993"/>
                <a:gd name="T18" fmla="*/ 0 w 990"/>
                <a:gd name="T19" fmla="*/ 34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0" h="993">
                  <a:moveTo>
                    <a:pt x="0" y="344"/>
                  </a:moveTo>
                  <a:lnTo>
                    <a:pt x="308" y="499"/>
                  </a:lnTo>
                  <a:lnTo>
                    <a:pt x="1" y="649"/>
                  </a:lnTo>
                  <a:lnTo>
                    <a:pt x="1" y="993"/>
                  </a:lnTo>
                  <a:lnTo>
                    <a:pt x="990" y="497"/>
                  </a:lnTo>
                  <a:lnTo>
                    <a:pt x="990" y="497"/>
                  </a:lnTo>
                  <a:lnTo>
                    <a:pt x="758" y="380"/>
                  </a:lnTo>
                  <a:lnTo>
                    <a:pt x="426" y="214"/>
                  </a:lnTo>
                  <a:lnTo>
                    <a:pt x="0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7691438" y="2058988"/>
              <a:ext cx="649288" cy="471488"/>
            </a:xfrm>
            <a:custGeom>
              <a:avLst/>
              <a:gdLst>
                <a:gd name="T0" fmla="*/ 1227 w 1227"/>
                <a:gd name="T1" fmla="*/ 492 h 892"/>
                <a:gd name="T2" fmla="*/ 1225 w 1227"/>
                <a:gd name="T3" fmla="*/ 425 h 892"/>
                <a:gd name="T4" fmla="*/ 1217 w 1227"/>
                <a:gd name="T5" fmla="*/ 364 h 892"/>
                <a:gd name="T6" fmla="*/ 1204 w 1227"/>
                <a:gd name="T7" fmla="*/ 308 h 892"/>
                <a:gd name="T8" fmla="*/ 1186 w 1227"/>
                <a:gd name="T9" fmla="*/ 259 h 892"/>
                <a:gd name="T10" fmla="*/ 1165 w 1227"/>
                <a:gd name="T11" fmla="*/ 214 h 892"/>
                <a:gd name="T12" fmla="*/ 1137 w 1227"/>
                <a:gd name="T13" fmla="*/ 173 h 892"/>
                <a:gd name="T14" fmla="*/ 1107 w 1227"/>
                <a:gd name="T15" fmla="*/ 138 h 892"/>
                <a:gd name="T16" fmla="*/ 1072 w 1227"/>
                <a:gd name="T17" fmla="*/ 107 h 892"/>
                <a:gd name="T18" fmla="*/ 1034 w 1227"/>
                <a:gd name="T19" fmla="*/ 79 h 892"/>
                <a:gd name="T20" fmla="*/ 992 w 1227"/>
                <a:gd name="T21" fmla="*/ 58 h 892"/>
                <a:gd name="T22" fmla="*/ 947 w 1227"/>
                <a:gd name="T23" fmla="*/ 39 h 892"/>
                <a:gd name="T24" fmla="*/ 898 w 1227"/>
                <a:gd name="T25" fmla="*/ 25 h 892"/>
                <a:gd name="T26" fmla="*/ 847 w 1227"/>
                <a:gd name="T27" fmla="*/ 14 h 892"/>
                <a:gd name="T28" fmla="*/ 793 w 1227"/>
                <a:gd name="T29" fmla="*/ 6 h 892"/>
                <a:gd name="T30" fmla="*/ 736 w 1227"/>
                <a:gd name="T31" fmla="*/ 1 h 892"/>
                <a:gd name="T32" fmla="*/ 676 w 1227"/>
                <a:gd name="T33" fmla="*/ 0 h 892"/>
                <a:gd name="T34" fmla="*/ 0 w 1227"/>
                <a:gd name="T35" fmla="*/ 288 h 892"/>
                <a:gd name="T36" fmla="*/ 554 w 1227"/>
                <a:gd name="T37" fmla="*/ 288 h 892"/>
                <a:gd name="T38" fmla="*/ 622 w 1227"/>
                <a:gd name="T39" fmla="*/ 292 h 892"/>
                <a:gd name="T40" fmla="*/ 680 w 1227"/>
                <a:gd name="T41" fmla="*/ 301 h 892"/>
                <a:gd name="T42" fmla="*/ 729 w 1227"/>
                <a:gd name="T43" fmla="*/ 319 h 892"/>
                <a:gd name="T44" fmla="*/ 750 w 1227"/>
                <a:gd name="T45" fmla="*/ 331 h 892"/>
                <a:gd name="T46" fmla="*/ 768 w 1227"/>
                <a:gd name="T47" fmla="*/ 345 h 892"/>
                <a:gd name="T48" fmla="*/ 784 w 1227"/>
                <a:gd name="T49" fmla="*/ 362 h 892"/>
                <a:gd name="T50" fmla="*/ 798 w 1227"/>
                <a:gd name="T51" fmla="*/ 380 h 892"/>
                <a:gd name="T52" fmla="*/ 810 w 1227"/>
                <a:gd name="T53" fmla="*/ 400 h 892"/>
                <a:gd name="T54" fmla="*/ 820 w 1227"/>
                <a:gd name="T55" fmla="*/ 424 h 892"/>
                <a:gd name="T56" fmla="*/ 833 w 1227"/>
                <a:gd name="T57" fmla="*/ 477 h 892"/>
                <a:gd name="T58" fmla="*/ 836 w 1227"/>
                <a:gd name="T59" fmla="*/ 541 h 892"/>
                <a:gd name="T60" fmla="*/ 836 w 1227"/>
                <a:gd name="T61" fmla="*/ 558 h 892"/>
                <a:gd name="T62" fmla="*/ 834 w 1227"/>
                <a:gd name="T63" fmla="*/ 591 h 892"/>
                <a:gd name="T64" fmla="*/ 828 w 1227"/>
                <a:gd name="T65" fmla="*/ 619 h 892"/>
                <a:gd name="T66" fmla="*/ 819 w 1227"/>
                <a:gd name="T67" fmla="*/ 645 h 892"/>
                <a:gd name="T68" fmla="*/ 808 w 1227"/>
                <a:gd name="T69" fmla="*/ 670 h 892"/>
                <a:gd name="T70" fmla="*/ 794 w 1227"/>
                <a:gd name="T71" fmla="*/ 692 h 892"/>
                <a:gd name="T72" fmla="*/ 777 w 1227"/>
                <a:gd name="T73" fmla="*/ 711 h 892"/>
                <a:gd name="T74" fmla="*/ 749 w 1227"/>
                <a:gd name="T75" fmla="*/ 736 h 892"/>
                <a:gd name="T76" fmla="*/ 1060 w 1227"/>
                <a:gd name="T77" fmla="*/ 892 h 892"/>
                <a:gd name="T78" fmla="*/ 1078 w 1227"/>
                <a:gd name="T79" fmla="*/ 876 h 892"/>
                <a:gd name="T80" fmla="*/ 1110 w 1227"/>
                <a:gd name="T81" fmla="*/ 839 h 892"/>
                <a:gd name="T82" fmla="*/ 1140 w 1227"/>
                <a:gd name="T83" fmla="*/ 800 h 892"/>
                <a:gd name="T84" fmla="*/ 1167 w 1227"/>
                <a:gd name="T85" fmla="*/ 755 h 892"/>
                <a:gd name="T86" fmla="*/ 1189 w 1227"/>
                <a:gd name="T87" fmla="*/ 705 h 892"/>
                <a:gd name="T88" fmla="*/ 1207 w 1227"/>
                <a:gd name="T89" fmla="*/ 651 h 892"/>
                <a:gd name="T90" fmla="*/ 1220 w 1227"/>
                <a:gd name="T91" fmla="*/ 591 h 892"/>
                <a:gd name="T92" fmla="*/ 1226 w 1227"/>
                <a:gd name="T93" fmla="*/ 527 h 892"/>
                <a:gd name="T94" fmla="*/ 1227 w 1227"/>
                <a:gd name="T95" fmla="*/ 4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7" h="892">
                  <a:moveTo>
                    <a:pt x="1227" y="492"/>
                  </a:moveTo>
                  <a:lnTo>
                    <a:pt x="1227" y="492"/>
                  </a:lnTo>
                  <a:lnTo>
                    <a:pt x="1227" y="458"/>
                  </a:lnTo>
                  <a:lnTo>
                    <a:pt x="1225" y="425"/>
                  </a:lnTo>
                  <a:lnTo>
                    <a:pt x="1221" y="394"/>
                  </a:lnTo>
                  <a:lnTo>
                    <a:pt x="1217" y="364"/>
                  </a:lnTo>
                  <a:lnTo>
                    <a:pt x="1211" y="336"/>
                  </a:lnTo>
                  <a:lnTo>
                    <a:pt x="1204" y="308"/>
                  </a:lnTo>
                  <a:lnTo>
                    <a:pt x="1195" y="282"/>
                  </a:lnTo>
                  <a:lnTo>
                    <a:pt x="1186" y="259"/>
                  </a:lnTo>
                  <a:lnTo>
                    <a:pt x="1176" y="235"/>
                  </a:lnTo>
                  <a:lnTo>
                    <a:pt x="1165" y="214"/>
                  </a:lnTo>
                  <a:lnTo>
                    <a:pt x="1152" y="192"/>
                  </a:lnTo>
                  <a:lnTo>
                    <a:pt x="1137" y="173"/>
                  </a:lnTo>
                  <a:lnTo>
                    <a:pt x="1123" y="154"/>
                  </a:lnTo>
                  <a:lnTo>
                    <a:pt x="1107" y="138"/>
                  </a:lnTo>
                  <a:lnTo>
                    <a:pt x="1090" y="121"/>
                  </a:lnTo>
                  <a:lnTo>
                    <a:pt x="1072" y="107"/>
                  </a:lnTo>
                  <a:lnTo>
                    <a:pt x="1053" y="93"/>
                  </a:lnTo>
                  <a:lnTo>
                    <a:pt x="1034" y="79"/>
                  </a:lnTo>
                  <a:lnTo>
                    <a:pt x="1013" y="69"/>
                  </a:lnTo>
                  <a:lnTo>
                    <a:pt x="992" y="58"/>
                  </a:lnTo>
                  <a:lnTo>
                    <a:pt x="969" y="49"/>
                  </a:lnTo>
                  <a:lnTo>
                    <a:pt x="947" y="39"/>
                  </a:lnTo>
                  <a:lnTo>
                    <a:pt x="923" y="32"/>
                  </a:lnTo>
                  <a:lnTo>
                    <a:pt x="898" y="25"/>
                  </a:lnTo>
                  <a:lnTo>
                    <a:pt x="873" y="19"/>
                  </a:lnTo>
                  <a:lnTo>
                    <a:pt x="847" y="14"/>
                  </a:lnTo>
                  <a:lnTo>
                    <a:pt x="820" y="9"/>
                  </a:lnTo>
                  <a:lnTo>
                    <a:pt x="793" y="6"/>
                  </a:lnTo>
                  <a:lnTo>
                    <a:pt x="764" y="4"/>
                  </a:lnTo>
                  <a:lnTo>
                    <a:pt x="736" y="1"/>
                  </a:lnTo>
                  <a:lnTo>
                    <a:pt x="707" y="1"/>
                  </a:lnTo>
                  <a:lnTo>
                    <a:pt x="676" y="0"/>
                  </a:lnTo>
                  <a:lnTo>
                    <a:pt x="0" y="0"/>
                  </a:lnTo>
                  <a:lnTo>
                    <a:pt x="0" y="288"/>
                  </a:lnTo>
                  <a:lnTo>
                    <a:pt x="554" y="288"/>
                  </a:lnTo>
                  <a:lnTo>
                    <a:pt x="554" y="288"/>
                  </a:lnTo>
                  <a:lnTo>
                    <a:pt x="590" y="289"/>
                  </a:lnTo>
                  <a:lnTo>
                    <a:pt x="622" y="292"/>
                  </a:lnTo>
                  <a:lnTo>
                    <a:pt x="653" y="295"/>
                  </a:lnTo>
                  <a:lnTo>
                    <a:pt x="680" y="301"/>
                  </a:lnTo>
                  <a:lnTo>
                    <a:pt x="706" y="310"/>
                  </a:lnTo>
                  <a:lnTo>
                    <a:pt x="729" y="319"/>
                  </a:lnTo>
                  <a:lnTo>
                    <a:pt x="739" y="325"/>
                  </a:lnTo>
                  <a:lnTo>
                    <a:pt x="750" y="331"/>
                  </a:lnTo>
                  <a:lnTo>
                    <a:pt x="759" y="338"/>
                  </a:lnTo>
                  <a:lnTo>
                    <a:pt x="768" y="345"/>
                  </a:lnTo>
                  <a:lnTo>
                    <a:pt x="777" y="354"/>
                  </a:lnTo>
                  <a:lnTo>
                    <a:pt x="784" y="362"/>
                  </a:lnTo>
                  <a:lnTo>
                    <a:pt x="791" y="370"/>
                  </a:lnTo>
                  <a:lnTo>
                    <a:pt x="798" y="380"/>
                  </a:lnTo>
                  <a:lnTo>
                    <a:pt x="804" y="389"/>
                  </a:lnTo>
                  <a:lnTo>
                    <a:pt x="810" y="400"/>
                  </a:lnTo>
                  <a:lnTo>
                    <a:pt x="815" y="412"/>
                  </a:lnTo>
                  <a:lnTo>
                    <a:pt x="820" y="424"/>
                  </a:lnTo>
                  <a:lnTo>
                    <a:pt x="827" y="448"/>
                  </a:lnTo>
                  <a:lnTo>
                    <a:pt x="833" y="477"/>
                  </a:lnTo>
                  <a:lnTo>
                    <a:pt x="836" y="508"/>
                  </a:lnTo>
                  <a:lnTo>
                    <a:pt x="836" y="541"/>
                  </a:lnTo>
                  <a:lnTo>
                    <a:pt x="836" y="541"/>
                  </a:lnTo>
                  <a:lnTo>
                    <a:pt x="836" y="558"/>
                  </a:lnTo>
                  <a:lnTo>
                    <a:pt x="835" y="574"/>
                  </a:lnTo>
                  <a:lnTo>
                    <a:pt x="834" y="591"/>
                  </a:lnTo>
                  <a:lnTo>
                    <a:pt x="830" y="605"/>
                  </a:lnTo>
                  <a:lnTo>
                    <a:pt x="828" y="619"/>
                  </a:lnTo>
                  <a:lnTo>
                    <a:pt x="823" y="634"/>
                  </a:lnTo>
                  <a:lnTo>
                    <a:pt x="819" y="645"/>
                  </a:lnTo>
                  <a:lnTo>
                    <a:pt x="814" y="659"/>
                  </a:lnTo>
                  <a:lnTo>
                    <a:pt x="808" y="670"/>
                  </a:lnTo>
                  <a:lnTo>
                    <a:pt x="801" y="681"/>
                  </a:lnTo>
                  <a:lnTo>
                    <a:pt x="794" y="692"/>
                  </a:lnTo>
                  <a:lnTo>
                    <a:pt x="785" y="701"/>
                  </a:lnTo>
                  <a:lnTo>
                    <a:pt x="777" y="711"/>
                  </a:lnTo>
                  <a:lnTo>
                    <a:pt x="769" y="719"/>
                  </a:lnTo>
                  <a:lnTo>
                    <a:pt x="749" y="736"/>
                  </a:lnTo>
                  <a:lnTo>
                    <a:pt x="749" y="736"/>
                  </a:lnTo>
                  <a:lnTo>
                    <a:pt x="1060" y="892"/>
                  </a:lnTo>
                  <a:lnTo>
                    <a:pt x="1060" y="892"/>
                  </a:lnTo>
                  <a:lnTo>
                    <a:pt x="1078" y="876"/>
                  </a:lnTo>
                  <a:lnTo>
                    <a:pt x="1095" y="858"/>
                  </a:lnTo>
                  <a:lnTo>
                    <a:pt x="1110" y="839"/>
                  </a:lnTo>
                  <a:lnTo>
                    <a:pt x="1125" y="820"/>
                  </a:lnTo>
                  <a:lnTo>
                    <a:pt x="1140" y="800"/>
                  </a:lnTo>
                  <a:lnTo>
                    <a:pt x="1154" y="777"/>
                  </a:lnTo>
                  <a:lnTo>
                    <a:pt x="1167" y="755"/>
                  </a:lnTo>
                  <a:lnTo>
                    <a:pt x="1179" y="731"/>
                  </a:lnTo>
                  <a:lnTo>
                    <a:pt x="1189" y="705"/>
                  </a:lnTo>
                  <a:lnTo>
                    <a:pt x="1199" y="679"/>
                  </a:lnTo>
                  <a:lnTo>
                    <a:pt x="1207" y="651"/>
                  </a:lnTo>
                  <a:lnTo>
                    <a:pt x="1214" y="622"/>
                  </a:lnTo>
                  <a:lnTo>
                    <a:pt x="1220" y="591"/>
                  </a:lnTo>
                  <a:lnTo>
                    <a:pt x="1224" y="560"/>
                  </a:lnTo>
                  <a:lnTo>
                    <a:pt x="1226" y="527"/>
                  </a:lnTo>
                  <a:lnTo>
                    <a:pt x="1227" y="492"/>
                  </a:lnTo>
                  <a:lnTo>
                    <a:pt x="1227" y="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7691438" y="2593975"/>
              <a:ext cx="679450" cy="490538"/>
            </a:xfrm>
            <a:custGeom>
              <a:avLst/>
              <a:gdLst>
                <a:gd name="T0" fmla="*/ 753 w 1283"/>
                <a:gd name="T1" fmla="*/ 161 h 928"/>
                <a:gd name="T2" fmla="*/ 777 w 1283"/>
                <a:gd name="T3" fmla="*/ 173 h 928"/>
                <a:gd name="T4" fmla="*/ 790 w 1283"/>
                <a:gd name="T5" fmla="*/ 182 h 928"/>
                <a:gd name="T6" fmla="*/ 814 w 1283"/>
                <a:gd name="T7" fmla="*/ 199 h 928"/>
                <a:gd name="T8" fmla="*/ 836 w 1283"/>
                <a:gd name="T9" fmla="*/ 220 h 928"/>
                <a:gd name="T10" fmla="*/ 854 w 1283"/>
                <a:gd name="T11" fmla="*/ 242 h 928"/>
                <a:gd name="T12" fmla="*/ 870 w 1283"/>
                <a:gd name="T13" fmla="*/ 268 h 928"/>
                <a:gd name="T14" fmla="*/ 880 w 1283"/>
                <a:gd name="T15" fmla="*/ 297 h 928"/>
                <a:gd name="T16" fmla="*/ 889 w 1283"/>
                <a:gd name="T17" fmla="*/ 330 h 928"/>
                <a:gd name="T18" fmla="*/ 892 w 1283"/>
                <a:gd name="T19" fmla="*/ 367 h 928"/>
                <a:gd name="T20" fmla="*/ 893 w 1283"/>
                <a:gd name="T21" fmla="*/ 387 h 928"/>
                <a:gd name="T22" fmla="*/ 889 w 1283"/>
                <a:gd name="T23" fmla="*/ 451 h 928"/>
                <a:gd name="T24" fmla="*/ 877 w 1283"/>
                <a:gd name="T25" fmla="*/ 504 h 928"/>
                <a:gd name="T26" fmla="*/ 866 w 1283"/>
                <a:gd name="T27" fmla="*/ 527 h 928"/>
                <a:gd name="T28" fmla="*/ 854 w 1283"/>
                <a:gd name="T29" fmla="*/ 548 h 928"/>
                <a:gd name="T30" fmla="*/ 841 w 1283"/>
                <a:gd name="T31" fmla="*/ 566 h 928"/>
                <a:gd name="T32" fmla="*/ 825 w 1283"/>
                <a:gd name="T33" fmla="*/ 583 h 928"/>
                <a:gd name="T34" fmla="*/ 806 w 1283"/>
                <a:gd name="T35" fmla="*/ 597 h 928"/>
                <a:gd name="T36" fmla="*/ 785 w 1283"/>
                <a:gd name="T37" fmla="*/ 609 h 928"/>
                <a:gd name="T38" fmla="*/ 737 w 1283"/>
                <a:gd name="T39" fmla="*/ 627 h 928"/>
                <a:gd name="T40" fmla="*/ 679 w 1283"/>
                <a:gd name="T41" fmla="*/ 636 h 928"/>
                <a:gd name="T42" fmla="*/ 611 w 1283"/>
                <a:gd name="T43" fmla="*/ 640 h 928"/>
                <a:gd name="T44" fmla="*/ 0 w 1283"/>
                <a:gd name="T45" fmla="*/ 928 h 928"/>
                <a:gd name="T46" fmla="*/ 733 w 1283"/>
                <a:gd name="T47" fmla="*/ 928 h 928"/>
                <a:gd name="T48" fmla="*/ 793 w 1283"/>
                <a:gd name="T49" fmla="*/ 926 h 928"/>
                <a:gd name="T50" fmla="*/ 848 w 1283"/>
                <a:gd name="T51" fmla="*/ 922 h 928"/>
                <a:gd name="T52" fmla="*/ 903 w 1283"/>
                <a:gd name="T53" fmla="*/ 914 h 928"/>
                <a:gd name="T54" fmla="*/ 954 w 1283"/>
                <a:gd name="T55" fmla="*/ 903 h 928"/>
                <a:gd name="T56" fmla="*/ 1002 w 1283"/>
                <a:gd name="T57" fmla="*/ 889 h 928"/>
                <a:gd name="T58" fmla="*/ 1048 w 1283"/>
                <a:gd name="T59" fmla="*/ 870 h 928"/>
                <a:gd name="T60" fmla="*/ 1090 w 1283"/>
                <a:gd name="T61" fmla="*/ 847 h 928"/>
                <a:gd name="T62" fmla="*/ 1128 w 1283"/>
                <a:gd name="T63" fmla="*/ 821 h 928"/>
                <a:gd name="T64" fmla="*/ 1163 w 1283"/>
                <a:gd name="T65" fmla="*/ 790 h 928"/>
                <a:gd name="T66" fmla="*/ 1194 w 1283"/>
                <a:gd name="T67" fmla="*/ 755 h 928"/>
                <a:gd name="T68" fmla="*/ 1220 w 1283"/>
                <a:gd name="T69" fmla="*/ 714 h 928"/>
                <a:gd name="T70" fmla="*/ 1243 w 1283"/>
                <a:gd name="T71" fmla="*/ 669 h 928"/>
                <a:gd name="T72" fmla="*/ 1261 w 1283"/>
                <a:gd name="T73" fmla="*/ 620 h 928"/>
                <a:gd name="T74" fmla="*/ 1274 w 1283"/>
                <a:gd name="T75" fmla="*/ 564 h 928"/>
                <a:gd name="T76" fmla="*/ 1281 w 1283"/>
                <a:gd name="T77" fmla="*/ 503 h 928"/>
                <a:gd name="T78" fmla="*/ 1283 w 1283"/>
                <a:gd name="T79" fmla="*/ 436 h 928"/>
                <a:gd name="T80" fmla="*/ 1283 w 1283"/>
                <a:gd name="T81" fmla="*/ 396 h 928"/>
                <a:gd name="T82" fmla="*/ 1274 w 1283"/>
                <a:gd name="T83" fmla="*/ 323 h 928"/>
                <a:gd name="T84" fmla="*/ 1257 w 1283"/>
                <a:gd name="T85" fmla="*/ 256 h 928"/>
                <a:gd name="T86" fmla="*/ 1234 w 1283"/>
                <a:gd name="T87" fmla="*/ 196 h 928"/>
                <a:gd name="T88" fmla="*/ 1206 w 1283"/>
                <a:gd name="T89" fmla="*/ 143 h 928"/>
                <a:gd name="T90" fmla="*/ 1172 w 1283"/>
                <a:gd name="T91" fmla="*/ 95 h 928"/>
                <a:gd name="T92" fmla="*/ 1135 w 1283"/>
                <a:gd name="T93" fmla="*/ 54 h 928"/>
                <a:gd name="T94" fmla="*/ 1095 w 1283"/>
                <a:gd name="T95" fmla="*/ 17 h 928"/>
                <a:gd name="T96" fmla="*/ 1075 w 1283"/>
                <a:gd name="T97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3" h="928">
                  <a:moveTo>
                    <a:pt x="1075" y="0"/>
                  </a:moveTo>
                  <a:lnTo>
                    <a:pt x="753" y="161"/>
                  </a:lnTo>
                  <a:lnTo>
                    <a:pt x="753" y="161"/>
                  </a:lnTo>
                  <a:lnTo>
                    <a:pt x="777" y="173"/>
                  </a:lnTo>
                  <a:lnTo>
                    <a:pt x="777" y="173"/>
                  </a:lnTo>
                  <a:lnTo>
                    <a:pt x="790" y="182"/>
                  </a:lnTo>
                  <a:lnTo>
                    <a:pt x="802" y="190"/>
                  </a:lnTo>
                  <a:lnTo>
                    <a:pt x="814" y="199"/>
                  </a:lnTo>
                  <a:lnTo>
                    <a:pt x="826" y="209"/>
                  </a:lnTo>
                  <a:lnTo>
                    <a:pt x="836" y="220"/>
                  </a:lnTo>
                  <a:lnTo>
                    <a:pt x="846" y="230"/>
                  </a:lnTo>
                  <a:lnTo>
                    <a:pt x="854" y="242"/>
                  </a:lnTo>
                  <a:lnTo>
                    <a:pt x="862" y="255"/>
                  </a:lnTo>
                  <a:lnTo>
                    <a:pt x="870" y="268"/>
                  </a:lnTo>
                  <a:lnTo>
                    <a:pt x="875" y="283"/>
                  </a:lnTo>
                  <a:lnTo>
                    <a:pt x="880" y="297"/>
                  </a:lnTo>
                  <a:lnTo>
                    <a:pt x="885" y="313"/>
                  </a:lnTo>
                  <a:lnTo>
                    <a:pt x="889" y="330"/>
                  </a:lnTo>
                  <a:lnTo>
                    <a:pt x="891" y="348"/>
                  </a:lnTo>
                  <a:lnTo>
                    <a:pt x="892" y="367"/>
                  </a:lnTo>
                  <a:lnTo>
                    <a:pt x="893" y="387"/>
                  </a:lnTo>
                  <a:lnTo>
                    <a:pt x="893" y="387"/>
                  </a:lnTo>
                  <a:lnTo>
                    <a:pt x="892" y="420"/>
                  </a:lnTo>
                  <a:lnTo>
                    <a:pt x="889" y="451"/>
                  </a:lnTo>
                  <a:lnTo>
                    <a:pt x="884" y="480"/>
                  </a:lnTo>
                  <a:lnTo>
                    <a:pt x="877" y="504"/>
                  </a:lnTo>
                  <a:lnTo>
                    <a:pt x="872" y="516"/>
                  </a:lnTo>
                  <a:lnTo>
                    <a:pt x="866" y="527"/>
                  </a:lnTo>
                  <a:lnTo>
                    <a:pt x="861" y="538"/>
                  </a:lnTo>
                  <a:lnTo>
                    <a:pt x="854" y="548"/>
                  </a:lnTo>
                  <a:lnTo>
                    <a:pt x="848" y="558"/>
                  </a:lnTo>
                  <a:lnTo>
                    <a:pt x="841" y="566"/>
                  </a:lnTo>
                  <a:lnTo>
                    <a:pt x="833" y="574"/>
                  </a:lnTo>
                  <a:lnTo>
                    <a:pt x="825" y="583"/>
                  </a:lnTo>
                  <a:lnTo>
                    <a:pt x="815" y="590"/>
                  </a:lnTo>
                  <a:lnTo>
                    <a:pt x="806" y="597"/>
                  </a:lnTo>
                  <a:lnTo>
                    <a:pt x="796" y="603"/>
                  </a:lnTo>
                  <a:lnTo>
                    <a:pt x="785" y="609"/>
                  </a:lnTo>
                  <a:lnTo>
                    <a:pt x="762" y="618"/>
                  </a:lnTo>
                  <a:lnTo>
                    <a:pt x="737" y="627"/>
                  </a:lnTo>
                  <a:lnTo>
                    <a:pt x="708" y="633"/>
                  </a:lnTo>
                  <a:lnTo>
                    <a:pt x="679" y="636"/>
                  </a:lnTo>
                  <a:lnTo>
                    <a:pt x="646" y="639"/>
                  </a:lnTo>
                  <a:lnTo>
                    <a:pt x="611" y="640"/>
                  </a:lnTo>
                  <a:lnTo>
                    <a:pt x="0" y="640"/>
                  </a:lnTo>
                  <a:lnTo>
                    <a:pt x="0" y="928"/>
                  </a:lnTo>
                  <a:lnTo>
                    <a:pt x="733" y="928"/>
                  </a:lnTo>
                  <a:lnTo>
                    <a:pt x="733" y="928"/>
                  </a:lnTo>
                  <a:lnTo>
                    <a:pt x="763" y="927"/>
                  </a:lnTo>
                  <a:lnTo>
                    <a:pt x="793" y="926"/>
                  </a:lnTo>
                  <a:lnTo>
                    <a:pt x="821" y="924"/>
                  </a:lnTo>
                  <a:lnTo>
                    <a:pt x="848" y="922"/>
                  </a:lnTo>
                  <a:lnTo>
                    <a:pt x="875" y="919"/>
                  </a:lnTo>
                  <a:lnTo>
                    <a:pt x="903" y="914"/>
                  </a:lnTo>
                  <a:lnTo>
                    <a:pt x="929" y="909"/>
                  </a:lnTo>
                  <a:lnTo>
                    <a:pt x="954" y="903"/>
                  </a:lnTo>
                  <a:lnTo>
                    <a:pt x="979" y="896"/>
                  </a:lnTo>
                  <a:lnTo>
                    <a:pt x="1002" y="889"/>
                  </a:lnTo>
                  <a:lnTo>
                    <a:pt x="1026" y="879"/>
                  </a:lnTo>
                  <a:lnTo>
                    <a:pt x="1048" y="870"/>
                  </a:lnTo>
                  <a:lnTo>
                    <a:pt x="1070" y="859"/>
                  </a:lnTo>
                  <a:lnTo>
                    <a:pt x="1090" y="847"/>
                  </a:lnTo>
                  <a:lnTo>
                    <a:pt x="1110" y="835"/>
                  </a:lnTo>
                  <a:lnTo>
                    <a:pt x="1128" y="821"/>
                  </a:lnTo>
                  <a:lnTo>
                    <a:pt x="1147" y="807"/>
                  </a:lnTo>
                  <a:lnTo>
                    <a:pt x="1163" y="790"/>
                  </a:lnTo>
                  <a:lnTo>
                    <a:pt x="1179" y="774"/>
                  </a:lnTo>
                  <a:lnTo>
                    <a:pt x="1194" y="755"/>
                  </a:lnTo>
                  <a:lnTo>
                    <a:pt x="1207" y="736"/>
                  </a:lnTo>
                  <a:lnTo>
                    <a:pt x="1220" y="714"/>
                  </a:lnTo>
                  <a:lnTo>
                    <a:pt x="1232" y="693"/>
                  </a:lnTo>
                  <a:lnTo>
                    <a:pt x="1243" y="669"/>
                  </a:lnTo>
                  <a:lnTo>
                    <a:pt x="1252" y="646"/>
                  </a:lnTo>
                  <a:lnTo>
                    <a:pt x="1261" y="620"/>
                  </a:lnTo>
                  <a:lnTo>
                    <a:pt x="1268" y="592"/>
                  </a:lnTo>
                  <a:lnTo>
                    <a:pt x="1274" y="564"/>
                  </a:lnTo>
                  <a:lnTo>
                    <a:pt x="1277" y="534"/>
                  </a:lnTo>
                  <a:lnTo>
                    <a:pt x="1281" y="503"/>
                  </a:lnTo>
                  <a:lnTo>
                    <a:pt x="1283" y="470"/>
                  </a:lnTo>
                  <a:lnTo>
                    <a:pt x="1283" y="436"/>
                  </a:lnTo>
                  <a:lnTo>
                    <a:pt x="1283" y="436"/>
                  </a:lnTo>
                  <a:lnTo>
                    <a:pt x="1283" y="396"/>
                  </a:lnTo>
                  <a:lnTo>
                    <a:pt x="1280" y="358"/>
                  </a:lnTo>
                  <a:lnTo>
                    <a:pt x="1274" y="323"/>
                  </a:lnTo>
                  <a:lnTo>
                    <a:pt x="1266" y="288"/>
                  </a:lnTo>
                  <a:lnTo>
                    <a:pt x="1257" y="256"/>
                  </a:lnTo>
                  <a:lnTo>
                    <a:pt x="1246" y="226"/>
                  </a:lnTo>
                  <a:lnTo>
                    <a:pt x="1234" y="196"/>
                  </a:lnTo>
                  <a:lnTo>
                    <a:pt x="1220" y="169"/>
                  </a:lnTo>
                  <a:lnTo>
                    <a:pt x="1206" y="143"/>
                  </a:lnTo>
                  <a:lnTo>
                    <a:pt x="1189" y="119"/>
                  </a:lnTo>
                  <a:lnTo>
                    <a:pt x="1172" y="95"/>
                  </a:lnTo>
                  <a:lnTo>
                    <a:pt x="1154" y="74"/>
                  </a:lnTo>
                  <a:lnTo>
                    <a:pt x="1135" y="54"/>
                  </a:lnTo>
                  <a:lnTo>
                    <a:pt x="1115" y="35"/>
                  </a:lnTo>
                  <a:lnTo>
                    <a:pt x="1095" y="17"/>
                  </a:lnTo>
                  <a:lnTo>
                    <a:pt x="1075" y="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0" y="2038350"/>
              <a:ext cx="681038" cy="1066800"/>
            </a:xfrm>
            <a:custGeom>
              <a:avLst/>
              <a:gdLst>
                <a:gd name="T0" fmla="*/ 392 w 1288"/>
                <a:gd name="T1" fmla="*/ 1494 h 2016"/>
                <a:gd name="T2" fmla="*/ 423 w 1288"/>
                <a:gd name="T3" fmla="*/ 1615 h 2016"/>
                <a:gd name="T4" fmla="*/ 457 w 1288"/>
                <a:gd name="T5" fmla="*/ 1665 h 2016"/>
                <a:gd name="T6" fmla="*/ 508 w 1288"/>
                <a:gd name="T7" fmla="*/ 1702 h 2016"/>
                <a:gd name="T8" fmla="*/ 577 w 1288"/>
                <a:gd name="T9" fmla="*/ 1723 h 2016"/>
                <a:gd name="T10" fmla="*/ 671 w 1288"/>
                <a:gd name="T11" fmla="*/ 1728 h 2016"/>
                <a:gd name="T12" fmla="*/ 774 w 1288"/>
                <a:gd name="T13" fmla="*/ 1696 h 2016"/>
                <a:gd name="T14" fmla="*/ 851 w 1288"/>
                <a:gd name="T15" fmla="*/ 1617 h 2016"/>
                <a:gd name="T16" fmla="*/ 882 w 1288"/>
                <a:gd name="T17" fmla="*/ 1489 h 2016"/>
                <a:gd name="T18" fmla="*/ 867 w 1288"/>
                <a:gd name="T19" fmla="*/ 1388 h 2016"/>
                <a:gd name="T20" fmla="*/ 839 w 1288"/>
                <a:gd name="T21" fmla="*/ 1330 h 2016"/>
                <a:gd name="T22" fmla="*/ 782 w 1288"/>
                <a:gd name="T23" fmla="*/ 1273 h 2016"/>
                <a:gd name="T24" fmla="*/ 623 w 1288"/>
                <a:gd name="T25" fmla="*/ 1190 h 2016"/>
                <a:gd name="T26" fmla="*/ 412 w 1288"/>
                <a:gd name="T27" fmla="*/ 1112 h 2016"/>
                <a:gd name="T28" fmla="*/ 262 w 1288"/>
                <a:gd name="T29" fmla="*/ 1034 h 2016"/>
                <a:gd name="T30" fmla="*/ 166 w 1288"/>
                <a:gd name="T31" fmla="*/ 958 h 2016"/>
                <a:gd name="T32" fmla="*/ 96 w 1288"/>
                <a:gd name="T33" fmla="*/ 867 h 2016"/>
                <a:gd name="T34" fmla="*/ 50 w 1288"/>
                <a:gd name="T35" fmla="*/ 759 h 2016"/>
                <a:gd name="T36" fmla="*/ 28 w 1288"/>
                <a:gd name="T37" fmla="*/ 630 h 2016"/>
                <a:gd name="T38" fmla="*/ 30 w 1288"/>
                <a:gd name="T39" fmla="*/ 502 h 2016"/>
                <a:gd name="T40" fmla="*/ 59 w 1288"/>
                <a:gd name="T41" fmla="*/ 350 h 2016"/>
                <a:gd name="T42" fmla="*/ 118 w 1288"/>
                <a:gd name="T43" fmla="*/ 224 h 2016"/>
                <a:gd name="T44" fmla="*/ 209 w 1288"/>
                <a:gd name="T45" fmla="*/ 127 h 2016"/>
                <a:gd name="T46" fmla="*/ 323 w 1288"/>
                <a:gd name="T47" fmla="*/ 57 h 2016"/>
                <a:gd name="T48" fmla="*/ 463 w 1288"/>
                <a:gd name="T49" fmla="*/ 14 h 2016"/>
                <a:gd name="T50" fmla="*/ 626 w 1288"/>
                <a:gd name="T51" fmla="*/ 0 h 2016"/>
                <a:gd name="T52" fmla="*/ 751 w 1288"/>
                <a:gd name="T53" fmla="*/ 7 h 2016"/>
                <a:gd name="T54" fmla="*/ 893 w 1288"/>
                <a:gd name="T55" fmla="*/ 38 h 2016"/>
                <a:gd name="T56" fmla="*/ 1014 w 1288"/>
                <a:gd name="T57" fmla="*/ 93 h 2016"/>
                <a:gd name="T58" fmla="*/ 1111 w 1288"/>
                <a:gd name="T59" fmla="*/ 174 h 2016"/>
                <a:gd name="T60" fmla="*/ 1180 w 1288"/>
                <a:gd name="T61" fmla="*/ 284 h 2016"/>
                <a:gd name="T62" fmla="*/ 1219 w 1288"/>
                <a:gd name="T63" fmla="*/ 424 h 2016"/>
                <a:gd name="T64" fmla="*/ 851 w 1288"/>
                <a:gd name="T65" fmla="*/ 577 h 2016"/>
                <a:gd name="T66" fmla="*/ 839 w 1288"/>
                <a:gd name="T67" fmla="*/ 454 h 2016"/>
                <a:gd name="T68" fmla="*/ 788 w 1288"/>
                <a:gd name="T69" fmla="*/ 346 h 2016"/>
                <a:gd name="T70" fmla="*/ 736 w 1288"/>
                <a:gd name="T71" fmla="*/ 307 h 2016"/>
                <a:gd name="T72" fmla="*/ 640 w 1288"/>
                <a:gd name="T73" fmla="*/ 288 h 2016"/>
                <a:gd name="T74" fmla="*/ 531 w 1288"/>
                <a:gd name="T75" fmla="*/ 307 h 2016"/>
                <a:gd name="T76" fmla="*/ 450 w 1288"/>
                <a:gd name="T77" fmla="*/ 375 h 2016"/>
                <a:gd name="T78" fmla="*/ 419 w 1288"/>
                <a:gd name="T79" fmla="*/ 471 h 2016"/>
                <a:gd name="T80" fmla="*/ 419 w 1288"/>
                <a:gd name="T81" fmla="*/ 557 h 2016"/>
                <a:gd name="T82" fmla="*/ 446 w 1288"/>
                <a:gd name="T83" fmla="*/ 648 h 2016"/>
                <a:gd name="T84" fmla="*/ 517 w 1288"/>
                <a:gd name="T85" fmla="*/ 724 h 2016"/>
                <a:gd name="T86" fmla="*/ 919 w 1288"/>
                <a:gd name="T87" fmla="*/ 908 h 2016"/>
                <a:gd name="T88" fmla="*/ 1062 w 1288"/>
                <a:gd name="T89" fmla="*/ 982 h 2016"/>
                <a:gd name="T90" fmla="*/ 1149 w 1288"/>
                <a:gd name="T91" fmla="*/ 1050 h 2016"/>
                <a:gd name="T92" fmla="*/ 1213 w 1288"/>
                <a:gd name="T93" fmla="*/ 1124 h 2016"/>
                <a:gd name="T94" fmla="*/ 1255 w 1288"/>
                <a:gd name="T95" fmla="*/ 1206 h 2016"/>
                <a:gd name="T96" fmla="*/ 1284 w 1288"/>
                <a:gd name="T97" fmla="*/ 1336 h 2016"/>
                <a:gd name="T98" fmla="*/ 1284 w 1288"/>
                <a:gd name="T99" fmla="*/ 1495 h 2016"/>
                <a:gd name="T100" fmla="*/ 1252 w 1288"/>
                <a:gd name="T101" fmla="*/ 1659 h 2016"/>
                <a:gd name="T102" fmla="*/ 1186 w 1288"/>
                <a:gd name="T103" fmla="*/ 1789 h 2016"/>
                <a:gd name="T104" fmla="*/ 1088 w 1288"/>
                <a:gd name="T105" fmla="*/ 1890 h 2016"/>
                <a:gd name="T106" fmla="*/ 959 w 1288"/>
                <a:gd name="T107" fmla="*/ 1960 h 2016"/>
                <a:gd name="T108" fmla="*/ 801 w 1288"/>
                <a:gd name="T109" fmla="*/ 2002 h 2016"/>
                <a:gd name="T110" fmla="*/ 615 w 1288"/>
                <a:gd name="T111" fmla="*/ 2016 h 2016"/>
                <a:gd name="T112" fmla="*/ 462 w 1288"/>
                <a:gd name="T113" fmla="*/ 2007 h 2016"/>
                <a:gd name="T114" fmla="*/ 303 w 1288"/>
                <a:gd name="T115" fmla="*/ 1969 h 2016"/>
                <a:gd name="T116" fmla="*/ 181 w 1288"/>
                <a:gd name="T117" fmla="*/ 1902 h 2016"/>
                <a:gd name="T118" fmla="*/ 91 w 1288"/>
                <a:gd name="T119" fmla="*/ 1810 h 2016"/>
                <a:gd name="T120" fmla="*/ 33 w 1288"/>
                <a:gd name="T121" fmla="*/ 1691 h 2016"/>
                <a:gd name="T122" fmla="*/ 4 w 1288"/>
                <a:gd name="T123" fmla="*/ 1547 h 2016"/>
                <a:gd name="T124" fmla="*/ 390 w 1288"/>
                <a:gd name="T125" fmla="*/ 1373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8" h="2016">
                  <a:moveTo>
                    <a:pt x="390" y="1373"/>
                  </a:moveTo>
                  <a:lnTo>
                    <a:pt x="390" y="1430"/>
                  </a:lnTo>
                  <a:lnTo>
                    <a:pt x="390" y="1430"/>
                  </a:lnTo>
                  <a:lnTo>
                    <a:pt x="391" y="1463"/>
                  </a:lnTo>
                  <a:lnTo>
                    <a:pt x="392" y="1494"/>
                  </a:lnTo>
                  <a:lnTo>
                    <a:pt x="396" y="1525"/>
                  </a:lnTo>
                  <a:lnTo>
                    <a:pt x="402" y="1553"/>
                  </a:lnTo>
                  <a:lnTo>
                    <a:pt x="409" y="1579"/>
                  </a:lnTo>
                  <a:lnTo>
                    <a:pt x="417" y="1604"/>
                  </a:lnTo>
                  <a:lnTo>
                    <a:pt x="423" y="1615"/>
                  </a:lnTo>
                  <a:lnTo>
                    <a:pt x="428" y="1627"/>
                  </a:lnTo>
                  <a:lnTo>
                    <a:pt x="435" y="1637"/>
                  </a:lnTo>
                  <a:lnTo>
                    <a:pt x="442" y="1647"/>
                  </a:lnTo>
                  <a:lnTo>
                    <a:pt x="449" y="1656"/>
                  </a:lnTo>
                  <a:lnTo>
                    <a:pt x="457" y="1665"/>
                  </a:lnTo>
                  <a:lnTo>
                    <a:pt x="466" y="1674"/>
                  </a:lnTo>
                  <a:lnTo>
                    <a:pt x="475" y="1681"/>
                  </a:lnTo>
                  <a:lnTo>
                    <a:pt x="486" y="1689"/>
                  </a:lnTo>
                  <a:lnTo>
                    <a:pt x="496" y="1696"/>
                  </a:lnTo>
                  <a:lnTo>
                    <a:pt x="508" y="1702"/>
                  </a:lnTo>
                  <a:lnTo>
                    <a:pt x="520" y="1707"/>
                  </a:lnTo>
                  <a:lnTo>
                    <a:pt x="533" y="1712"/>
                  </a:lnTo>
                  <a:lnTo>
                    <a:pt x="547" y="1716"/>
                  </a:lnTo>
                  <a:lnTo>
                    <a:pt x="562" y="1719"/>
                  </a:lnTo>
                  <a:lnTo>
                    <a:pt x="577" y="1723"/>
                  </a:lnTo>
                  <a:lnTo>
                    <a:pt x="594" y="1725"/>
                  </a:lnTo>
                  <a:lnTo>
                    <a:pt x="611" y="1726"/>
                  </a:lnTo>
                  <a:lnTo>
                    <a:pt x="648" y="1728"/>
                  </a:lnTo>
                  <a:lnTo>
                    <a:pt x="648" y="1728"/>
                  </a:lnTo>
                  <a:lnTo>
                    <a:pt x="671" y="1728"/>
                  </a:lnTo>
                  <a:lnTo>
                    <a:pt x="692" y="1724"/>
                  </a:lnTo>
                  <a:lnTo>
                    <a:pt x="713" y="1721"/>
                  </a:lnTo>
                  <a:lnTo>
                    <a:pt x="735" y="1713"/>
                  </a:lnTo>
                  <a:lnTo>
                    <a:pt x="755" y="1705"/>
                  </a:lnTo>
                  <a:lnTo>
                    <a:pt x="774" y="1696"/>
                  </a:lnTo>
                  <a:lnTo>
                    <a:pt x="793" y="1684"/>
                  </a:lnTo>
                  <a:lnTo>
                    <a:pt x="809" y="1670"/>
                  </a:lnTo>
                  <a:lnTo>
                    <a:pt x="825" y="1654"/>
                  </a:lnTo>
                  <a:lnTo>
                    <a:pt x="839" y="1636"/>
                  </a:lnTo>
                  <a:lnTo>
                    <a:pt x="851" y="1617"/>
                  </a:lnTo>
                  <a:lnTo>
                    <a:pt x="861" y="1595"/>
                  </a:lnTo>
                  <a:lnTo>
                    <a:pt x="870" y="1572"/>
                  </a:lnTo>
                  <a:lnTo>
                    <a:pt x="876" y="1546"/>
                  </a:lnTo>
                  <a:lnTo>
                    <a:pt x="879" y="1519"/>
                  </a:lnTo>
                  <a:lnTo>
                    <a:pt x="882" y="1489"/>
                  </a:lnTo>
                  <a:lnTo>
                    <a:pt x="882" y="1489"/>
                  </a:lnTo>
                  <a:lnTo>
                    <a:pt x="880" y="1457"/>
                  </a:lnTo>
                  <a:lnTo>
                    <a:pt x="877" y="1427"/>
                  </a:lnTo>
                  <a:lnTo>
                    <a:pt x="871" y="1400"/>
                  </a:lnTo>
                  <a:lnTo>
                    <a:pt x="867" y="1388"/>
                  </a:lnTo>
                  <a:lnTo>
                    <a:pt x="863" y="1375"/>
                  </a:lnTo>
                  <a:lnTo>
                    <a:pt x="858" y="1363"/>
                  </a:lnTo>
                  <a:lnTo>
                    <a:pt x="852" y="1352"/>
                  </a:lnTo>
                  <a:lnTo>
                    <a:pt x="846" y="1341"/>
                  </a:lnTo>
                  <a:lnTo>
                    <a:pt x="839" y="1330"/>
                  </a:lnTo>
                  <a:lnTo>
                    <a:pt x="832" y="1319"/>
                  </a:lnTo>
                  <a:lnTo>
                    <a:pt x="823" y="1310"/>
                  </a:lnTo>
                  <a:lnTo>
                    <a:pt x="814" y="1300"/>
                  </a:lnTo>
                  <a:lnTo>
                    <a:pt x="805" y="1291"/>
                  </a:lnTo>
                  <a:lnTo>
                    <a:pt x="782" y="1273"/>
                  </a:lnTo>
                  <a:lnTo>
                    <a:pt x="757" y="1255"/>
                  </a:lnTo>
                  <a:lnTo>
                    <a:pt x="729" y="1239"/>
                  </a:lnTo>
                  <a:lnTo>
                    <a:pt x="697" y="1222"/>
                  </a:lnTo>
                  <a:lnTo>
                    <a:pt x="661" y="1207"/>
                  </a:lnTo>
                  <a:lnTo>
                    <a:pt x="623" y="1190"/>
                  </a:lnTo>
                  <a:lnTo>
                    <a:pt x="581" y="1175"/>
                  </a:lnTo>
                  <a:lnTo>
                    <a:pt x="534" y="1158"/>
                  </a:lnTo>
                  <a:lnTo>
                    <a:pt x="534" y="1158"/>
                  </a:lnTo>
                  <a:lnTo>
                    <a:pt x="470" y="1134"/>
                  </a:lnTo>
                  <a:lnTo>
                    <a:pt x="412" y="1112"/>
                  </a:lnTo>
                  <a:lnTo>
                    <a:pt x="358" y="1087"/>
                  </a:lnTo>
                  <a:lnTo>
                    <a:pt x="333" y="1074"/>
                  </a:lnTo>
                  <a:lnTo>
                    <a:pt x="308" y="1061"/>
                  </a:lnTo>
                  <a:lnTo>
                    <a:pt x="284" y="1048"/>
                  </a:lnTo>
                  <a:lnTo>
                    <a:pt x="262" y="1034"/>
                  </a:lnTo>
                  <a:lnTo>
                    <a:pt x="241" y="1019"/>
                  </a:lnTo>
                  <a:lnTo>
                    <a:pt x="220" y="1005"/>
                  </a:lnTo>
                  <a:lnTo>
                    <a:pt x="201" y="990"/>
                  </a:lnTo>
                  <a:lnTo>
                    <a:pt x="184" y="974"/>
                  </a:lnTo>
                  <a:lnTo>
                    <a:pt x="166" y="958"/>
                  </a:lnTo>
                  <a:lnTo>
                    <a:pt x="150" y="941"/>
                  </a:lnTo>
                  <a:lnTo>
                    <a:pt x="135" y="923"/>
                  </a:lnTo>
                  <a:lnTo>
                    <a:pt x="121" y="905"/>
                  </a:lnTo>
                  <a:lnTo>
                    <a:pt x="108" y="886"/>
                  </a:lnTo>
                  <a:lnTo>
                    <a:pt x="96" y="867"/>
                  </a:lnTo>
                  <a:lnTo>
                    <a:pt x="84" y="847"/>
                  </a:lnTo>
                  <a:lnTo>
                    <a:pt x="75" y="826"/>
                  </a:lnTo>
                  <a:lnTo>
                    <a:pt x="65" y="805"/>
                  </a:lnTo>
                  <a:lnTo>
                    <a:pt x="57" y="782"/>
                  </a:lnTo>
                  <a:lnTo>
                    <a:pt x="50" y="759"/>
                  </a:lnTo>
                  <a:lnTo>
                    <a:pt x="44" y="734"/>
                  </a:lnTo>
                  <a:lnTo>
                    <a:pt x="38" y="710"/>
                  </a:lnTo>
                  <a:lnTo>
                    <a:pt x="34" y="685"/>
                  </a:lnTo>
                  <a:lnTo>
                    <a:pt x="31" y="657"/>
                  </a:lnTo>
                  <a:lnTo>
                    <a:pt x="28" y="630"/>
                  </a:lnTo>
                  <a:lnTo>
                    <a:pt x="27" y="600"/>
                  </a:lnTo>
                  <a:lnTo>
                    <a:pt x="26" y="571"/>
                  </a:lnTo>
                  <a:lnTo>
                    <a:pt x="26" y="571"/>
                  </a:lnTo>
                  <a:lnTo>
                    <a:pt x="27" y="536"/>
                  </a:lnTo>
                  <a:lnTo>
                    <a:pt x="30" y="502"/>
                  </a:lnTo>
                  <a:lnTo>
                    <a:pt x="33" y="470"/>
                  </a:lnTo>
                  <a:lnTo>
                    <a:pt x="37" y="438"/>
                  </a:lnTo>
                  <a:lnTo>
                    <a:pt x="43" y="407"/>
                  </a:lnTo>
                  <a:lnTo>
                    <a:pt x="50" y="379"/>
                  </a:lnTo>
                  <a:lnTo>
                    <a:pt x="59" y="350"/>
                  </a:lnTo>
                  <a:lnTo>
                    <a:pt x="69" y="323"/>
                  </a:lnTo>
                  <a:lnTo>
                    <a:pt x="79" y="297"/>
                  </a:lnTo>
                  <a:lnTo>
                    <a:pt x="91" y="272"/>
                  </a:lnTo>
                  <a:lnTo>
                    <a:pt x="104" y="247"/>
                  </a:lnTo>
                  <a:lnTo>
                    <a:pt x="118" y="224"/>
                  </a:lnTo>
                  <a:lnTo>
                    <a:pt x="135" y="203"/>
                  </a:lnTo>
                  <a:lnTo>
                    <a:pt x="152" y="183"/>
                  </a:lnTo>
                  <a:lnTo>
                    <a:pt x="169" y="163"/>
                  </a:lnTo>
                  <a:lnTo>
                    <a:pt x="188" y="144"/>
                  </a:lnTo>
                  <a:lnTo>
                    <a:pt x="209" y="127"/>
                  </a:lnTo>
                  <a:lnTo>
                    <a:pt x="229" y="110"/>
                  </a:lnTo>
                  <a:lnTo>
                    <a:pt x="251" y="95"/>
                  </a:lnTo>
                  <a:lnTo>
                    <a:pt x="274" y="82"/>
                  </a:lnTo>
                  <a:lnTo>
                    <a:pt x="299" y="69"/>
                  </a:lnTo>
                  <a:lnTo>
                    <a:pt x="323" y="57"/>
                  </a:lnTo>
                  <a:lnTo>
                    <a:pt x="350" y="46"/>
                  </a:lnTo>
                  <a:lnTo>
                    <a:pt x="377" y="37"/>
                  </a:lnTo>
                  <a:lnTo>
                    <a:pt x="405" y="28"/>
                  </a:lnTo>
                  <a:lnTo>
                    <a:pt x="434" y="21"/>
                  </a:lnTo>
                  <a:lnTo>
                    <a:pt x="463" y="14"/>
                  </a:lnTo>
                  <a:lnTo>
                    <a:pt x="494" y="9"/>
                  </a:lnTo>
                  <a:lnTo>
                    <a:pt x="526" y="6"/>
                  </a:lnTo>
                  <a:lnTo>
                    <a:pt x="558" y="2"/>
                  </a:lnTo>
                  <a:lnTo>
                    <a:pt x="592" y="1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59" y="1"/>
                  </a:lnTo>
                  <a:lnTo>
                    <a:pt x="690" y="2"/>
                  </a:lnTo>
                  <a:lnTo>
                    <a:pt x="722" y="5"/>
                  </a:lnTo>
                  <a:lnTo>
                    <a:pt x="751" y="7"/>
                  </a:lnTo>
                  <a:lnTo>
                    <a:pt x="781" y="12"/>
                  </a:lnTo>
                  <a:lnTo>
                    <a:pt x="810" y="17"/>
                  </a:lnTo>
                  <a:lnTo>
                    <a:pt x="839" y="23"/>
                  </a:lnTo>
                  <a:lnTo>
                    <a:pt x="866" y="30"/>
                  </a:lnTo>
                  <a:lnTo>
                    <a:pt x="893" y="38"/>
                  </a:lnTo>
                  <a:lnTo>
                    <a:pt x="919" y="46"/>
                  </a:lnTo>
                  <a:lnTo>
                    <a:pt x="944" y="57"/>
                  </a:lnTo>
                  <a:lnTo>
                    <a:pt x="968" y="68"/>
                  </a:lnTo>
                  <a:lnTo>
                    <a:pt x="992" y="80"/>
                  </a:lnTo>
                  <a:lnTo>
                    <a:pt x="1014" y="93"/>
                  </a:lnTo>
                  <a:lnTo>
                    <a:pt x="1036" y="107"/>
                  </a:lnTo>
                  <a:lnTo>
                    <a:pt x="1056" y="122"/>
                  </a:lnTo>
                  <a:lnTo>
                    <a:pt x="1076" y="138"/>
                  </a:lnTo>
                  <a:lnTo>
                    <a:pt x="1094" y="155"/>
                  </a:lnTo>
                  <a:lnTo>
                    <a:pt x="1111" y="174"/>
                  </a:lnTo>
                  <a:lnTo>
                    <a:pt x="1127" y="193"/>
                  </a:lnTo>
                  <a:lnTo>
                    <a:pt x="1142" y="215"/>
                  </a:lnTo>
                  <a:lnTo>
                    <a:pt x="1156" y="236"/>
                  </a:lnTo>
                  <a:lnTo>
                    <a:pt x="1169" y="260"/>
                  </a:lnTo>
                  <a:lnTo>
                    <a:pt x="1180" y="284"/>
                  </a:lnTo>
                  <a:lnTo>
                    <a:pt x="1191" y="309"/>
                  </a:lnTo>
                  <a:lnTo>
                    <a:pt x="1200" y="336"/>
                  </a:lnTo>
                  <a:lnTo>
                    <a:pt x="1207" y="363"/>
                  </a:lnTo>
                  <a:lnTo>
                    <a:pt x="1214" y="393"/>
                  </a:lnTo>
                  <a:lnTo>
                    <a:pt x="1219" y="424"/>
                  </a:lnTo>
                  <a:lnTo>
                    <a:pt x="1223" y="454"/>
                  </a:lnTo>
                  <a:lnTo>
                    <a:pt x="1225" y="488"/>
                  </a:lnTo>
                  <a:lnTo>
                    <a:pt x="1225" y="522"/>
                  </a:lnTo>
                  <a:lnTo>
                    <a:pt x="1225" y="577"/>
                  </a:lnTo>
                  <a:lnTo>
                    <a:pt x="851" y="577"/>
                  </a:lnTo>
                  <a:lnTo>
                    <a:pt x="851" y="577"/>
                  </a:lnTo>
                  <a:lnTo>
                    <a:pt x="851" y="543"/>
                  </a:lnTo>
                  <a:lnTo>
                    <a:pt x="848" y="511"/>
                  </a:lnTo>
                  <a:lnTo>
                    <a:pt x="845" y="482"/>
                  </a:lnTo>
                  <a:lnTo>
                    <a:pt x="839" y="454"/>
                  </a:lnTo>
                  <a:lnTo>
                    <a:pt x="832" y="430"/>
                  </a:lnTo>
                  <a:lnTo>
                    <a:pt x="823" y="406"/>
                  </a:lnTo>
                  <a:lnTo>
                    <a:pt x="813" y="383"/>
                  </a:lnTo>
                  <a:lnTo>
                    <a:pt x="801" y="364"/>
                  </a:lnTo>
                  <a:lnTo>
                    <a:pt x="788" y="346"/>
                  </a:lnTo>
                  <a:lnTo>
                    <a:pt x="773" y="331"/>
                  </a:lnTo>
                  <a:lnTo>
                    <a:pt x="764" y="325"/>
                  </a:lnTo>
                  <a:lnTo>
                    <a:pt x="755" y="318"/>
                  </a:lnTo>
                  <a:lnTo>
                    <a:pt x="745" y="313"/>
                  </a:lnTo>
                  <a:lnTo>
                    <a:pt x="736" y="307"/>
                  </a:lnTo>
                  <a:lnTo>
                    <a:pt x="725" y="304"/>
                  </a:lnTo>
                  <a:lnTo>
                    <a:pt x="714" y="299"/>
                  </a:lnTo>
                  <a:lnTo>
                    <a:pt x="692" y="293"/>
                  </a:lnTo>
                  <a:lnTo>
                    <a:pt x="667" y="290"/>
                  </a:lnTo>
                  <a:lnTo>
                    <a:pt x="640" y="288"/>
                  </a:lnTo>
                  <a:lnTo>
                    <a:pt x="640" y="288"/>
                  </a:lnTo>
                  <a:lnTo>
                    <a:pt x="608" y="290"/>
                  </a:lnTo>
                  <a:lnTo>
                    <a:pt x="579" y="293"/>
                  </a:lnTo>
                  <a:lnTo>
                    <a:pt x="553" y="299"/>
                  </a:lnTo>
                  <a:lnTo>
                    <a:pt x="531" y="307"/>
                  </a:lnTo>
                  <a:lnTo>
                    <a:pt x="509" y="318"/>
                  </a:lnTo>
                  <a:lnTo>
                    <a:pt x="492" y="330"/>
                  </a:lnTo>
                  <a:lnTo>
                    <a:pt x="476" y="343"/>
                  </a:lnTo>
                  <a:lnTo>
                    <a:pt x="462" y="358"/>
                  </a:lnTo>
                  <a:lnTo>
                    <a:pt x="450" y="375"/>
                  </a:lnTo>
                  <a:lnTo>
                    <a:pt x="441" y="393"/>
                  </a:lnTo>
                  <a:lnTo>
                    <a:pt x="434" y="411"/>
                  </a:lnTo>
                  <a:lnTo>
                    <a:pt x="428" y="431"/>
                  </a:lnTo>
                  <a:lnTo>
                    <a:pt x="423" y="451"/>
                  </a:lnTo>
                  <a:lnTo>
                    <a:pt x="419" y="471"/>
                  </a:lnTo>
                  <a:lnTo>
                    <a:pt x="418" y="492"/>
                  </a:lnTo>
                  <a:lnTo>
                    <a:pt x="417" y="514"/>
                  </a:lnTo>
                  <a:lnTo>
                    <a:pt x="417" y="514"/>
                  </a:lnTo>
                  <a:lnTo>
                    <a:pt x="417" y="536"/>
                  </a:lnTo>
                  <a:lnTo>
                    <a:pt x="419" y="557"/>
                  </a:lnTo>
                  <a:lnTo>
                    <a:pt x="422" y="577"/>
                  </a:lnTo>
                  <a:lnTo>
                    <a:pt x="425" y="596"/>
                  </a:lnTo>
                  <a:lnTo>
                    <a:pt x="430" y="613"/>
                  </a:lnTo>
                  <a:lnTo>
                    <a:pt x="437" y="631"/>
                  </a:lnTo>
                  <a:lnTo>
                    <a:pt x="446" y="648"/>
                  </a:lnTo>
                  <a:lnTo>
                    <a:pt x="455" y="664"/>
                  </a:lnTo>
                  <a:lnTo>
                    <a:pt x="468" y="680"/>
                  </a:lnTo>
                  <a:lnTo>
                    <a:pt x="482" y="694"/>
                  </a:lnTo>
                  <a:lnTo>
                    <a:pt x="498" y="710"/>
                  </a:lnTo>
                  <a:lnTo>
                    <a:pt x="517" y="724"/>
                  </a:lnTo>
                  <a:lnTo>
                    <a:pt x="538" y="737"/>
                  </a:lnTo>
                  <a:lnTo>
                    <a:pt x="562" y="751"/>
                  </a:lnTo>
                  <a:lnTo>
                    <a:pt x="589" y="764"/>
                  </a:lnTo>
                  <a:lnTo>
                    <a:pt x="617" y="777"/>
                  </a:lnTo>
                  <a:lnTo>
                    <a:pt x="919" y="908"/>
                  </a:lnTo>
                  <a:lnTo>
                    <a:pt x="919" y="908"/>
                  </a:lnTo>
                  <a:lnTo>
                    <a:pt x="972" y="931"/>
                  </a:lnTo>
                  <a:lnTo>
                    <a:pt x="1019" y="956"/>
                  </a:lnTo>
                  <a:lnTo>
                    <a:pt x="1041" y="969"/>
                  </a:lnTo>
                  <a:lnTo>
                    <a:pt x="1062" y="982"/>
                  </a:lnTo>
                  <a:lnTo>
                    <a:pt x="1082" y="996"/>
                  </a:lnTo>
                  <a:lnTo>
                    <a:pt x="1101" y="1009"/>
                  </a:lnTo>
                  <a:lnTo>
                    <a:pt x="1117" y="1022"/>
                  </a:lnTo>
                  <a:lnTo>
                    <a:pt x="1134" y="1036"/>
                  </a:lnTo>
                  <a:lnTo>
                    <a:pt x="1149" y="1050"/>
                  </a:lnTo>
                  <a:lnTo>
                    <a:pt x="1165" y="1064"/>
                  </a:lnTo>
                  <a:lnTo>
                    <a:pt x="1178" y="1079"/>
                  </a:lnTo>
                  <a:lnTo>
                    <a:pt x="1191" y="1093"/>
                  </a:lnTo>
                  <a:lnTo>
                    <a:pt x="1203" y="1108"/>
                  </a:lnTo>
                  <a:lnTo>
                    <a:pt x="1213" y="1124"/>
                  </a:lnTo>
                  <a:lnTo>
                    <a:pt x="1223" y="1139"/>
                  </a:lnTo>
                  <a:lnTo>
                    <a:pt x="1232" y="1156"/>
                  </a:lnTo>
                  <a:lnTo>
                    <a:pt x="1241" y="1172"/>
                  </a:lnTo>
                  <a:lnTo>
                    <a:pt x="1249" y="1189"/>
                  </a:lnTo>
                  <a:lnTo>
                    <a:pt x="1255" y="1206"/>
                  </a:lnTo>
                  <a:lnTo>
                    <a:pt x="1262" y="1223"/>
                  </a:lnTo>
                  <a:lnTo>
                    <a:pt x="1267" y="1241"/>
                  </a:lnTo>
                  <a:lnTo>
                    <a:pt x="1271" y="1259"/>
                  </a:lnTo>
                  <a:lnTo>
                    <a:pt x="1278" y="1297"/>
                  </a:lnTo>
                  <a:lnTo>
                    <a:pt x="1284" y="1336"/>
                  </a:lnTo>
                  <a:lnTo>
                    <a:pt x="1287" y="1378"/>
                  </a:lnTo>
                  <a:lnTo>
                    <a:pt x="1288" y="1422"/>
                  </a:lnTo>
                  <a:lnTo>
                    <a:pt x="1288" y="1422"/>
                  </a:lnTo>
                  <a:lnTo>
                    <a:pt x="1287" y="1459"/>
                  </a:lnTo>
                  <a:lnTo>
                    <a:pt x="1284" y="1495"/>
                  </a:lnTo>
                  <a:lnTo>
                    <a:pt x="1281" y="1531"/>
                  </a:lnTo>
                  <a:lnTo>
                    <a:pt x="1276" y="1564"/>
                  </a:lnTo>
                  <a:lnTo>
                    <a:pt x="1270" y="1597"/>
                  </a:lnTo>
                  <a:lnTo>
                    <a:pt x="1262" y="1628"/>
                  </a:lnTo>
                  <a:lnTo>
                    <a:pt x="1252" y="1659"/>
                  </a:lnTo>
                  <a:lnTo>
                    <a:pt x="1242" y="1687"/>
                  </a:lnTo>
                  <a:lnTo>
                    <a:pt x="1230" y="1715"/>
                  </a:lnTo>
                  <a:lnTo>
                    <a:pt x="1217" y="1741"/>
                  </a:lnTo>
                  <a:lnTo>
                    <a:pt x="1203" y="1766"/>
                  </a:lnTo>
                  <a:lnTo>
                    <a:pt x="1186" y="1789"/>
                  </a:lnTo>
                  <a:lnTo>
                    <a:pt x="1169" y="1812"/>
                  </a:lnTo>
                  <a:lnTo>
                    <a:pt x="1150" y="1833"/>
                  </a:lnTo>
                  <a:lnTo>
                    <a:pt x="1132" y="1853"/>
                  </a:lnTo>
                  <a:lnTo>
                    <a:pt x="1110" y="1872"/>
                  </a:lnTo>
                  <a:lnTo>
                    <a:pt x="1088" y="1890"/>
                  </a:lnTo>
                  <a:lnTo>
                    <a:pt x="1064" y="1907"/>
                  </a:lnTo>
                  <a:lnTo>
                    <a:pt x="1040" y="1922"/>
                  </a:lnTo>
                  <a:lnTo>
                    <a:pt x="1014" y="1936"/>
                  </a:lnTo>
                  <a:lnTo>
                    <a:pt x="987" y="1948"/>
                  </a:lnTo>
                  <a:lnTo>
                    <a:pt x="959" y="1960"/>
                  </a:lnTo>
                  <a:lnTo>
                    <a:pt x="929" y="1971"/>
                  </a:lnTo>
                  <a:lnTo>
                    <a:pt x="899" y="1980"/>
                  </a:lnTo>
                  <a:lnTo>
                    <a:pt x="867" y="1989"/>
                  </a:lnTo>
                  <a:lnTo>
                    <a:pt x="834" y="1996"/>
                  </a:lnTo>
                  <a:lnTo>
                    <a:pt x="801" y="2002"/>
                  </a:lnTo>
                  <a:lnTo>
                    <a:pt x="765" y="2008"/>
                  </a:lnTo>
                  <a:lnTo>
                    <a:pt x="730" y="2011"/>
                  </a:lnTo>
                  <a:lnTo>
                    <a:pt x="692" y="2014"/>
                  </a:lnTo>
                  <a:lnTo>
                    <a:pt x="654" y="2016"/>
                  </a:lnTo>
                  <a:lnTo>
                    <a:pt x="615" y="2016"/>
                  </a:lnTo>
                  <a:lnTo>
                    <a:pt x="615" y="2016"/>
                  </a:lnTo>
                  <a:lnTo>
                    <a:pt x="575" y="2016"/>
                  </a:lnTo>
                  <a:lnTo>
                    <a:pt x="536" y="2014"/>
                  </a:lnTo>
                  <a:lnTo>
                    <a:pt x="498" y="2010"/>
                  </a:lnTo>
                  <a:lnTo>
                    <a:pt x="462" y="2007"/>
                  </a:lnTo>
                  <a:lnTo>
                    <a:pt x="428" y="2001"/>
                  </a:lnTo>
                  <a:lnTo>
                    <a:pt x="395" y="1995"/>
                  </a:lnTo>
                  <a:lnTo>
                    <a:pt x="363" y="1988"/>
                  </a:lnTo>
                  <a:lnTo>
                    <a:pt x="333" y="1978"/>
                  </a:lnTo>
                  <a:lnTo>
                    <a:pt x="303" y="1969"/>
                  </a:lnTo>
                  <a:lnTo>
                    <a:pt x="276" y="1957"/>
                  </a:lnTo>
                  <a:lnTo>
                    <a:pt x="250" y="1945"/>
                  </a:lnTo>
                  <a:lnTo>
                    <a:pt x="226" y="1932"/>
                  </a:lnTo>
                  <a:lnTo>
                    <a:pt x="203" y="1918"/>
                  </a:lnTo>
                  <a:lnTo>
                    <a:pt x="181" y="1902"/>
                  </a:lnTo>
                  <a:lnTo>
                    <a:pt x="161" y="1885"/>
                  </a:lnTo>
                  <a:lnTo>
                    <a:pt x="141" y="1868"/>
                  </a:lnTo>
                  <a:lnTo>
                    <a:pt x="123" y="1850"/>
                  </a:lnTo>
                  <a:lnTo>
                    <a:pt x="107" y="1830"/>
                  </a:lnTo>
                  <a:lnTo>
                    <a:pt x="91" y="1810"/>
                  </a:lnTo>
                  <a:lnTo>
                    <a:pt x="78" y="1787"/>
                  </a:lnTo>
                  <a:lnTo>
                    <a:pt x="65" y="1764"/>
                  </a:lnTo>
                  <a:lnTo>
                    <a:pt x="53" y="1741"/>
                  </a:lnTo>
                  <a:lnTo>
                    <a:pt x="43" y="1716"/>
                  </a:lnTo>
                  <a:lnTo>
                    <a:pt x="33" y="1691"/>
                  </a:lnTo>
                  <a:lnTo>
                    <a:pt x="25" y="1664"/>
                  </a:lnTo>
                  <a:lnTo>
                    <a:pt x="19" y="1636"/>
                  </a:lnTo>
                  <a:lnTo>
                    <a:pt x="13" y="1608"/>
                  </a:lnTo>
                  <a:lnTo>
                    <a:pt x="8" y="1578"/>
                  </a:lnTo>
                  <a:lnTo>
                    <a:pt x="4" y="1547"/>
                  </a:lnTo>
                  <a:lnTo>
                    <a:pt x="1" y="1516"/>
                  </a:lnTo>
                  <a:lnTo>
                    <a:pt x="0" y="1484"/>
                  </a:lnTo>
                  <a:lnTo>
                    <a:pt x="0" y="1451"/>
                  </a:lnTo>
                  <a:lnTo>
                    <a:pt x="0" y="1373"/>
                  </a:lnTo>
                  <a:lnTo>
                    <a:pt x="390" y="1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"/>
            <p:cNvSpPr>
              <a:spLocks noEditPoints="1"/>
            </p:cNvSpPr>
            <p:nvPr/>
          </p:nvSpPr>
          <p:spPr bwMode="auto">
            <a:xfrm>
              <a:off x="763588" y="2038350"/>
              <a:ext cx="696913" cy="1066800"/>
            </a:xfrm>
            <a:custGeom>
              <a:avLst/>
              <a:gdLst>
                <a:gd name="T0" fmla="*/ 811 w 1318"/>
                <a:gd name="T1" fmla="*/ 12 h 2016"/>
                <a:gd name="T2" fmla="*/ 956 w 1318"/>
                <a:gd name="T3" fmla="*/ 50 h 2016"/>
                <a:gd name="T4" fmla="*/ 1042 w 1318"/>
                <a:gd name="T5" fmla="*/ 94 h 2016"/>
                <a:gd name="T6" fmla="*/ 1113 w 1318"/>
                <a:gd name="T7" fmla="*/ 151 h 2016"/>
                <a:gd name="T8" fmla="*/ 1209 w 1318"/>
                <a:gd name="T9" fmla="*/ 284 h 2016"/>
                <a:gd name="T10" fmla="*/ 1274 w 1318"/>
                <a:gd name="T11" fmla="*/ 471 h 2016"/>
                <a:gd name="T12" fmla="*/ 1307 w 1318"/>
                <a:gd name="T13" fmla="*/ 697 h 2016"/>
                <a:gd name="T14" fmla="*/ 1318 w 1318"/>
                <a:gd name="T15" fmla="*/ 1009 h 2016"/>
                <a:gd name="T16" fmla="*/ 1311 w 1318"/>
                <a:gd name="T17" fmla="*/ 1271 h 2016"/>
                <a:gd name="T18" fmla="*/ 1283 w 1318"/>
                <a:gd name="T19" fmla="*/ 1503 h 2016"/>
                <a:gd name="T20" fmla="*/ 1224 w 1318"/>
                <a:gd name="T21" fmla="*/ 1699 h 2016"/>
                <a:gd name="T22" fmla="*/ 1125 w 1318"/>
                <a:gd name="T23" fmla="*/ 1852 h 2016"/>
                <a:gd name="T24" fmla="*/ 1057 w 1318"/>
                <a:gd name="T25" fmla="*/ 1912 h 2016"/>
                <a:gd name="T26" fmla="*/ 974 w 1318"/>
                <a:gd name="T27" fmla="*/ 1959 h 2016"/>
                <a:gd name="T28" fmla="*/ 856 w 1318"/>
                <a:gd name="T29" fmla="*/ 1997 h 2016"/>
                <a:gd name="T30" fmla="*/ 659 w 1318"/>
                <a:gd name="T31" fmla="*/ 2016 h 2016"/>
                <a:gd name="T32" fmla="*/ 420 w 1318"/>
                <a:gd name="T33" fmla="*/ 1986 h 2016"/>
                <a:gd name="T34" fmla="*/ 326 w 1318"/>
                <a:gd name="T35" fmla="*/ 1951 h 2016"/>
                <a:gd name="T36" fmla="*/ 247 w 1318"/>
                <a:gd name="T37" fmla="*/ 1901 h 2016"/>
                <a:gd name="T38" fmla="*/ 170 w 1318"/>
                <a:gd name="T39" fmla="*/ 1825 h 2016"/>
                <a:gd name="T40" fmla="*/ 78 w 1318"/>
                <a:gd name="T41" fmla="*/ 1662 h 2016"/>
                <a:gd name="T42" fmla="*/ 27 w 1318"/>
                <a:gd name="T43" fmla="*/ 1459 h 2016"/>
                <a:gd name="T44" fmla="*/ 4 w 1318"/>
                <a:gd name="T45" fmla="*/ 1221 h 2016"/>
                <a:gd name="T46" fmla="*/ 0 w 1318"/>
                <a:gd name="T47" fmla="*/ 899 h 2016"/>
                <a:gd name="T48" fmla="*/ 14 w 1318"/>
                <a:gd name="T49" fmla="*/ 649 h 2016"/>
                <a:gd name="T50" fmla="*/ 53 w 1318"/>
                <a:gd name="T51" fmla="*/ 431 h 2016"/>
                <a:gd name="T52" fmla="*/ 128 w 1318"/>
                <a:gd name="T53" fmla="*/ 250 h 2016"/>
                <a:gd name="T54" fmla="*/ 218 w 1318"/>
                <a:gd name="T55" fmla="*/ 139 h 2016"/>
                <a:gd name="T56" fmla="*/ 293 w 1318"/>
                <a:gd name="T57" fmla="*/ 84 h 2016"/>
                <a:gd name="T58" fmla="*/ 380 w 1318"/>
                <a:gd name="T59" fmla="*/ 43 h 2016"/>
                <a:gd name="T60" fmla="*/ 555 w 1318"/>
                <a:gd name="T61" fmla="*/ 6 h 2016"/>
                <a:gd name="T62" fmla="*/ 659 w 1318"/>
                <a:gd name="T63" fmla="*/ 1728 h 2016"/>
                <a:gd name="T64" fmla="*/ 754 w 1318"/>
                <a:gd name="T65" fmla="*/ 1713 h 2016"/>
                <a:gd name="T66" fmla="*/ 824 w 1318"/>
                <a:gd name="T67" fmla="*/ 1666 h 2016"/>
                <a:gd name="T68" fmla="*/ 872 w 1318"/>
                <a:gd name="T69" fmla="*/ 1584 h 2016"/>
                <a:gd name="T70" fmla="*/ 903 w 1318"/>
                <a:gd name="T71" fmla="*/ 1465 h 2016"/>
                <a:gd name="T72" fmla="*/ 926 w 1318"/>
                <a:gd name="T73" fmla="*/ 1189 h 2016"/>
                <a:gd name="T74" fmla="*/ 926 w 1318"/>
                <a:gd name="T75" fmla="*/ 828 h 2016"/>
                <a:gd name="T76" fmla="*/ 903 w 1318"/>
                <a:gd name="T77" fmla="*/ 553 h 2016"/>
                <a:gd name="T78" fmla="*/ 872 w 1318"/>
                <a:gd name="T79" fmla="*/ 433 h 2016"/>
                <a:gd name="T80" fmla="*/ 824 w 1318"/>
                <a:gd name="T81" fmla="*/ 351 h 2016"/>
                <a:gd name="T82" fmla="*/ 754 w 1318"/>
                <a:gd name="T83" fmla="*/ 304 h 2016"/>
                <a:gd name="T84" fmla="*/ 659 w 1318"/>
                <a:gd name="T85" fmla="*/ 288 h 2016"/>
                <a:gd name="T86" fmla="*/ 581 w 1318"/>
                <a:gd name="T87" fmla="*/ 298 h 2016"/>
                <a:gd name="T88" fmla="*/ 506 w 1318"/>
                <a:gd name="T89" fmla="*/ 338 h 2016"/>
                <a:gd name="T90" fmla="*/ 454 w 1318"/>
                <a:gd name="T91" fmla="*/ 414 h 2016"/>
                <a:gd name="T92" fmla="*/ 420 w 1318"/>
                <a:gd name="T93" fmla="*/ 526 h 2016"/>
                <a:gd name="T94" fmla="*/ 396 w 1318"/>
                <a:gd name="T95" fmla="*/ 749 h 2016"/>
                <a:gd name="T96" fmla="*/ 391 w 1318"/>
                <a:gd name="T97" fmla="*/ 1102 h 2016"/>
                <a:gd name="T98" fmla="*/ 410 w 1318"/>
                <a:gd name="T99" fmla="*/ 1437 h 2016"/>
                <a:gd name="T100" fmla="*/ 439 w 1318"/>
                <a:gd name="T101" fmla="*/ 1564 h 2016"/>
                <a:gd name="T102" fmla="*/ 484 w 1318"/>
                <a:gd name="T103" fmla="*/ 1653 h 2016"/>
                <a:gd name="T104" fmla="*/ 549 w 1318"/>
                <a:gd name="T105" fmla="*/ 1706 h 2016"/>
                <a:gd name="T106" fmla="*/ 638 w 1318"/>
                <a:gd name="T107" fmla="*/ 1728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8" h="2016">
                  <a:moveTo>
                    <a:pt x="659" y="0"/>
                  </a:moveTo>
                  <a:lnTo>
                    <a:pt x="659" y="0"/>
                  </a:lnTo>
                  <a:lnTo>
                    <a:pt x="712" y="1"/>
                  </a:lnTo>
                  <a:lnTo>
                    <a:pt x="763" y="6"/>
                  </a:lnTo>
                  <a:lnTo>
                    <a:pt x="811" y="12"/>
                  </a:lnTo>
                  <a:lnTo>
                    <a:pt x="856" y="20"/>
                  </a:lnTo>
                  <a:lnTo>
                    <a:pt x="897" y="30"/>
                  </a:lnTo>
                  <a:lnTo>
                    <a:pt x="917" y="37"/>
                  </a:lnTo>
                  <a:lnTo>
                    <a:pt x="937" y="43"/>
                  </a:lnTo>
                  <a:lnTo>
                    <a:pt x="956" y="50"/>
                  </a:lnTo>
                  <a:lnTo>
                    <a:pt x="974" y="58"/>
                  </a:lnTo>
                  <a:lnTo>
                    <a:pt x="992" y="66"/>
                  </a:lnTo>
                  <a:lnTo>
                    <a:pt x="1008" y="75"/>
                  </a:lnTo>
                  <a:lnTo>
                    <a:pt x="1025" y="84"/>
                  </a:lnTo>
                  <a:lnTo>
                    <a:pt x="1042" y="94"/>
                  </a:lnTo>
                  <a:lnTo>
                    <a:pt x="1057" y="104"/>
                  </a:lnTo>
                  <a:lnTo>
                    <a:pt x="1071" y="115"/>
                  </a:lnTo>
                  <a:lnTo>
                    <a:pt x="1085" y="127"/>
                  </a:lnTo>
                  <a:lnTo>
                    <a:pt x="1100" y="139"/>
                  </a:lnTo>
                  <a:lnTo>
                    <a:pt x="1113" y="151"/>
                  </a:lnTo>
                  <a:lnTo>
                    <a:pt x="1125" y="164"/>
                  </a:lnTo>
                  <a:lnTo>
                    <a:pt x="1148" y="191"/>
                  </a:lnTo>
                  <a:lnTo>
                    <a:pt x="1171" y="220"/>
                  </a:lnTo>
                  <a:lnTo>
                    <a:pt x="1190" y="250"/>
                  </a:lnTo>
                  <a:lnTo>
                    <a:pt x="1209" y="284"/>
                  </a:lnTo>
                  <a:lnTo>
                    <a:pt x="1224" y="318"/>
                  </a:lnTo>
                  <a:lnTo>
                    <a:pt x="1240" y="354"/>
                  </a:lnTo>
                  <a:lnTo>
                    <a:pt x="1253" y="392"/>
                  </a:lnTo>
                  <a:lnTo>
                    <a:pt x="1264" y="431"/>
                  </a:lnTo>
                  <a:lnTo>
                    <a:pt x="1274" y="471"/>
                  </a:lnTo>
                  <a:lnTo>
                    <a:pt x="1283" y="514"/>
                  </a:lnTo>
                  <a:lnTo>
                    <a:pt x="1290" y="557"/>
                  </a:lnTo>
                  <a:lnTo>
                    <a:pt x="1298" y="602"/>
                  </a:lnTo>
                  <a:lnTo>
                    <a:pt x="1302" y="649"/>
                  </a:lnTo>
                  <a:lnTo>
                    <a:pt x="1307" y="697"/>
                  </a:lnTo>
                  <a:lnTo>
                    <a:pt x="1311" y="745"/>
                  </a:lnTo>
                  <a:lnTo>
                    <a:pt x="1314" y="796"/>
                  </a:lnTo>
                  <a:lnTo>
                    <a:pt x="1315" y="847"/>
                  </a:lnTo>
                  <a:lnTo>
                    <a:pt x="1317" y="899"/>
                  </a:lnTo>
                  <a:lnTo>
                    <a:pt x="1318" y="1009"/>
                  </a:lnTo>
                  <a:lnTo>
                    <a:pt x="1318" y="1009"/>
                  </a:lnTo>
                  <a:lnTo>
                    <a:pt x="1317" y="1117"/>
                  </a:lnTo>
                  <a:lnTo>
                    <a:pt x="1315" y="1169"/>
                  </a:lnTo>
                  <a:lnTo>
                    <a:pt x="1314" y="1221"/>
                  </a:lnTo>
                  <a:lnTo>
                    <a:pt x="1311" y="1271"/>
                  </a:lnTo>
                  <a:lnTo>
                    <a:pt x="1307" y="1321"/>
                  </a:lnTo>
                  <a:lnTo>
                    <a:pt x="1302" y="1368"/>
                  </a:lnTo>
                  <a:lnTo>
                    <a:pt x="1298" y="1414"/>
                  </a:lnTo>
                  <a:lnTo>
                    <a:pt x="1290" y="1459"/>
                  </a:lnTo>
                  <a:lnTo>
                    <a:pt x="1283" y="1503"/>
                  </a:lnTo>
                  <a:lnTo>
                    <a:pt x="1274" y="1545"/>
                  </a:lnTo>
                  <a:lnTo>
                    <a:pt x="1264" y="1586"/>
                  </a:lnTo>
                  <a:lnTo>
                    <a:pt x="1253" y="1626"/>
                  </a:lnTo>
                  <a:lnTo>
                    <a:pt x="1240" y="1662"/>
                  </a:lnTo>
                  <a:lnTo>
                    <a:pt x="1224" y="1699"/>
                  </a:lnTo>
                  <a:lnTo>
                    <a:pt x="1209" y="1734"/>
                  </a:lnTo>
                  <a:lnTo>
                    <a:pt x="1190" y="1766"/>
                  </a:lnTo>
                  <a:lnTo>
                    <a:pt x="1171" y="1796"/>
                  </a:lnTo>
                  <a:lnTo>
                    <a:pt x="1148" y="1825"/>
                  </a:lnTo>
                  <a:lnTo>
                    <a:pt x="1125" y="1852"/>
                  </a:lnTo>
                  <a:lnTo>
                    <a:pt x="1113" y="1865"/>
                  </a:lnTo>
                  <a:lnTo>
                    <a:pt x="1100" y="1878"/>
                  </a:lnTo>
                  <a:lnTo>
                    <a:pt x="1085" y="1890"/>
                  </a:lnTo>
                  <a:lnTo>
                    <a:pt x="1071" y="1901"/>
                  </a:lnTo>
                  <a:lnTo>
                    <a:pt x="1057" y="1912"/>
                  </a:lnTo>
                  <a:lnTo>
                    <a:pt x="1042" y="1922"/>
                  </a:lnTo>
                  <a:lnTo>
                    <a:pt x="1025" y="1932"/>
                  </a:lnTo>
                  <a:lnTo>
                    <a:pt x="1008" y="1941"/>
                  </a:lnTo>
                  <a:lnTo>
                    <a:pt x="992" y="1951"/>
                  </a:lnTo>
                  <a:lnTo>
                    <a:pt x="974" y="1959"/>
                  </a:lnTo>
                  <a:lnTo>
                    <a:pt x="956" y="1966"/>
                  </a:lnTo>
                  <a:lnTo>
                    <a:pt x="937" y="1973"/>
                  </a:lnTo>
                  <a:lnTo>
                    <a:pt x="917" y="1980"/>
                  </a:lnTo>
                  <a:lnTo>
                    <a:pt x="897" y="1986"/>
                  </a:lnTo>
                  <a:lnTo>
                    <a:pt x="856" y="1997"/>
                  </a:lnTo>
                  <a:lnTo>
                    <a:pt x="811" y="2005"/>
                  </a:lnTo>
                  <a:lnTo>
                    <a:pt x="763" y="2011"/>
                  </a:lnTo>
                  <a:lnTo>
                    <a:pt x="712" y="2015"/>
                  </a:lnTo>
                  <a:lnTo>
                    <a:pt x="659" y="2016"/>
                  </a:lnTo>
                  <a:lnTo>
                    <a:pt x="659" y="2016"/>
                  </a:lnTo>
                  <a:lnTo>
                    <a:pt x="606" y="2015"/>
                  </a:lnTo>
                  <a:lnTo>
                    <a:pt x="555" y="2011"/>
                  </a:lnTo>
                  <a:lnTo>
                    <a:pt x="507" y="2005"/>
                  </a:lnTo>
                  <a:lnTo>
                    <a:pt x="462" y="1997"/>
                  </a:lnTo>
                  <a:lnTo>
                    <a:pt x="420" y="1986"/>
                  </a:lnTo>
                  <a:lnTo>
                    <a:pt x="399" y="1980"/>
                  </a:lnTo>
                  <a:lnTo>
                    <a:pt x="380" y="1973"/>
                  </a:lnTo>
                  <a:lnTo>
                    <a:pt x="362" y="1966"/>
                  </a:lnTo>
                  <a:lnTo>
                    <a:pt x="344" y="1959"/>
                  </a:lnTo>
                  <a:lnTo>
                    <a:pt x="326" y="1951"/>
                  </a:lnTo>
                  <a:lnTo>
                    <a:pt x="308" y="1941"/>
                  </a:lnTo>
                  <a:lnTo>
                    <a:pt x="293" y="1932"/>
                  </a:lnTo>
                  <a:lnTo>
                    <a:pt x="276" y="1922"/>
                  </a:lnTo>
                  <a:lnTo>
                    <a:pt x="261" y="1912"/>
                  </a:lnTo>
                  <a:lnTo>
                    <a:pt x="247" y="1901"/>
                  </a:lnTo>
                  <a:lnTo>
                    <a:pt x="232" y="1890"/>
                  </a:lnTo>
                  <a:lnTo>
                    <a:pt x="218" y="1878"/>
                  </a:lnTo>
                  <a:lnTo>
                    <a:pt x="205" y="1865"/>
                  </a:lnTo>
                  <a:lnTo>
                    <a:pt x="193" y="1852"/>
                  </a:lnTo>
                  <a:lnTo>
                    <a:pt x="170" y="1825"/>
                  </a:lnTo>
                  <a:lnTo>
                    <a:pt x="147" y="1796"/>
                  </a:lnTo>
                  <a:lnTo>
                    <a:pt x="128" y="1766"/>
                  </a:lnTo>
                  <a:lnTo>
                    <a:pt x="109" y="1734"/>
                  </a:lnTo>
                  <a:lnTo>
                    <a:pt x="94" y="1699"/>
                  </a:lnTo>
                  <a:lnTo>
                    <a:pt x="78" y="1662"/>
                  </a:lnTo>
                  <a:lnTo>
                    <a:pt x="65" y="1626"/>
                  </a:lnTo>
                  <a:lnTo>
                    <a:pt x="53" y="1586"/>
                  </a:lnTo>
                  <a:lnTo>
                    <a:pt x="44" y="1545"/>
                  </a:lnTo>
                  <a:lnTo>
                    <a:pt x="35" y="1503"/>
                  </a:lnTo>
                  <a:lnTo>
                    <a:pt x="27" y="1459"/>
                  </a:lnTo>
                  <a:lnTo>
                    <a:pt x="20" y="1414"/>
                  </a:lnTo>
                  <a:lnTo>
                    <a:pt x="14" y="1368"/>
                  </a:lnTo>
                  <a:lnTo>
                    <a:pt x="11" y="1321"/>
                  </a:lnTo>
                  <a:lnTo>
                    <a:pt x="7" y="1271"/>
                  </a:lnTo>
                  <a:lnTo>
                    <a:pt x="4" y="1221"/>
                  </a:lnTo>
                  <a:lnTo>
                    <a:pt x="3" y="1169"/>
                  </a:lnTo>
                  <a:lnTo>
                    <a:pt x="0" y="1117"/>
                  </a:lnTo>
                  <a:lnTo>
                    <a:pt x="0" y="1009"/>
                  </a:lnTo>
                  <a:lnTo>
                    <a:pt x="0" y="1009"/>
                  </a:lnTo>
                  <a:lnTo>
                    <a:pt x="0" y="899"/>
                  </a:lnTo>
                  <a:lnTo>
                    <a:pt x="3" y="847"/>
                  </a:lnTo>
                  <a:lnTo>
                    <a:pt x="4" y="796"/>
                  </a:lnTo>
                  <a:lnTo>
                    <a:pt x="7" y="745"/>
                  </a:lnTo>
                  <a:lnTo>
                    <a:pt x="11" y="697"/>
                  </a:lnTo>
                  <a:lnTo>
                    <a:pt x="14" y="649"/>
                  </a:lnTo>
                  <a:lnTo>
                    <a:pt x="20" y="602"/>
                  </a:lnTo>
                  <a:lnTo>
                    <a:pt x="27" y="557"/>
                  </a:lnTo>
                  <a:lnTo>
                    <a:pt x="35" y="514"/>
                  </a:lnTo>
                  <a:lnTo>
                    <a:pt x="44" y="471"/>
                  </a:lnTo>
                  <a:lnTo>
                    <a:pt x="53" y="431"/>
                  </a:lnTo>
                  <a:lnTo>
                    <a:pt x="65" y="392"/>
                  </a:lnTo>
                  <a:lnTo>
                    <a:pt x="78" y="354"/>
                  </a:lnTo>
                  <a:lnTo>
                    <a:pt x="94" y="318"/>
                  </a:lnTo>
                  <a:lnTo>
                    <a:pt x="109" y="284"/>
                  </a:lnTo>
                  <a:lnTo>
                    <a:pt x="128" y="250"/>
                  </a:lnTo>
                  <a:lnTo>
                    <a:pt x="147" y="220"/>
                  </a:lnTo>
                  <a:lnTo>
                    <a:pt x="170" y="191"/>
                  </a:lnTo>
                  <a:lnTo>
                    <a:pt x="193" y="164"/>
                  </a:lnTo>
                  <a:lnTo>
                    <a:pt x="205" y="151"/>
                  </a:lnTo>
                  <a:lnTo>
                    <a:pt x="218" y="139"/>
                  </a:lnTo>
                  <a:lnTo>
                    <a:pt x="232" y="127"/>
                  </a:lnTo>
                  <a:lnTo>
                    <a:pt x="247" y="115"/>
                  </a:lnTo>
                  <a:lnTo>
                    <a:pt x="261" y="104"/>
                  </a:lnTo>
                  <a:lnTo>
                    <a:pt x="276" y="94"/>
                  </a:lnTo>
                  <a:lnTo>
                    <a:pt x="293" y="84"/>
                  </a:lnTo>
                  <a:lnTo>
                    <a:pt x="308" y="75"/>
                  </a:lnTo>
                  <a:lnTo>
                    <a:pt x="326" y="66"/>
                  </a:lnTo>
                  <a:lnTo>
                    <a:pt x="344" y="58"/>
                  </a:lnTo>
                  <a:lnTo>
                    <a:pt x="362" y="50"/>
                  </a:lnTo>
                  <a:lnTo>
                    <a:pt x="380" y="43"/>
                  </a:lnTo>
                  <a:lnTo>
                    <a:pt x="399" y="37"/>
                  </a:lnTo>
                  <a:lnTo>
                    <a:pt x="420" y="30"/>
                  </a:lnTo>
                  <a:lnTo>
                    <a:pt x="462" y="20"/>
                  </a:lnTo>
                  <a:lnTo>
                    <a:pt x="507" y="12"/>
                  </a:lnTo>
                  <a:lnTo>
                    <a:pt x="555" y="6"/>
                  </a:lnTo>
                  <a:lnTo>
                    <a:pt x="606" y="1"/>
                  </a:lnTo>
                  <a:lnTo>
                    <a:pt x="659" y="0"/>
                  </a:lnTo>
                  <a:lnTo>
                    <a:pt x="659" y="0"/>
                  </a:lnTo>
                  <a:close/>
                  <a:moveTo>
                    <a:pt x="659" y="1728"/>
                  </a:moveTo>
                  <a:lnTo>
                    <a:pt x="659" y="1728"/>
                  </a:lnTo>
                  <a:lnTo>
                    <a:pt x="680" y="1728"/>
                  </a:lnTo>
                  <a:lnTo>
                    <a:pt x="700" y="1725"/>
                  </a:lnTo>
                  <a:lnTo>
                    <a:pt x="718" y="1723"/>
                  </a:lnTo>
                  <a:lnTo>
                    <a:pt x="737" y="1718"/>
                  </a:lnTo>
                  <a:lnTo>
                    <a:pt x="754" y="1713"/>
                  </a:lnTo>
                  <a:lnTo>
                    <a:pt x="769" y="1706"/>
                  </a:lnTo>
                  <a:lnTo>
                    <a:pt x="785" y="1698"/>
                  </a:lnTo>
                  <a:lnTo>
                    <a:pt x="798" y="1689"/>
                  </a:lnTo>
                  <a:lnTo>
                    <a:pt x="811" y="1678"/>
                  </a:lnTo>
                  <a:lnTo>
                    <a:pt x="824" y="1666"/>
                  </a:lnTo>
                  <a:lnTo>
                    <a:pt x="834" y="1653"/>
                  </a:lnTo>
                  <a:lnTo>
                    <a:pt x="845" y="1637"/>
                  </a:lnTo>
                  <a:lnTo>
                    <a:pt x="854" y="1622"/>
                  </a:lnTo>
                  <a:lnTo>
                    <a:pt x="864" y="1604"/>
                  </a:lnTo>
                  <a:lnTo>
                    <a:pt x="872" y="1584"/>
                  </a:lnTo>
                  <a:lnTo>
                    <a:pt x="879" y="1564"/>
                  </a:lnTo>
                  <a:lnTo>
                    <a:pt x="886" y="1541"/>
                  </a:lnTo>
                  <a:lnTo>
                    <a:pt x="892" y="1518"/>
                  </a:lnTo>
                  <a:lnTo>
                    <a:pt x="898" y="1493"/>
                  </a:lnTo>
                  <a:lnTo>
                    <a:pt x="903" y="1465"/>
                  </a:lnTo>
                  <a:lnTo>
                    <a:pt x="908" y="1437"/>
                  </a:lnTo>
                  <a:lnTo>
                    <a:pt x="911" y="1406"/>
                  </a:lnTo>
                  <a:lnTo>
                    <a:pt x="918" y="1341"/>
                  </a:lnTo>
                  <a:lnTo>
                    <a:pt x="922" y="1268"/>
                  </a:lnTo>
                  <a:lnTo>
                    <a:pt x="926" y="1189"/>
                  </a:lnTo>
                  <a:lnTo>
                    <a:pt x="927" y="1102"/>
                  </a:lnTo>
                  <a:lnTo>
                    <a:pt x="928" y="1009"/>
                  </a:lnTo>
                  <a:lnTo>
                    <a:pt x="928" y="1009"/>
                  </a:lnTo>
                  <a:lnTo>
                    <a:pt x="927" y="915"/>
                  </a:lnTo>
                  <a:lnTo>
                    <a:pt x="926" y="828"/>
                  </a:lnTo>
                  <a:lnTo>
                    <a:pt x="922" y="749"/>
                  </a:lnTo>
                  <a:lnTo>
                    <a:pt x="918" y="676"/>
                  </a:lnTo>
                  <a:lnTo>
                    <a:pt x="911" y="611"/>
                  </a:lnTo>
                  <a:lnTo>
                    <a:pt x="908" y="581"/>
                  </a:lnTo>
                  <a:lnTo>
                    <a:pt x="903" y="553"/>
                  </a:lnTo>
                  <a:lnTo>
                    <a:pt x="898" y="526"/>
                  </a:lnTo>
                  <a:lnTo>
                    <a:pt x="892" y="500"/>
                  </a:lnTo>
                  <a:lnTo>
                    <a:pt x="886" y="476"/>
                  </a:lnTo>
                  <a:lnTo>
                    <a:pt x="879" y="453"/>
                  </a:lnTo>
                  <a:lnTo>
                    <a:pt x="872" y="433"/>
                  </a:lnTo>
                  <a:lnTo>
                    <a:pt x="864" y="414"/>
                  </a:lnTo>
                  <a:lnTo>
                    <a:pt x="854" y="396"/>
                  </a:lnTo>
                  <a:lnTo>
                    <a:pt x="845" y="380"/>
                  </a:lnTo>
                  <a:lnTo>
                    <a:pt x="834" y="364"/>
                  </a:lnTo>
                  <a:lnTo>
                    <a:pt x="824" y="351"/>
                  </a:lnTo>
                  <a:lnTo>
                    <a:pt x="811" y="338"/>
                  </a:lnTo>
                  <a:lnTo>
                    <a:pt x="798" y="327"/>
                  </a:lnTo>
                  <a:lnTo>
                    <a:pt x="785" y="318"/>
                  </a:lnTo>
                  <a:lnTo>
                    <a:pt x="769" y="311"/>
                  </a:lnTo>
                  <a:lnTo>
                    <a:pt x="754" y="304"/>
                  </a:lnTo>
                  <a:lnTo>
                    <a:pt x="737" y="298"/>
                  </a:lnTo>
                  <a:lnTo>
                    <a:pt x="718" y="294"/>
                  </a:lnTo>
                  <a:lnTo>
                    <a:pt x="700" y="291"/>
                  </a:lnTo>
                  <a:lnTo>
                    <a:pt x="680" y="290"/>
                  </a:lnTo>
                  <a:lnTo>
                    <a:pt x="659" y="288"/>
                  </a:lnTo>
                  <a:lnTo>
                    <a:pt x="659" y="288"/>
                  </a:lnTo>
                  <a:lnTo>
                    <a:pt x="638" y="290"/>
                  </a:lnTo>
                  <a:lnTo>
                    <a:pt x="617" y="291"/>
                  </a:lnTo>
                  <a:lnTo>
                    <a:pt x="599" y="294"/>
                  </a:lnTo>
                  <a:lnTo>
                    <a:pt x="581" y="298"/>
                  </a:lnTo>
                  <a:lnTo>
                    <a:pt x="564" y="304"/>
                  </a:lnTo>
                  <a:lnTo>
                    <a:pt x="549" y="311"/>
                  </a:lnTo>
                  <a:lnTo>
                    <a:pt x="533" y="318"/>
                  </a:lnTo>
                  <a:lnTo>
                    <a:pt x="519" y="327"/>
                  </a:lnTo>
                  <a:lnTo>
                    <a:pt x="506" y="338"/>
                  </a:lnTo>
                  <a:lnTo>
                    <a:pt x="494" y="351"/>
                  </a:lnTo>
                  <a:lnTo>
                    <a:pt x="484" y="364"/>
                  </a:lnTo>
                  <a:lnTo>
                    <a:pt x="473" y="380"/>
                  </a:lnTo>
                  <a:lnTo>
                    <a:pt x="463" y="396"/>
                  </a:lnTo>
                  <a:lnTo>
                    <a:pt x="454" y="414"/>
                  </a:lnTo>
                  <a:lnTo>
                    <a:pt x="446" y="433"/>
                  </a:lnTo>
                  <a:lnTo>
                    <a:pt x="439" y="453"/>
                  </a:lnTo>
                  <a:lnTo>
                    <a:pt x="431" y="476"/>
                  </a:lnTo>
                  <a:lnTo>
                    <a:pt x="426" y="500"/>
                  </a:lnTo>
                  <a:lnTo>
                    <a:pt x="420" y="526"/>
                  </a:lnTo>
                  <a:lnTo>
                    <a:pt x="415" y="553"/>
                  </a:lnTo>
                  <a:lnTo>
                    <a:pt x="410" y="581"/>
                  </a:lnTo>
                  <a:lnTo>
                    <a:pt x="407" y="611"/>
                  </a:lnTo>
                  <a:lnTo>
                    <a:pt x="399" y="676"/>
                  </a:lnTo>
                  <a:lnTo>
                    <a:pt x="396" y="749"/>
                  </a:lnTo>
                  <a:lnTo>
                    <a:pt x="392" y="828"/>
                  </a:lnTo>
                  <a:lnTo>
                    <a:pt x="391" y="915"/>
                  </a:lnTo>
                  <a:lnTo>
                    <a:pt x="390" y="1009"/>
                  </a:lnTo>
                  <a:lnTo>
                    <a:pt x="390" y="1009"/>
                  </a:lnTo>
                  <a:lnTo>
                    <a:pt x="391" y="1102"/>
                  </a:lnTo>
                  <a:lnTo>
                    <a:pt x="392" y="1189"/>
                  </a:lnTo>
                  <a:lnTo>
                    <a:pt x="396" y="1268"/>
                  </a:lnTo>
                  <a:lnTo>
                    <a:pt x="399" y="1341"/>
                  </a:lnTo>
                  <a:lnTo>
                    <a:pt x="407" y="1406"/>
                  </a:lnTo>
                  <a:lnTo>
                    <a:pt x="410" y="1437"/>
                  </a:lnTo>
                  <a:lnTo>
                    <a:pt x="415" y="1465"/>
                  </a:lnTo>
                  <a:lnTo>
                    <a:pt x="420" y="1493"/>
                  </a:lnTo>
                  <a:lnTo>
                    <a:pt x="426" y="1518"/>
                  </a:lnTo>
                  <a:lnTo>
                    <a:pt x="431" y="1541"/>
                  </a:lnTo>
                  <a:lnTo>
                    <a:pt x="439" y="1564"/>
                  </a:lnTo>
                  <a:lnTo>
                    <a:pt x="446" y="1584"/>
                  </a:lnTo>
                  <a:lnTo>
                    <a:pt x="454" y="1604"/>
                  </a:lnTo>
                  <a:lnTo>
                    <a:pt x="463" y="1622"/>
                  </a:lnTo>
                  <a:lnTo>
                    <a:pt x="473" y="1637"/>
                  </a:lnTo>
                  <a:lnTo>
                    <a:pt x="484" y="1653"/>
                  </a:lnTo>
                  <a:lnTo>
                    <a:pt x="494" y="1666"/>
                  </a:lnTo>
                  <a:lnTo>
                    <a:pt x="506" y="1678"/>
                  </a:lnTo>
                  <a:lnTo>
                    <a:pt x="519" y="1689"/>
                  </a:lnTo>
                  <a:lnTo>
                    <a:pt x="533" y="1698"/>
                  </a:lnTo>
                  <a:lnTo>
                    <a:pt x="549" y="1706"/>
                  </a:lnTo>
                  <a:lnTo>
                    <a:pt x="564" y="1713"/>
                  </a:lnTo>
                  <a:lnTo>
                    <a:pt x="581" y="1718"/>
                  </a:lnTo>
                  <a:lnTo>
                    <a:pt x="599" y="1723"/>
                  </a:lnTo>
                  <a:lnTo>
                    <a:pt x="617" y="1725"/>
                  </a:lnTo>
                  <a:lnTo>
                    <a:pt x="638" y="1728"/>
                  </a:lnTo>
                  <a:lnTo>
                    <a:pt x="659" y="1728"/>
                  </a:lnTo>
                  <a:lnTo>
                    <a:pt x="659" y="1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1582738" y="2058988"/>
              <a:ext cx="573088" cy="1025525"/>
            </a:xfrm>
            <a:custGeom>
              <a:avLst/>
              <a:gdLst>
                <a:gd name="T0" fmla="*/ 0 w 1082"/>
                <a:gd name="T1" fmla="*/ 0 h 1939"/>
                <a:gd name="T2" fmla="*/ 1082 w 1082"/>
                <a:gd name="T3" fmla="*/ 0 h 1939"/>
                <a:gd name="T4" fmla="*/ 1082 w 1082"/>
                <a:gd name="T5" fmla="*/ 321 h 1939"/>
                <a:gd name="T6" fmla="*/ 391 w 1082"/>
                <a:gd name="T7" fmla="*/ 321 h 1939"/>
                <a:gd name="T8" fmla="*/ 391 w 1082"/>
                <a:gd name="T9" fmla="*/ 776 h 1939"/>
                <a:gd name="T10" fmla="*/ 1041 w 1082"/>
                <a:gd name="T11" fmla="*/ 776 h 1939"/>
                <a:gd name="T12" fmla="*/ 1041 w 1082"/>
                <a:gd name="T13" fmla="*/ 1097 h 1939"/>
                <a:gd name="T14" fmla="*/ 391 w 1082"/>
                <a:gd name="T15" fmla="*/ 1097 h 1939"/>
                <a:gd name="T16" fmla="*/ 391 w 1082"/>
                <a:gd name="T17" fmla="*/ 1939 h 1939"/>
                <a:gd name="T18" fmla="*/ 0 w 1082"/>
                <a:gd name="T19" fmla="*/ 1939 h 1939"/>
                <a:gd name="T20" fmla="*/ 0 w 1082"/>
                <a:gd name="T21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2" h="1939">
                  <a:moveTo>
                    <a:pt x="0" y="0"/>
                  </a:moveTo>
                  <a:lnTo>
                    <a:pt x="1082" y="0"/>
                  </a:lnTo>
                  <a:lnTo>
                    <a:pt x="1082" y="321"/>
                  </a:lnTo>
                  <a:lnTo>
                    <a:pt x="391" y="321"/>
                  </a:lnTo>
                  <a:lnTo>
                    <a:pt x="391" y="776"/>
                  </a:lnTo>
                  <a:lnTo>
                    <a:pt x="1041" y="776"/>
                  </a:lnTo>
                  <a:lnTo>
                    <a:pt x="1041" y="1097"/>
                  </a:lnTo>
                  <a:lnTo>
                    <a:pt x="391" y="1097"/>
                  </a:lnTo>
                  <a:lnTo>
                    <a:pt x="391" y="1939"/>
                  </a:lnTo>
                  <a:lnTo>
                    <a:pt x="0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193925" y="2058988"/>
              <a:ext cx="654050" cy="1025525"/>
            </a:xfrm>
            <a:custGeom>
              <a:avLst/>
              <a:gdLst>
                <a:gd name="T0" fmla="*/ 1237 w 1237"/>
                <a:gd name="T1" fmla="*/ 0 h 1939"/>
                <a:gd name="T2" fmla="*/ 1237 w 1237"/>
                <a:gd name="T3" fmla="*/ 321 h 1939"/>
                <a:gd name="T4" fmla="*/ 814 w 1237"/>
                <a:gd name="T5" fmla="*/ 321 h 1939"/>
                <a:gd name="T6" fmla="*/ 814 w 1237"/>
                <a:gd name="T7" fmla="*/ 1939 h 1939"/>
                <a:gd name="T8" fmla="*/ 423 w 1237"/>
                <a:gd name="T9" fmla="*/ 1939 h 1939"/>
                <a:gd name="T10" fmla="*/ 423 w 1237"/>
                <a:gd name="T11" fmla="*/ 321 h 1939"/>
                <a:gd name="T12" fmla="*/ 0 w 1237"/>
                <a:gd name="T13" fmla="*/ 321 h 1939"/>
                <a:gd name="T14" fmla="*/ 0 w 1237"/>
                <a:gd name="T15" fmla="*/ 0 h 1939"/>
                <a:gd name="T16" fmla="*/ 1237 w 1237"/>
                <a:gd name="T17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7" h="1939">
                  <a:moveTo>
                    <a:pt x="1237" y="0"/>
                  </a:moveTo>
                  <a:lnTo>
                    <a:pt x="1237" y="321"/>
                  </a:lnTo>
                  <a:lnTo>
                    <a:pt x="814" y="321"/>
                  </a:lnTo>
                  <a:lnTo>
                    <a:pt x="814" y="1939"/>
                  </a:lnTo>
                  <a:lnTo>
                    <a:pt x="423" y="1939"/>
                  </a:lnTo>
                  <a:lnTo>
                    <a:pt x="423" y="321"/>
                  </a:lnTo>
                  <a:lnTo>
                    <a:pt x="0" y="321"/>
                  </a:lnTo>
                  <a:lnTo>
                    <a:pt x="0" y="0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876550" y="2058988"/>
              <a:ext cx="1068388" cy="1025525"/>
            </a:xfrm>
            <a:custGeom>
              <a:avLst/>
              <a:gdLst>
                <a:gd name="T0" fmla="*/ 0 w 2018"/>
                <a:gd name="T1" fmla="*/ 0 h 1939"/>
                <a:gd name="T2" fmla="*/ 375 w 2018"/>
                <a:gd name="T3" fmla="*/ 0 h 1939"/>
                <a:gd name="T4" fmla="*/ 589 w 2018"/>
                <a:gd name="T5" fmla="*/ 1434 h 1939"/>
                <a:gd name="T6" fmla="*/ 594 w 2018"/>
                <a:gd name="T7" fmla="*/ 1434 h 1939"/>
                <a:gd name="T8" fmla="*/ 822 w 2018"/>
                <a:gd name="T9" fmla="*/ 0 h 1939"/>
                <a:gd name="T10" fmla="*/ 1197 w 2018"/>
                <a:gd name="T11" fmla="*/ 0 h 1939"/>
                <a:gd name="T12" fmla="*/ 1424 w 2018"/>
                <a:gd name="T13" fmla="*/ 1434 h 1939"/>
                <a:gd name="T14" fmla="*/ 1430 w 2018"/>
                <a:gd name="T15" fmla="*/ 1434 h 1939"/>
                <a:gd name="T16" fmla="*/ 1644 w 2018"/>
                <a:gd name="T17" fmla="*/ 0 h 1939"/>
                <a:gd name="T18" fmla="*/ 2018 w 2018"/>
                <a:gd name="T19" fmla="*/ 0 h 1939"/>
                <a:gd name="T20" fmla="*/ 1666 w 2018"/>
                <a:gd name="T21" fmla="*/ 1939 h 1939"/>
                <a:gd name="T22" fmla="*/ 1229 w 2018"/>
                <a:gd name="T23" fmla="*/ 1939 h 1939"/>
                <a:gd name="T24" fmla="*/ 1012 w 2018"/>
                <a:gd name="T25" fmla="*/ 532 h 1939"/>
                <a:gd name="T26" fmla="*/ 1006 w 2018"/>
                <a:gd name="T27" fmla="*/ 532 h 1939"/>
                <a:gd name="T28" fmla="*/ 789 w 2018"/>
                <a:gd name="T29" fmla="*/ 1939 h 1939"/>
                <a:gd name="T30" fmla="*/ 353 w 2018"/>
                <a:gd name="T31" fmla="*/ 1939 h 1939"/>
                <a:gd name="T32" fmla="*/ 0 w 2018"/>
                <a:gd name="T33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8" h="1939">
                  <a:moveTo>
                    <a:pt x="0" y="0"/>
                  </a:moveTo>
                  <a:lnTo>
                    <a:pt x="375" y="0"/>
                  </a:lnTo>
                  <a:lnTo>
                    <a:pt x="589" y="1434"/>
                  </a:lnTo>
                  <a:lnTo>
                    <a:pt x="594" y="1434"/>
                  </a:lnTo>
                  <a:lnTo>
                    <a:pt x="822" y="0"/>
                  </a:lnTo>
                  <a:lnTo>
                    <a:pt x="1197" y="0"/>
                  </a:lnTo>
                  <a:lnTo>
                    <a:pt x="1424" y="1434"/>
                  </a:lnTo>
                  <a:lnTo>
                    <a:pt x="1430" y="1434"/>
                  </a:lnTo>
                  <a:lnTo>
                    <a:pt x="1644" y="0"/>
                  </a:lnTo>
                  <a:lnTo>
                    <a:pt x="2018" y="0"/>
                  </a:lnTo>
                  <a:lnTo>
                    <a:pt x="1666" y="1939"/>
                  </a:lnTo>
                  <a:lnTo>
                    <a:pt x="1229" y="1939"/>
                  </a:lnTo>
                  <a:lnTo>
                    <a:pt x="1012" y="532"/>
                  </a:lnTo>
                  <a:lnTo>
                    <a:pt x="1006" y="532"/>
                  </a:lnTo>
                  <a:lnTo>
                    <a:pt x="789" y="1939"/>
                  </a:lnTo>
                  <a:lnTo>
                    <a:pt x="353" y="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5"/>
            <p:cNvSpPr>
              <a:spLocks noEditPoints="1"/>
            </p:cNvSpPr>
            <p:nvPr/>
          </p:nvSpPr>
          <p:spPr bwMode="auto">
            <a:xfrm>
              <a:off x="3930650" y="2058988"/>
              <a:ext cx="798513" cy="1025525"/>
            </a:xfrm>
            <a:custGeom>
              <a:avLst/>
              <a:gdLst>
                <a:gd name="T0" fmla="*/ 512 w 1508"/>
                <a:gd name="T1" fmla="*/ 0 h 1939"/>
                <a:gd name="T2" fmla="*/ 995 w 1508"/>
                <a:gd name="T3" fmla="*/ 0 h 1939"/>
                <a:gd name="T4" fmla="*/ 1508 w 1508"/>
                <a:gd name="T5" fmla="*/ 1939 h 1939"/>
                <a:gd name="T6" fmla="*/ 1101 w 1508"/>
                <a:gd name="T7" fmla="*/ 1939 h 1939"/>
                <a:gd name="T8" fmla="*/ 1012 w 1508"/>
                <a:gd name="T9" fmla="*/ 1528 h 1939"/>
                <a:gd name="T10" fmla="*/ 496 w 1508"/>
                <a:gd name="T11" fmla="*/ 1528 h 1939"/>
                <a:gd name="T12" fmla="*/ 406 w 1508"/>
                <a:gd name="T13" fmla="*/ 1939 h 1939"/>
                <a:gd name="T14" fmla="*/ 0 w 1508"/>
                <a:gd name="T15" fmla="*/ 1939 h 1939"/>
                <a:gd name="T16" fmla="*/ 512 w 1508"/>
                <a:gd name="T17" fmla="*/ 0 h 1939"/>
                <a:gd name="T18" fmla="*/ 564 w 1508"/>
                <a:gd name="T19" fmla="*/ 1208 h 1939"/>
                <a:gd name="T20" fmla="*/ 943 w 1508"/>
                <a:gd name="T21" fmla="*/ 1208 h 1939"/>
                <a:gd name="T22" fmla="*/ 757 w 1508"/>
                <a:gd name="T23" fmla="*/ 336 h 1939"/>
                <a:gd name="T24" fmla="*/ 751 w 1508"/>
                <a:gd name="T25" fmla="*/ 336 h 1939"/>
                <a:gd name="T26" fmla="*/ 564 w 1508"/>
                <a:gd name="T27" fmla="*/ 1208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8" h="1939">
                  <a:moveTo>
                    <a:pt x="512" y="0"/>
                  </a:moveTo>
                  <a:lnTo>
                    <a:pt x="995" y="0"/>
                  </a:lnTo>
                  <a:lnTo>
                    <a:pt x="1508" y="1939"/>
                  </a:lnTo>
                  <a:lnTo>
                    <a:pt x="1101" y="1939"/>
                  </a:lnTo>
                  <a:lnTo>
                    <a:pt x="1012" y="1528"/>
                  </a:lnTo>
                  <a:lnTo>
                    <a:pt x="496" y="1528"/>
                  </a:lnTo>
                  <a:lnTo>
                    <a:pt x="406" y="1939"/>
                  </a:lnTo>
                  <a:lnTo>
                    <a:pt x="0" y="1939"/>
                  </a:lnTo>
                  <a:lnTo>
                    <a:pt x="512" y="0"/>
                  </a:lnTo>
                  <a:close/>
                  <a:moveTo>
                    <a:pt x="564" y="1208"/>
                  </a:moveTo>
                  <a:lnTo>
                    <a:pt x="943" y="1208"/>
                  </a:lnTo>
                  <a:lnTo>
                    <a:pt x="757" y="336"/>
                  </a:lnTo>
                  <a:lnTo>
                    <a:pt x="751" y="336"/>
                  </a:lnTo>
                  <a:lnTo>
                    <a:pt x="564" y="1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6"/>
            <p:cNvSpPr>
              <a:spLocks noEditPoints="1"/>
            </p:cNvSpPr>
            <p:nvPr/>
          </p:nvSpPr>
          <p:spPr bwMode="auto">
            <a:xfrm>
              <a:off x="4800600" y="2058988"/>
              <a:ext cx="693738" cy="1025525"/>
            </a:xfrm>
            <a:custGeom>
              <a:avLst/>
              <a:gdLst>
                <a:gd name="T0" fmla="*/ 751 w 1313"/>
                <a:gd name="T1" fmla="*/ 0 h 1939"/>
                <a:gd name="T2" fmla="*/ 863 w 1313"/>
                <a:gd name="T3" fmla="*/ 12 h 1939"/>
                <a:gd name="T4" fmla="*/ 961 w 1313"/>
                <a:gd name="T5" fmla="*/ 39 h 1939"/>
                <a:gd name="T6" fmla="*/ 1045 w 1313"/>
                <a:gd name="T7" fmla="*/ 82 h 1939"/>
                <a:gd name="T8" fmla="*/ 1116 w 1313"/>
                <a:gd name="T9" fmla="*/ 141 h 1939"/>
                <a:gd name="T10" fmla="*/ 1171 w 1313"/>
                <a:gd name="T11" fmla="*/ 216 h 1939"/>
                <a:gd name="T12" fmla="*/ 1210 w 1313"/>
                <a:gd name="T13" fmla="*/ 305 h 1939"/>
                <a:gd name="T14" fmla="*/ 1233 w 1313"/>
                <a:gd name="T15" fmla="*/ 411 h 1939"/>
                <a:gd name="T16" fmla="*/ 1237 w 1313"/>
                <a:gd name="T17" fmla="*/ 500 h 1939"/>
                <a:gd name="T18" fmla="*/ 1223 w 1313"/>
                <a:gd name="T19" fmla="*/ 656 h 1939"/>
                <a:gd name="T20" fmla="*/ 1201 w 1313"/>
                <a:gd name="T21" fmla="*/ 733 h 1939"/>
                <a:gd name="T22" fmla="*/ 1169 w 1313"/>
                <a:gd name="T23" fmla="*/ 802 h 1939"/>
                <a:gd name="T24" fmla="*/ 1126 w 1313"/>
                <a:gd name="T25" fmla="*/ 860 h 1939"/>
                <a:gd name="T26" fmla="*/ 1073 w 1313"/>
                <a:gd name="T27" fmla="*/ 909 h 1939"/>
                <a:gd name="T28" fmla="*/ 1010 w 1313"/>
                <a:gd name="T29" fmla="*/ 947 h 1939"/>
                <a:gd name="T30" fmla="*/ 935 w 1313"/>
                <a:gd name="T31" fmla="*/ 973 h 1939"/>
                <a:gd name="T32" fmla="*/ 939 w 1313"/>
                <a:gd name="T33" fmla="*/ 986 h 1939"/>
                <a:gd name="T34" fmla="*/ 1024 w 1313"/>
                <a:gd name="T35" fmla="*/ 1009 h 1939"/>
                <a:gd name="T36" fmla="*/ 1090 w 1313"/>
                <a:gd name="T37" fmla="*/ 1042 h 1939"/>
                <a:gd name="T38" fmla="*/ 1140 w 1313"/>
                <a:gd name="T39" fmla="*/ 1092 h 1939"/>
                <a:gd name="T40" fmla="*/ 1176 w 1313"/>
                <a:gd name="T41" fmla="*/ 1156 h 1939"/>
                <a:gd name="T42" fmla="*/ 1201 w 1313"/>
                <a:gd name="T43" fmla="*/ 1239 h 1939"/>
                <a:gd name="T44" fmla="*/ 1218 w 1313"/>
                <a:gd name="T45" fmla="*/ 1371 h 1939"/>
                <a:gd name="T46" fmla="*/ 1227 w 1313"/>
                <a:gd name="T47" fmla="*/ 1575 h 1939"/>
                <a:gd name="T48" fmla="*/ 1236 w 1313"/>
                <a:gd name="T49" fmla="*/ 1765 h 1939"/>
                <a:gd name="T50" fmla="*/ 1255 w 1313"/>
                <a:gd name="T51" fmla="*/ 1850 h 1939"/>
                <a:gd name="T52" fmla="*/ 1289 w 1313"/>
                <a:gd name="T53" fmla="*/ 1905 h 1939"/>
                <a:gd name="T54" fmla="*/ 890 w 1313"/>
                <a:gd name="T55" fmla="*/ 1939 h 1939"/>
                <a:gd name="T56" fmla="*/ 868 w 1313"/>
                <a:gd name="T57" fmla="*/ 1895 h 1939"/>
                <a:gd name="T58" fmla="*/ 845 w 1313"/>
                <a:gd name="T59" fmla="*/ 1792 h 1939"/>
                <a:gd name="T60" fmla="*/ 831 w 1313"/>
                <a:gd name="T61" fmla="*/ 1364 h 1939"/>
                <a:gd name="T62" fmla="*/ 814 w 1313"/>
                <a:gd name="T63" fmla="*/ 1260 h 1939"/>
                <a:gd name="T64" fmla="*/ 773 w 1313"/>
                <a:gd name="T65" fmla="*/ 1184 h 1939"/>
                <a:gd name="T66" fmla="*/ 702 w 1313"/>
                <a:gd name="T67" fmla="*/ 1136 h 1939"/>
                <a:gd name="T68" fmla="*/ 600 w 1313"/>
                <a:gd name="T69" fmla="*/ 1119 h 1939"/>
                <a:gd name="T70" fmla="*/ 0 w 1313"/>
                <a:gd name="T71" fmla="*/ 0 h 1939"/>
                <a:gd name="T72" fmla="*/ 588 w 1313"/>
                <a:gd name="T73" fmla="*/ 846 h 1939"/>
                <a:gd name="T74" fmla="*/ 705 w 1313"/>
                <a:gd name="T75" fmla="*/ 821 h 1939"/>
                <a:gd name="T76" fmla="*/ 750 w 1313"/>
                <a:gd name="T77" fmla="*/ 796 h 1939"/>
                <a:gd name="T78" fmla="*/ 788 w 1313"/>
                <a:gd name="T79" fmla="*/ 762 h 1939"/>
                <a:gd name="T80" fmla="*/ 817 w 1313"/>
                <a:gd name="T81" fmla="*/ 717 h 1939"/>
                <a:gd name="T82" fmla="*/ 836 w 1313"/>
                <a:gd name="T83" fmla="*/ 661 h 1939"/>
                <a:gd name="T84" fmla="*/ 847 w 1313"/>
                <a:gd name="T85" fmla="*/ 557 h 1939"/>
                <a:gd name="T86" fmla="*/ 837 w 1313"/>
                <a:gd name="T87" fmla="*/ 465 h 1939"/>
                <a:gd name="T88" fmla="*/ 807 w 1313"/>
                <a:gd name="T89" fmla="*/ 393 h 1939"/>
                <a:gd name="T90" fmla="*/ 778 w 1313"/>
                <a:gd name="T91" fmla="*/ 355 h 1939"/>
                <a:gd name="T92" fmla="*/ 738 w 1313"/>
                <a:gd name="T93" fmla="*/ 325 h 1939"/>
                <a:gd name="T94" fmla="*/ 638 w 1313"/>
                <a:gd name="T95" fmla="*/ 292 h 1939"/>
                <a:gd name="T96" fmla="*/ 391 w 1313"/>
                <a:gd name="T97" fmla="*/ 847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3" h="1939">
                  <a:moveTo>
                    <a:pt x="0" y="0"/>
                  </a:moveTo>
                  <a:lnTo>
                    <a:pt x="722" y="0"/>
                  </a:lnTo>
                  <a:lnTo>
                    <a:pt x="722" y="0"/>
                  </a:lnTo>
                  <a:lnTo>
                    <a:pt x="751" y="0"/>
                  </a:lnTo>
                  <a:lnTo>
                    <a:pt x="781" y="1"/>
                  </a:lnTo>
                  <a:lnTo>
                    <a:pt x="808" y="4"/>
                  </a:lnTo>
                  <a:lnTo>
                    <a:pt x="836" y="7"/>
                  </a:lnTo>
                  <a:lnTo>
                    <a:pt x="863" y="12"/>
                  </a:lnTo>
                  <a:lnTo>
                    <a:pt x="889" y="17"/>
                  </a:lnTo>
                  <a:lnTo>
                    <a:pt x="914" y="24"/>
                  </a:lnTo>
                  <a:lnTo>
                    <a:pt x="938" y="31"/>
                  </a:lnTo>
                  <a:lnTo>
                    <a:pt x="961" y="39"/>
                  </a:lnTo>
                  <a:lnTo>
                    <a:pt x="984" y="49"/>
                  </a:lnTo>
                  <a:lnTo>
                    <a:pt x="1005" y="59"/>
                  </a:lnTo>
                  <a:lnTo>
                    <a:pt x="1026" y="70"/>
                  </a:lnTo>
                  <a:lnTo>
                    <a:pt x="1045" y="82"/>
                  </a:lnTo>
                  <a:lnTo>
                    <a:pt x="1064" y="96"/>
                  </a:lnTo>
                  <a:lnTo>
                    <a:pt x="1083" y="111"/>
                  </a:lnTo>
                  <a:lnTo>
                    <a:pt x="1100" y="125"/>
                  </a:lnTo>
                  <a:lnTo>
                    <a:pt x="1116" y="141"/>
                  </a:lnTo>
                  <a:lnTo>
                    <a:pt x="1131" y="158"/>
                  </a:lnTo>
                  <a:lnTo>
                    <a:pt x="1146" y="177"/>
                  </a:lnTo>
                  <a:lnTo>
                    <a:pt x="1159" y="196"/>
                  </a:lnTo>
                  <a:lnTo>
                    <a:pt x="1171" y="216"/>
                  </a:lnTo>
                  <a:lnTo>
                    <a:pt x="1183" y="236"/>
                  </a:lnTo>
                  <a:lnTo>
                    <a:pt x="1192" y="259"/>
                  </a:lnTo>
                  <a:lnTo>
                    <a:pt x="1202" y="281"/>
                  </a:lnTo>
                  <a:lnTo>
                    <a:pt x="1210" y="305"/>
                  </a:lnTo>
                  <a:lnTo>
                    <a:pt x="1217" y="330"/>
                  </a:lnTo>
                  <a:lnTo>
                    <a:pt x="1223" y="356"/>
                  </a:lnTo>
                  <a:lnTo>
                    <a:pt x="1229" y="382"/>
                  </a:lnTo>
                  <a:lnTo>
                    <a:pt x="1233" y="411"/>
                  </a:lnTo>
                  <a:lnTo>
                    <a:pt x="1235" y="439"/>
                  </a:lnTo>
                  <a:lnTo>
                    <a:pt x="1237" y="469"/>
                  </a:lnTo>
                  <a:lnTo>
                    <a:pt x="1237" y="500"/>
                  </a:lnTo>
                  <a:lnTo>
                    <a:pt x="1237" y="500"/>
                  </a:lnTo>
                  <a:lnTo>
                    <a:pt x="1236" y="547"/>
                  </a:lnTo>
                  <a:lnTo>
                    <a:pt x="1233" y="592"/>
                  </a:lnTo>
                  <a:lnTo>
                    <a:pt x="1227" y="635"/>
                  </a:lnTo>
                  <a:lnTo>
                    <a:pt x="1223" y="656"/>
                  </a:lnTo>
                  <a:lnTo>
                    <a:pt x="1218" y="677"/>
                  </a:lnTo>
                  <a:lnTo>
                    <a:pt x="1212" y="697"/>
                  </a:lnTo>
                  <a:lnTo>
                    <a:pt x="1206" y="716"/>
                  </a:lnTo>
                  <a:lnTo>
                    <a:pt x="1201" y="733"/>
                  </a:lnTo>
                  <a:lnTo>
                    <a:pt x="1193" y="752"/>
                  </a:lnTo>
                  <a:lnTo>
                    <a:pt x="1185" y="769"/>
                  </a:lnTo>
                  <a:lnTo>
                    <a:pt x="1177" y="786"/>
                  </a:lnTo>
                  <a:lnTo>
                    <a:pt x="1169" y="802"/>
                  </a:lnTo>
                  <a:lnTo>
                    <a:pt x="1158" y="818"/>
                  </a:lnTo>
                  <a:lnTo>
                    <a:pt x="1148" y="833"/>
                  </a:lnTo>
                  <a:lnTo>
                    <a:pt x="1138" y="847"/>
                  </a:lnTo>
                  <a:lnTo>
                    <a:pt x="1126" y="860"/>
                  </a:lnTo>
                  <a:lnTo>
                    <a:pt x="1113" y="873"/>
                  </a:lnTo>
                  <a:lnTo>
                    <a:pt x="1101" y="887"/>
                  </a:lnTo>
                  <a:lnTo>
                    <a:pt x="1087" y="898"/>
                  </a:lnTo>
                  <a:lnTo>
                    <a:pt x="1073" y="909"/>
                  </a:lnTo>
                  <a:lnTo>
                    <a:pt x="1058" y="920"/>
                  </a:lnTo>
                  <a:lnTo>
                    <a:pt x="1042" y="929"/>
                  </a:lnTo>
                  <a:lnTo>
                    <a:pt x="1026" y="939"/>
                  </a:lnTo>
                  <a:lnTo>
                    <a:pt x="1010" y="947"/>
                  </a:lnTo>
                  <a:lnTo>
                    <a:pt x="992" y="954"/>
                  </a:lnTo>
                  <a:lnTo>
                    <a:pt x="973" y="961"/>
                  </a:lnTo>
                  <a:lnTo>
                    <a:pt x="954" y="967"/>
                  </a:lnTo>
                  <a:lnTo>
                    <a:pt x="935" y="973"/>
                  </a:lnTo>
                  <a:lnTo>
                    <a:pt x="915" y="978"/>
                  </a:lnTo>
                  <a:lnTo>
                    <a:pt x="915" y="983"/>
                  </a:lnTo>
                  <a:lnTo>
                    <a:pt x="915" y="983"/>
                  </a:lnTo>
                  <a:lnTo>
                    <a:pt x="939" y="986"/>
                  </a:lnTo>
                  <a:lnTo>
                    <a:pt x="962" y="991"/>
                  </a:lnTo>
                  <a:lnTo>
                    <a:pt x="984" y="996"/>
                  </a:lnTo>
                  <a:lnTo>
                    <a:pt x="1004" y="1002"/>
                  </a:lnTo>
                  <a:lnTo>
                    <a:pt x="1024" y="1009"/>
                  </a:lnTo>
                  <a:lnTo>
                    <a:pt x="1042" y="1016"/>
                  </a:lnTo>
                  <a:lnTo>
                    <a:pt x="1058" y="1024"/>
                  </a:lnTo>
                  <a:lnTo>
                    <a:pt x="1075" y="1032"/>
                  </a:lnTo>
                  <a:lnTo>
                    <a:pt x="1090" y="1042"/>
                  </a:lnTo>
                  <a:lnTo>
                    <a:pt x="1103" y="1053"/>
                  </a:lnTo>
                  <a:lnTo>
                    <a:pt x="1116" y="1065"/>
                  </a:lnTo>
                  <a:lnTo>
                    <a:pt x="1128" y="1078"/>
                  </a:lnTo>
                  <a:lnTo>
                    <a:pt x="1140" y="1092"/>
                  </a:lnTo>
                  <a:lnTo>
                    <a:pt x="1151" y="1106"/>
                  </a:lnTo>
                  <a:lnTo>
                    <a:pt x="1160" y="1121"/>
                  </a:lnTo>
                  <a:lnTo>
                    <a:pt x="1169" y="1138"/>
                  </a:lnTo>
                  <a:lnTo>
                    <a:pt x="1176" y="1156"/>
                  </a:lnTo>
                  <a:lnTo>
                    <a:pt x="1184" y="1175"/>
                  </a:lnTo>
                  <a:lnTo>
                    <a:pt x="1190" y="1195"/>
                  </a:lnTo>
                  <a:lnTo>
                    <a:pt x="1196" y="1216"/>
                  </a:lnTo>
                  <a:lnTo>
                    <a:pt x="1201" y="1239"/>
                  </a:lnTo>
                  <a:lnTo>
                    <a:pt x="1205" y="1263"/>
                  </a:lnTo>
                  <a:lnTo>
                    <a:pt x="1210" y="1288"/>
                  </a:lnTo>
                  <a:lnTo>
                    <a:pt x="1214" y="1315"/>
                  </a:lnTo>
                  <a:lnTo>
                    <a:pt x="1218" y="1371"/>
                  </a:lnTo>
                  <a:lnTo>
                    <a:pt x="1223" y="1434"/>
                  </a:lnTo>
                  <a:lnTo>
                    <a:pt x="1225" y="1501"/>
                  </a:lnTo>
                  <a:lnTo>
                    <a:pt x="1227" y="1575"/>
                  </a:lnTo>
                  <a:lnTo>
                    <a:pt x="1227" y="1575"/>
                  </a:lnTo>
                  <a:lnTo>
                    <a:pt x="1228" y="1647"/>
                  </a:lnTo>
                  <a:lnTo>
                    <a:pt x="1231" y="1710"/>
                  </a:lnTo>
                  <a:lnTo>
                    <a:pt x="1234" y="1738"/>
                  </a:lnTo>
                  <a:lnTo>
                    <a:pt x="1236" y="1765"/>
                  </a:lnTo>
                  <a:lnTo>
                    <a:pt x="1240" y="1788"/>
                  </a:lnTo>
                  <a:lnTo>
                    <a:pt x="1243" y="1811"/>
                  </a:lnTo>
                  <a:lnTo>
                    <a:pt x="1249" y="1831"/>
                  </a:lnTo>
                  <a:lnTo>
                    <a:pt x="1255" y="1850"/>
                  </a:lnTo>
                  <a:lnTo>
                    <a:pt x="1261" y="1867"/>
                  </a:lnTo>
                  <a:lnTo>
                    <a:pt x="1269" y="1881"/>
                  </a:lnTo>
                  <a:lnTo>
                    <a:pt x="1279" y="1894"/>
                  </a:lnTo>
                  <a:lnTo>
                    <a:pt x="1289" y="1905"/>
                  </a:lnTo>
                  <a:lnTo>
                    <a:pt x="1300" y="1915"/>
                  </a:lnTo>
                  <a:lnTo>
                    <a:pt x="1313" y="1922"/>
                  </a:lnTo>
                  <a:lnTo>
                    <a:pt x="1313" y="1939"/>
                  </a:lnTo>
                  <a:lnTo>
                    <a:pt x="890" y="1939"/>
                  </a:lnTo>
                  <a:lnTo>
                    <a:pt x="890" y="1939"/>
                  </a:lnTo>
                  <a:lnTo>
                    <a:pt x="883" y="1928"/>
                  </a:lnTo>
                  <a:lnTo>
                    <a:pt x="877" y="1918"/>
                  </a:lnTo>
                  <a:lnTo>
                    <a:pt x="868" y="1895"/>
                  </a:lnTo>
                  <a:lnTo>
                    <a:pt x="859" y="1870"/>
                  </a:lnTo>
                  <a:lnTo>
                    <a:pt x="852" y="1845"/>
                  </a:lnTo>
                  <a:lnTo>
                    <a:pt x="849" y="1819"/>
                  </a:lnTo>
                  <a:lnTo>
                    <a:pt x="845" y="1792"/>
                  </a:lnTo>
                  <a:lnTo>
                    <a:pt x="843" y="1763"/>
                  </a:lnTo>
                  <a:lnTo>
                    <a:pt x="842" y="1735"/>
                  </a:lnTo>
                  <a:lnTo>
                    <a:pt x="831" y="1364"/>
                  </a:lnTo>
                  <a:lnTo>
                    <a:pt x="831" y="1364"/>
                  </a:lnTo>
                  <a:lnTo>
                    <a:pt x="829" y="1335"/>
                  </a:lnTo>
                  <a:lnTo>
                    <a:pt x="826" y="1309"/>
                  </a:lnTo>
                  <a:lnTo>
                    <a:pt x="821" y="1284"/>
                  </a:lnTo>
                  <a:lnTo>
                    <a:pt x="814" y="1260"/>
                  </a:lnTo>
                  <a:lnTo>
                    <a:pt x="806" y="1239"/>
                  </a:lnTo>
                  <a:lnTo>
                    <a:pt x="797" y="1219"/>
                  </a:lnTo>
                  <a:lnTo>
                    <a:pt x="786" y="1201"/>
                  </a:lnTo>
                  <a:lnTo>
                    <a:pt x="773" y="1184"/>
                  </a:lnTo>
                  <a:lnTo>
                    <a:pt x="757" y="1169"/>
                  </a:lnTo>
                  <a:lnTo>
                    <a:pt x="741" y="1156"/>
                  </a:lnTo>
                  <a:lnTo>
                    <a:pt x="722" y="1145"/>
                  </a:lnTo>
                  <a:lnTo>
                    <a:pt x="702" y="1136"/>
                  </a:lnTo>
                  <a:lnTo>
                    <a:pt x="679" y="1129"/>
                  </a:lnTo>
                  <a:lnTo>
                    <a:pt x="656" y="1123"/>
                  </a:lnTo>
                  <a:lnTo>
                    <a:pt x="628" y="1120"/>
                  </a:lnTo>
                  <a:lnTo>
                    <a:pt x="600" y="1119"/>
                  </a:lnTo>
                  <a:lnTo>
                    <a:pt x="391" y="1119"/>
                  </a:lnTo>
                  <a:lnTo>
                    <a:pt x="391" y="1939"/>
                  </a:lnTo>
                  <a:lnTo>
                    <a:pt x="0" y="1939"/>
                  </a:lnTo>
                  <a:lnTo>
                    <a:pt x="0" y="0"/>
                  </a:lnTo>
                  <a:close/>
                  <a:moveTo>
                    <a:pt x="391" y="847"/>
                  </a:moveTo>
                  <a:lnTo>
                    <a:pt x="554" y="847"/>
                  </a:lnTo>
                  <a:lnTo>
                    <a:pt x="554" y="847"/>
                  </a:lnTo>
                  <a:lnTo>
                    <a:pt x="588" y="846"/>
                  </a:lnTo>
                  <a:lnTo>
                    <a:pt x="620" y="843"/>
                  </a:lnTo>
                  <a:lnTo>
                    <a:pt x="651" y="838"/>
                  </a:lnTo>
                  <a:lnTo>
                    <a:pt x="679" y="831"/>
                  </a:lnTo>
                  <a:lnTo>
                    <a:pt x="705" y="821"/>
                  </a:lnTo>
                  <a:lnTo>
                    <a:pt x="717" y="817"/>
                  </a:lnTo>
                  <a:lnTo>
                    <a:pt x="729" y="811"/>
                  </a:lnTo>
                  <a:lnTo>
                    <a:pt x="740" y="803"/>
                  </a:lnTo>
                  <a:lnTo>
                    <a:pt x="750" y="796"/>
                  </a:lnTo>
                  <a:lnTo>
                    <a:pt x="761" y="788"/>
                  </a:lnTo>
                  <a:lnTo>
                    <a:pt x="770" y="780"/>
                  </a:lnTo>
                  <a:lnTo>
                    <a:pt x="780" y="771"/>
                  </a:lnTo>
                  <a:lnTo>
                    <a:pt x="788" y="762"/>
                  </a:lnTo>
                  <a:lnTo>
                    <a:pt x="797" y="751"/>
                  </a:lnTo>
                  <a:lnTo>
                    <a:pt x="804" y="741"/>
                  </a:lnTo>
                  <a:lnTo>
                    <a:pt x="811" y="729"/>
                  </a:lnTo>
                  <a:lnTo>
                    <a:pt x="817" y="717"/>
                  </a:lnTo>
                  <a:lnTo>
                    <a:pt x="823" y="704"/>
                  </a:lnTo>
                  <a:lnTo>
                    <a:pt x="827" y="690"/>
                  </a:lnTo>
                  <a:lnTo>
                    <a:pt x="832" y="675"/>
                  </a:lnTo>
                  <a:lnTo>
                    <a:pt x="836" y="661"/>
                  </a:lnTo>
                  <a:lnTo>
                    <a:pt x="839" y="646"/>
                  </a:lnTo>
                  <a:lnTo>
                    <a:pt x="842" y="629"/>
                  </a:lnTo>
                  <a:lnTo>
                    <a:pt x="845" y="595"/>
                  </a:lnTo>
                  <a:lnTo>
                    <a:pt x="847" y="557"/>
                  </a:lnTo>
                  <a:lnTo>
                    <a:pt x="847" y="557"/>
                  </a:lnTo>
                  <a:lnTo>
                    <a:pt x="846" y="523"/>
                  </a:lnTo>
                  <a:lnTo>
                    <a:pt x="843" y="494"/>
                  </a:lnTo>
                  <a:lnTo>
                    <a:pt x="837" y="465"/>
                  </a:lnTo>
                  <a:lnTo>
                    <a:pt x="830" y="439"/>
                  </a:lnTo>
                  <a:lnTo>
                    <a:pt x="819" y="414"/>
                  </a:lnTo>
                  <a:lnTo>
                    <a:pt x="814" y="404"/>
                  </a:lnTo>
                  <a:lnTo>
                    <a:pt x="807" y="393"/>
                  </a:lnTo>
                  <a:lnTo>
                    <a:pt x="801" y="382"/>
                  </a:lnTo>
                  <a:lnTo>
                    <a:pt x="793" y="373"/>
                  </a:lnTo>
                  <a:lnTo>
                    <a:pt x="786" y="363"/>
                  </a:lnTo>
                  <a:lnTo>
                    <a:pt x="778" y="355"/>
                  </a:lnTo>
                  <a:lnTo>
                    <a:pt x="768" y="347"/>
                  </a:lnTo>
                  <a:lnTo>
                    <a:pt x="760" y="340"/>
                  </a:lnTo>
                  <a:lnTo>
                    <a:pt x="749" y="332"/>
                  </a:lnTo>
                  <a:lnTo>
                    <a:pt x="738" y="325"/>
                  </a:lnTo>
                  <a:lnTo>
                    <a:pt x="717" y="313"/>
                  </a:lnTo>
                  <a:lnTo>
                    <a:pt x="692" y="304"/>
                  </a:lnTo>
                  <a:lnTo>
                    <a:pt x="666" y="297"/>
                  </a:lnTo>
                  <a:lnTo>
                    <a:pt x="638" y="292"/>
                  </a:lnTo>
                  <a:lnTo>
                    <a:pt x="608" y="288"/>
                  </a:lnTo>
                  <a:lnTo>
                    <a:pt x="576" y="287"/>
                  </a:lnTo>
                  <a:lnTo>
                    <a:pt x="391" y="287"/>
                  </a:lnTo>
                  <a:lnTo>
                    <a:pt x="391" y="8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5599113" y="2058988"/>
              <a:ext cx="587375" cy="1025525"/>
            </a:xfrm>
            <a:custGeom>
              <a:avLst/>
              <a:gdLst>
                <a:gd name="T0" fmla="*/ 1083 w 1110"/>
                <a:gd name="T1" fmla="*/ 0 h 1939"/>
                <a:gd name="T2" fmla="*/ 1083 w 1110"/>
                <a:gd name="T3" fmla="*/ 321 h 1939"/>
                <a:gd name="T4" fmla="*/ 391 w 1110"/>
                <a:gd name="T5" fmla="*/ 321 h 1939"/>
                <a:gd name="T6" fmla="*/ 391 w 1110"/>
                <a:gd name="T7" fmla="*/ 776 h 1939"/>
                <a:gd name="T8" fmla="*/ 1041 w 1110"/>
                <a:gd name="T9" fmla="*/ 776 h 1939"/>
                <a:gd name="T10" fmla="*/ 1041 w 1110"/>
                <a:gd name="T11" fmla="*/ 1097 h 1939"/>
                <a:gd name="T12" fmla="*/ 391 w 1110"/>
                <a:gd name="T13" fmla="*/ 1097 h 1939"/>
                <a:gd name="T14" fmla="*/ 391 w 1110"/>
                <a:gd name="T15" fmla="*/ 1619 h 1939"/>
                <a:gd name="T16" fmla="*/ 1110 w 1110"/>
                <a:gd name="T17" fmla="*/ 1619 h 1939"/>
                <a:gd name="T18" fmla="*/ 1110 w 1110"/>
                <a:gd name="T19" fmla="*/ 1939 h 1939"/>
                <a:gd name="T20" fmla="*/ 0 w 1110"/>
                <a:gd name="T21" fmla="*/ 1939 h 1939"/>
                <a:gd name="T22" fmla="*/ 0 w 1110"/>
                <a:gd name="T23" fmla="*/ 0 h 1939"/>
                <a:gd name="T24" fmla="*/ 1083 w 1110"/>
                <a:gd name="T25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1939">
                  <a:moveTo>
                    <a:pt x="1083" y="0"/>
                  </a:moveTo>
                  <a:lnTo>
                    <a:pt x="1083" y="321"/>
                  </a:lnTo>
                  <a:lnTo>
                    <a:pt x="391" y="321"/>
                  </a:lnTo>
                  <a:lnTo>
                    <a:pt x="391" y="776"/>
                  </a:lnTo>
                  <a:lnTo>
                    <a:pt x="1041" y="776"/>
                  </a:lnTo>
                  <a:lnTo>
                    <a:pt x="1041" y="1097"/>
                  </a:lnTo>
                  <a:lnTo>
                    <a:pt x="391" y="1097"/>
                  </a:lnTo>
                  <a:lnTo>
                    <a:pt x="391" y="1619"/>
                  </a:lnTo>
                  <a:lnTo>
                    <a:pt x="1110" y="1619"/>
                  </a:lnTo>
                  <a:lnTo>
                    <a:pt x="1110" y="1939"/>
                  </a:lnTo>
                  <a:lnTo>
                    <a:pt x="0" y="1939"/>
                  </a:lnTo>
                  <a:lnTo>
                    <a:pt x="0" y="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SIPCMContentMarking" descr="{&quot;HashCode&quot;:-424964394,&quot;Placement&quot;:&quot;Footer&quot;,&quot;Top&quot;:385.3781,&quot;Left&quot;:634.774353,&quot;SlideWidth&quot;:720,&quot;SlideHeight&quot;:405}">
            <a:extLst>
              <a:ext uri="{FF2B5EF4-FFF2-40B4-BE49-F238E27FC236}">
                <a16:creationId xmlns:a16="http://schemas.microsoft.com/office/drawing/2014/main" id="{20869DBA-8560-4D74-AB1B-08860434A93B}"/>
              </a:ext>
            </a:extLst>
          </p:cNvPr>
          <p:cNvSpPr txBox="1"/>
          <p:nvPr userDrawn="1"/>
        </p:nvSpPr>
        <p:spPr>
          <a:xfrm>
            <a:off x="8061634" y="48943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 b="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  <a:endParaRPr lang="fr-FR" sz="1000" b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125" r:id="rId3"/>
    <p:sldLayoutId id="2147484126" r:id="rId4"/>
    <p:sldLayoutId id="2147484127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  <p:sldLayoutId id="2147484103" r:id="rId18"/>
    <p:sldLayoutId id="2147484104" r:id="rId19"/>
    <p:sldLayoutId id="2147484105" r:id="rId20"/>
    <p:sldLayoutId id="2147484106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85A61732-6B3B-419D-9BDE-02B4A81C0F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r="-2" b="-2"/>
          <a:stretch/>
        </p:blipFill>
        <p:spPr>
          <a:xfrm>
            <a:off x="180975" y="234903"/>
            <a:ext cx="8783638" cy="4248150"/>
          </a:xfrm>
          <a:prstGeom prst="rect">
            <a:avLst/>
          </a:prstGeo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B8D7A3EB-7983-44AE-81BD-4B233678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38" y="2463108"/>
            <a:ext cx="8072438" cy="123559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Matrix-Tunis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Sprints Metrics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PMT24.3-3 September2024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56205FA-0932-4115-B879-A8757019A32C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</p:spTree>
    <p:extLst>
      <p:ext uri="{BB962C8B-B14F-4D97-AF65-F5344CB8AC3E}">
        <p14:creationId xmlns:p14="http://schemas.microsoft.com/office/powerpoint/2010/main" val="50874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8">
            <a:extLst>
              <a:ext uri="{FF2B5EF4-FFF2-40B4-BE49-F238E27FC236}">
                <a16:creationId xmlns:a16="http://schemas.microsoft.com/office/drawing/2014/main" id="{C7ED2A40-3A53-48CE-93B6-3F70E335DA82}"/>
              </a:ext>
            </a:extLst>
          </p:cNvPr>
          <p:cNvSpPr txBox="1">
            <a:spLocks/>
          </p:cNvSpPr>
          <p:nvPr/>
        </p:nvSpPr>
        <p:spPr>
          <a:xfrm>
            <a:off x="180975" y="580075"/>
            <a:ext cx="10515600" cy="644097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US" altLang="en-US" kern="0" dirty="0">
                <a:solidFill>
                  <a:srgbClr val="000000"/>
                </a:solidFill>
                <a:latin typeface="Calibri" panose="020F0502020204030204" pitchFamily="34" charset="0"/>
              </a:rPr>
              <a:t>Sprint PI 24.3-3 – User Stories/Tasks/Bugs Not closed</a:t>
            </a:r>
            <a:endParaRPr lang="en-US" kern="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D048E-35E9-49D4-8059-40D9D7AFB8B2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3AEA4C-BC54-54F5-7EAA-7DFDC14F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SEPTEMBER2024- Pmt24.3-3</a:t>
            </a:r>
          </a:p>
        </p:txBody>
      </p:sp>
    </p:spTree>
    <p:extLst>
      <p:ext uri="{BB962C8B-B14F-4D97-AF65-F5344CB8AC3E}">
        <p14:creationId xmlns:p14="http://schemas.microsoft.com/office/powerpoint/2010/main" val="3824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D15EF-5093-41DD-9443-E81B1A06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5" y="179906"/>
            <a:ext cx="8783638" cy="258868"/>
          </a:xfrm>
        </p:spPr>
        <p:txBody>
          <a:bodyPr/>
          <a:lstStyle/>
          <a:p>
            <a:r>
              <a:rPr lang="en-US" dirty="0"/>
              <a:t> september2024- Holidays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D048E-35E9-49D4-8059-40D9D7AFB8B2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</p:spTree>
    <p:extLst>
      <p:ext uri="{BB962C8B-B14F-4D97-AF65-F5344CB8AC3E}">
        <p14:creationId xmlns:p14="http://schemas.microsoft.com/office/powerpoint/2010/main" val="334035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>
            <a:extLst>
              <a:ext uri="{FF2B5EF4-FFF2-40B4-BE49-F238E27FC236}">
                <a16:creationId xmlns:a16="http://schemas.microsoft.com/office/drawing/2014/main" id="{7449EFFF-0CEA-4BB4-8D8A-C660EA7F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451758ED-28AB-49F1-9000-23CB68DF2161}"/>
              </a:ext>
            </a:extLst>
          </p:cNvPr>
          <p:cNvGrpSpPr/>
          <p:nvPr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864FED4-89AC-4D80-974F-C91FD2641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4A6AEFC-B508-46CB-88A0-03A627620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E927305B-CCD1-4EE1-A530-174EF5EC8B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A356D9F4-D4E0-4575-A743-C35619FD0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7C9BF1A7-FD85-4DD8-8151-4955221079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A957D003-9B04-41A4-AD4B-A7D0F2CC3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0454EB3-B1F9-48F3-AF68-B050DCC5D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B18ED84B-4DE4-4896-B6C2-3272D87C4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DA0AD5F9-91A0-4834-943F-1B094C6F5C5A}"/>
              </a:ext>
            </a:extLst>
          </p:cNvPr>
          <p:cNvSpPr txBox="1"/>
          <p:nvPr/>
        </p:nvSpPr>
        <p:spPr>
          <a:xfrm>
            <a:off x="4185836" y="479295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>
                <a:solidFill>
                  <a:schemeClr val="tx1"/>
                </a:solidFill>
              </a:rPr>
              <a:t>2024/09/05</a:t>
            </a:r>
            <a:endParaRPr lang="fr-FR" sz="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AFB7439-9383-4F30-B80E-768A0E27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1" y="1493432"/>
            <a:ext cx="8072438" cy="1303670"/>
          </a:xfrm>
        </p:spPr>
        <p:txBody>
          <a:bodyPr/>
          <a:lstStyle/>
          <a:p>
            <a:pPr algn="ctr"/>
            <a:r>
              <a:rPr lang="fr-FR" sz="4000" dirty="0"/>
              <a:t>MATRIX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EA7034-196B-49EE-9B12-3793F8FAE9EE}"/>
              </a:ext>
            </a:extLst>
          </p:cNvPr>
          <p:cNvSpPr txBox="1"/>
          <p:nvPr/>
        </p:nvSpPr>
        <p:spPr>
          <a:xfrm>
            <a:off x="4197350" y="4803113"/>
            <a:ext cx="463550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</p:spTree>
    <p:extLst>
      <p:ext uri="{BB962C8B-B14F-4D97-AF65-F5344CB8AC3E}">
        <p14:creationId xmlns:p14="http://schemas.microsoft.com/office/powerpoint/2010/main" val="24274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D15EF-5093-41DD-9443-E81B1A06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81" y="150410"/>
            <a:ext cx="8783638" cy="258868"/>
          </a:xfrm>
        </p:spPr>
        <p:txBody>
          <a:bodyPr/>
          <a:lstStyle/>
          <a:p>
            <a:r>
              <a:rPr lang="en-US" dirty="0"/>
              <a:t>MATRIX - sEPTEMBER2024 – PMt24.3-3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942A78-D563-4BCA-B60E-DAEB9CDF484D}"/>
              </a:ext>
            </a:extLst>
          </p:cNvPr>
          <p:cNvSpPr txBox="1"/>
          <p:nvPr/>
        </p:nvSpPr>
        <p:spPr>
          <a:xfrm>
            <a:off x="421767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185FEB-3301-4FEA-E399-B52B25E7147F}"/>
              </a:ext>
            </a:extLst>
          </p:cNvPr>
          <p:cNvSpPr txBox="1"/>
          <p:nvPr/>
        </p:nvSpPr>
        <p:spPr>
          <a:xfrm>
            <a:off x="312418" y="492110"/>
            <a:ext cx="8369214" cy="11828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Highlights</a:t>
            </a:r>
            <a:endParaRPr lang="fr-FR" sz="1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300" b="0" dirty="0">
                <a:solidFill>
                  <a:schemeClr val="tx1"/>
                </a:solidFill>
              </a:rPr>
              <a:t>Our contributions: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Epics:</a:t>
            </a:r>
            <a:endParaRPr lang="en-US" sz="800" b="0" dirty="0">
              <a:solidFill>
                <a:schemeClr val="tx1"/>
              </a:solidFill>
            </a:endParaRPr>
          </a:p>
          <a:p>
            <a:pPr lvl="2"/>
            <a:r>
              <a:rPr lang="en-US" sz="800" b="0" dirty="0">
                <a:solidFill>
                  <a:schemeClr val="tx1"/>
                </a:solidFill>
              </a:rPr>
              <a:t>                          -  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Technical debts &amp; support:</a:t>
            </a:r>
          </a:p>
          <a:p>
            <a:pPr lvl="2"/>
            <a:r>
              <a:rPr lang="en-US" sz="800" b="0" dirty="0">
                <a:solidFill>
                  <a:schemeClr val="tx1"/>
                </a:solidFill>
              </a:rPr>
              <a:t>                         -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chemeClr val="tx1"/>
                </a:solidFill>
              </a:rPr>
              <a:t>Bugs:</a:t>
            </a:r>
          </a:p>
          <a:p>
            <a:pPr lvl="2"/>
            <a:r>
              <a:rPr lang="en-US" sz="800" b="0" dirty="0">
                <a:solidFill>
                  <a:schemeClr val="tx1"/>
                </a:solidFill>
              </a:rPr>
              <a:t>                         -</a:t>
            </a:r>
            <a:endParaRPr lang="fr-FR" sz="1000" b="0" dirty="0">
              <a:solidFill>
                <a:schemeClr val="tx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fr-FR" sz="1000" b="0" dirty="0">
              <a:solidFill>
                <a:schemeClr val="tx1"/>
              </a:solidFill>
            </a:endParaRPr>
          </a:p>
          <a:p>
            <a:pPr marL="0" lvl="1"/>
            <a:endParaRPr lang="fr-FR" sz="1000" b="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D8E462-E3CE-5443-A9BB-9A506A437D6D}"/>
              </a:ext>
            </a:extLst>
          </p:cNvPr>
          <p:cNvSpPr txBox="1"/>
          <p:nvPr/>
        </p:nvSpPr>
        <p:spPr>
          <a:xfrm>
            <a:off x="312418" y="3840415"/>
            <a:ext cx="8552722" cy="68283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300" dirty="0">
                <a:solidFill>
                  <a:schemeClr val="tx1"/>
                </a:solidFill>
              </a:rPr>
              <a:t>             </a:t>
            </a:r>
            <a:r>
              <a:rPr lang="fr-FR" sz="1300" dirty="0" err="1">
                <a:solidFill>
                  <a:schemeClr val="tx1"/>
                </a:solidFill>
              </a:rPr>
              <a:t>Lowlights</a:t>
            </a:r>
            <a:r>
              <a:rPr lang="fr-FR" sz="1300" dirty="0">
                <a:solidFill>
                  <a:schemeClr val="tx1"/>
                </a:solidFill>
              </a:rPr>
              <a:t> / </a:t>
            </a:r>
            <a:r>
              <a:rPr lang="fr-FR" sz="1300" dirty="0" err="1">
                <a:solidFill>
                  <a:schemeClr val="tx1"/>
                </a:solidFill>
              </a:rPr>
              <a:t>Amelioration</a:t>
            </a:r>
            <a:r>
              <a:rPr lang="fr-FR" sz="1300" dirty="0">
                <a:solidFill>
                  <a:schemeClr val="tx1"/>
                </a:solidFill>
              </a:rPr>
              <a:t> axes /</a:t>
            </a:r>
            <a:r>
              <a:rPr lang="fr-FR" sz="1300" dirty="0" err="1">
                <a:solidFill>
                  <a:schemeClr val="tx1"/>
                </a:solidFill>
              </a:rPr>
              <a:t>working</a:t>
            </a:r>
            <a:r>
              <a:rPr lang="fr-FR" sz="1300" dirty="0">
                <a:solidFill>
                  <a:schemeClr val="tx1"/>
                </a:solidFill>
              </a:rPr>
              <a:t> on</a:t>
            </a:r>
            <a:endParaRPr lang="fr-FR" b="0" dirty="0">
              <a:solidFill>
                <a:schemeClr val="tx1"/>
              </a:solidFill>
            </a:endParaRPr>
          </a:p>
          <a:p>
            <a:pPr marL="0" lvl="1"/>
            <a:endParaRPr lang="fr-FR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D15EF-5093-41DD-9443-E81B1A06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- SEPTEMBER2024- Pmt24.3-3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157193-32BB-460D-A8A6-C970FB342169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CEDB475-1F70-B0B4-AD44-38054399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99" y="1480981"/>
            <a:ext cx="4601356" cy="26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9157193-32BB-460D-A8A6-C970FB342169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60B99C-22DB-486D-81AF-C0CD15542826}"/>
              </a:ext>
            </a:extLst>
          </p:cNvPr>
          <p:cNvSpPr txBox="1"/>
          <p:nvPr/>
        </p:nvSpPr>
        <p:spPr>
          <a:xfrm>
            <a:off x="2286000" y="244722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51B82F-E0FF-F8A6-0E72-3E72AD87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92" y="1208895"/>
            <a:ext cx="5107326" cy="275364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35C326FA-8CD8-DDB4-0E49-561526E6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SEPTEMBER2024- Pmt24.3-3</a:t>
            </a:r>
          </a:p>
        </p:txBody>
      </p:sp>
    </p:spTree>
    <p:extLst>
      <p:ext uri="{BB962C8B-B14F-4D97-AF65-F5344CB8AC3E}">
        <p14:creationId xmlns:p14="http://schemas.microsoft.com/office/powerpoint/2010/main" val="9929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8050751-CA83-4BF0-97C1-10E44DA09716}"/>
              </a:ext>
            </a:extLst>
          </p:cNvPr>
          <p:cNvSpPr txBox="1"/>
          <p:nvPr/>
        </p:nvSpPr>
        <p:spPr>
          <a:xfrm>
            <a:off x="4160141" y="4803113"/>
            <a:ext cx="501960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2A32A7-8B66-4578-93A8-8AD48830B250}"/>
              </a:ext>
            </a:extLst>
          </p:cNvPr>
          <p:cNvSpPr txBox="1"/>
          <p:nvPr/>
        </p:nvSpPr>
        <p:spPr>
          <a:xfrm>
            <a:off x="6438854" y="1193934"/>
            <a:ext cx="1951920" cy="323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900" b="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5029B1-CF7A-E58F-BA31-B1C6A93E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66" y="1080650"/>
            <a:ext cx="5369721" cy="2667214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12C57ECB-C7AE-073A-F0EC-185DB59C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SEPTEMBER2024- Pmt24.3-3</a:t>
            </a:r>
          </a:p>
        </p:txBody>
      </p:sp>
    </p:spTree>
    <p:extLst>
      <p:ext uri="{BB962C8B-B14F-4D97-AF65-F5344CB8AC3E}">
        <p14:creationId xmlns:p14="http://schemas.microsoft.com/office/powerpoint/2010/main" val="48857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844FEBF-07D6-4423-9C9A-95013D666067}"/>
              </a:ext>
            </a:extLst>
          </p:cNvPr>
          <p:cNvSpPr txBox="1"/>
          <p:nvPr/>
        </p:nvSpPr>
        <p:spPr>
          <a:xfrm>
            <a:off x="4197350" y="4803113"/>
            <a:ext cx="987599" cy="4622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460EC51-403F-960C-0014-6603A035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SEPTEMBER2024- Pmt24.3-3</a:t>
            </a:r>
          </a:p>
        </p:txBody>
      </p:sp>
    </p:spTree>
    <p:extLst>
      <p:ext uri="{BB962C8B-B14F-4D97-AF65-F5344CB8AC3E}">
        <p14:creationId xmlns:p14="http://schemas.microsoft.com/office/powerpoint/2010/main" val="319041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C8835A4-DB80-4D62-BB9C-4CEAE1FD815E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903D2A-FA48-40E1-F0F9-C34053AB2EC7}"/>
              </a:ext>
            </a:extLst>
          </p:cNvPr>
          <p:cNvSpPr txBox="1"/>
          <p:nvPr/>
        </p:nvSpPr>
        <p:spPr>
          <a:xfrm>
            <a:off x="791288" y="3967585"/>
            <a:ext cx="7895512" cy="323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800" b="0" dirty="0">
              <a:solidFill>
                <a:schemeClr val="tx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565251A-C4FD-B460-D33E-CB2D1DB9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SEPTEMBER2024- Pmt24.3-3</a:t>
            </a:r>
          </a:p>
        </p:txBody>
      </p:sp>
    </p:spTree>
    <p:extLst>
      <p:ext uri="{BB962C8B-B14F-4D97-AF65-F5344CB8AC3E}">
        <p14:creationId xmlns:p14="http://schemas.microsoft.com/office/powerpoint/2010/main" val="41308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8">
            <a:extLst>
              <a:ext uri="{FF2B5EF4-FFF2-40B4-BE49-F238E27FC236}">
                <a16:creationId xmlns:a16="http://schemas.microsoft.com/office/drawing/2014/main" id="{C7ED2A40-3A53-48CE-93B6-3F70E335DA82}"/>
              </a:ext>
            </a:extLst>
          </p:cNvPr>
          <p:cNvSpPr txBox="1">
            <a:spLocks/>
          </p:cNvSpPr>
          <p:nvPr/>
        </p:nvSpPr>
        <p:spPr>
          <a:xfrm>
            <a:off x="460978" y="691530"/>
            <a:ext cx="10515600" cy="644097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Sprint PI 24.3-3– closed User Stories/Tasks/Bugs</a:t>
            </a:r>
            <a:endParaRPr lang="en-US" sz="1600" kern="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D048E-35E9-49D4-8059-40D9D7AFB8B2}"/>
              </a:ext>
            </a:extLst>
          </p:cNvPr>
          <p:cNvSpPr txBox="1"/>
          <p:nvPr/>
        </p:nvSpPr>
        <p:spPr>
          <a:xfrm>
            <a:off x="4197350" y="4803113"/>
            <a:ext cx="414843" cy="60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600" b="0" dirty="0">
                <a:solidFill>
                  <a:schemeClr val="tx1"/>
                </a:solidFill>
              </a:rPr>
              <a:t>2024/09/05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74CE36D-71E7-745D-1465-9C57C935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5415"/>
            <a:ext cx="8783638" cy="258868"/>
          </a:xfrm>
        </p:spPr>
        <p:txBody>
          <a:bodyPr/>
          <a:lstStyle/>
          <a:p>
            <a:r>
              <a:rPr lang="en-US" dirty="0"/>
              <a:t>MATRIX - SEPTEMBER2024- Pmt24.3-3</a:t>
            </a:r>
          </a:p>
        </p:txBody>
      </p:sp>
    </p:spTree>
    <p:extLst>
      <p:ext uri="{BB962C8B-B14F-4D97-AF65-F5344CB8AC3E}">
        <p14:creationId xmlns:p14="http://schemas.microsoft.com/office/powerpoint/2010/main" val="3827441050"/>
      </p:ext>
    </p:extLst>
  </p:cSld>
  <p:clrMapOvr>
    <a:masterClrMapping/>
  </p:clrMapOvr>
</p:sld>
</file>

<file path=ppt/theme/theme1.xml><?xml version="1.0" encoding="utf-8"?>
<a:theme xmlns:a="http://schemas.openxmlformats.org/drawingml/2006/main" name="RENAULT CONFIDENTIAL C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_EN_SOFTWARELABS_PPT template" id="{30D48927-2CE3-4A70-845B-10459FE4E889}" vid="{A209A37B-0243-4E2B-86E3-979683B2542B}"/>
    </a:ext>
  </a:extLst>
</a:theme>
</file>

<file path=ppt/theme/theme2.xml><?xml version="1.0" encoding="utf-8"?>
<a:theme xmlns:a="http://schemas.openxmlformats.org/drawingml/2006/main" name="RENAULT INTERNAL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_EN_SOFTWARELABS_PPT template" id="{30D48927-2CE3-4A70-845B-10459FE4E889}" vid="{4E756353-1FCB-4C1E-856E-D35F0F97832F}"/>
    </a:ext>
  </a:extLst>
</a:theme>
</file>

<file path=ppt/theme/theme3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D00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D00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963488-5aa1-45c1-91b0-b0204b3fcd81">
      <UserInfo>
        <DisplayName>RULLAUD Agathe</DisplayName>
        <AccountId>784</AccountId>
        <AccountType/>
      </UserInfo>
      <UserInfo>
        <DisplayName>JAMART Arnaud</DisplayName>
        <AccountId>20</AccountId>
        <AccountType/>
      </UserInfo>
      <UserInfo>
        <DisplayName>FOTA team RLS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B8FFE9912FA4B9BF99D5D3985B0A3" ma:contentTypeVersion="5" ma:contentTypeDescription="Crée un document." ma:contentTypeScope="" ma:versionID="a22dc7a03a79baf45ec10d2b4f44a6cb">
  <xsd:schema xmlns:xsd="http://www.w3.org/2001/XMLSchema" xmlns:xs="http://www.w3.org/2001/XMLSchema" xmlns:p="http://schemas.microsoft.com/office/2006/metadata/properties" xmlns:ns2="2648a9bf-ba37-405d-a01c-70cf4e3869f6" xmlns:ns3="58963488-5aa1-45c1-91b0-b0204b3fcd81" targetNamespace="http://schemas.microsoft.com/office/2006/metadata/properties" ma:root="true" ma:fieldsID="2eed16d6293e48dece244ddb5f33a29d" ns2:_="" ns3:_="">
    <xsd:import namespace="2648a9bf-ba37-405d-a01c-70cf4e3869f6"/>
    <xsd:import namespace="58963488-5aa1-45c1-91b0-b0204b3fc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8a9bf-ba37-405d-a01c-70cf4e386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63488-5aa1-45c1-91b0-b0204b3fcd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822121-D927-4707-9222-8DD9906AF9E3}">
  <ds:schemaRefs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2648a9bf-ba37-405d-a01c-70cf4e3869f6"/>
    <ds:schemaRef ds:uri="58963488-5aa1-45c1-91b0-b0204b3fcd81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96197D-77CB-483B-80DC-047890ED73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ECCE7B-7058-4AC5-80F2-3992D1D24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8a9bf-ba37-405d-a01c-70cf4e3869f6"/>
    <ds:schemaRef ds:uri="58963488-5aa1-45c1-91b0-b0204b3fcd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65399</TotalTime>
  <Words>107</Words>
  <Application>Microsoft Office PowerPoint</Application>
  <PresentationFormat>Affichage à l'écran (16:9)</PresentationFormat>
  <Paragraphs>34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Wingdings</vt:lpstr>
      <vt:lpstr>RENAULT CONFIDENTIAL C</vt:lpstr>
      <vt:lpstr>RENAULT INTERNAL</vt:lpstr>
      <vt:lpstr>Matrix-Tunis  Sprints Metrics PMT24.3-3 September2024</vt:lpstr>
      <vt:lpstr>MATRIX</vt:lpstr>
      <vt:lpstr>MATRIX - sEPTEMBER2024 – PMt24.3-3</vt:lpstr>
      <vt:lpstr>MATRIX - SEPTEMBER2024- Pmt24.3-3</vt:lpstr>
      <vt:lpstr>MATRIX - SEPTEMBER2024- Pmt24.3-3</vt:lpstr>
      <vt:lpstr>MATRIX - SEPTEMBER2024- Pmt24.3-3</vt:lpstr>
      <vt:lpstr>MATRIX - SEPTEMBER2024- Pmt24.3-3</vt:lpstr>
      <vt:lpstr>MATRIX - SEPTEMBER2024- Pmt24.3-3</vt:lpstr>
      <vt:lpstr>MATRIX - SEPTEMBER2024- Pmt24.3-3</vt:lpstr>
      <vt:lpstr>MATRIX - SEPTEMBER2024- Pmt24.3-3</vt:lpstr>
      <vt:lpstr> september2024- Holidays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FOTA STEP2 Validation – Metrics </dc:title>
  <dc:creator>Marie DELOUR</dc:creator>
  <cp:lastModifiedBy>Baha Eddine SOMRANI</cp:lastModifiedBy>
  <cp:revision>1948</cp:revision>
  <dcterms:created xsi:type="dcterms:W3CDTF">2020-09-08T21:47:47Z</dcterms:created>
  <dcterms:modified xsi:type="dcterms:W3CDTF">2024-09-20T13:35:02Z</dcterms:modified>
</cp:coreProperties>
</file>