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5486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Total Consumed Story Points: 40.0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3093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Date: 2024-09-19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ory_points_pie_chart_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3_1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