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0" y="3657600"/>
            <a:ext cx="54864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Total Consumed Story Points: 40.0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63093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Date: 2024-09-20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tory_points_pie_chart_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image3_1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matrix_velocity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