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5486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1">
                <a:solidFill>
                  <a:srgbClr val="FFFFFF"/>
                </a:solidFill>
              </a:defRPr>
            </a:pPr>
            <a:r>
              <a:t>Total Consumed Story Points: 16.25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3093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Date: 2024-09-20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ory_points_pie_chart_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3_1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