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4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3276600"/>
            <a:ext cx="6099048" cy="91440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Malak</a:t>
            </a:r>
            <a:r>
              <a:rPr lang="en-US" dirty="0" smtClean="0"/>
              <a:t> Abdullah</a:t>
            </a:r>
            <a:endParaRPr lang="ar-J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572000"/>
            <a:ext cx="64008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Ammar Assaaf</a:t>
            </a:r>
          </a:p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Bahaa Gdiesat</a:t>
            </a:r>
            <a:endParaRPr lang="ar-JO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914400"/>
            <a:ext cx="8305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Titanic: Machine Learning from Disaster</a:t>
            </a:r>
            <a:endParaRPr lang="ar-JO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 smtClean="0"/>
              <a:t>Predict </a:t>
            </a:r>
            <a:r>
              <a:rPr lang="en-US" b="1" dirty="0" smtClean="0"/>
              <a:t>the survival of a passenger </a:t>
            </a:r>
            <a:r>
              <a:rPr lang="en-US" b="1" dirty="0" smtClean="0"/>
              <a:t>on the Titanic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/>
              <a:t>Attributes may use : </a:t>
            </a:r>
            <a:br>
              <a:rPr lang="en-US" sz="2000" dirty="0" smtClean="0"/>
            </a:br>
            <a:r>
              <a:rPr lang="en-US" sz="2000" dirty="0" err="1" smtClean="0"/>
              <a:t>Pclass</a:t>
            </a:r>
            <a:r>
              <a:rPr lang="en-US" sz="2000" dirty="0" smtClean="0"/>
              <a:t>, Name Sex, Age, </a:t>
            </a:r>
            <a:r>
              <a:rPr lang="en-US" sz="2000" dirty="0" err="1" smtClean="0"/>
              <a:t>SibSp</a:t>
            </a:r>
            <a:r>
              <a:rPr lang="en-US" sz="2000" dirty="0" smtClean="0"/>
              <a:t>, Parch, Ticket, Fare, Cabin and Embarked.</a:t>
            </a:r>
          </a:p>
          <a:p>
            <a:pPr algn="l"/>
            <a:r>
              <a:rPr lang="en-US" sz="2000" dirty="0" smtClean="0"/>
              <a:t>Goal:</a:t>
            </a:r>
            <a:br>
              <a:rPr lang="en-US" sz="2000" dirty="0" smtClean="0"/>
            </a:br>
            <a:r>
              <a:rPr lang="en-US" sz="2000" dirty="0" smtClean="0"/>
              <a:t>to </a:t>
            </a:r>
            <a:r>
              <a:rPr lang="en-US" sz="2000" dirty="0" smtClean="0"/>
              <a:t>predict if a passenger survived the sinking of the Titanic or not. </a:t>
            </a:r>
            <a:br>
              <a:rPr lang="en-US" sz="2000" dirty="0" smtClean="0"/>
            </a:br>
            <a:r>
              <a:rPr lang="en-US" sz="2000" dirty="0" smtClean="0"/>
              <a:t>For each </a:t>
            </a:r>
            <a:r>
              <a:rPr lang="en-US" sz="2000" dirty="0" err="1" smtClean="0"/>
              <a:t>PassengerId</a:t>
            </a:r>
            <a:r>
              <a:rPr lang="en-US" sz="2000" dirty="0" smtClean="0"/>
              <a:t> in the test set, you must predict a </a:t>
            </a:r>
            <a:r>
              <a:rPr lang="en-US" sz="2000" dirty="0" smtClean="0"/>
              <a:t>0 </a:t>
            </a:r>
            <a:r>
              <a:rPr lang="en-US" sz="2000" dirty="0" smtClean="0"/>
              <a:t>or 1 value for </a:t>
            </a:r>
            <a:r>
              <a:rPr lang="en-US" sz="2000" dirty="0" smtClean="0"/>
              <a:t>the </a:t>
            </a:r>
            <a:r>
              <a:rPr lang="en-US" sz="2000" dirty="0" smtClean="0"/>
              <a:t>Survived variable</a:t>
            </a:r>
            <a:r>
              <a:rPr lang="en-US" sz="2000" dirty="0" smtClean="0"/>
              <a:t>.</a:t>
            </a:r>
          </a:p>
          <a:p>
            <a:pPr algn="l"/>
            <a:r>
              <a:rPr lang="en-US" sz="2000" dirty="0" smtClean="0"/>
              <a:t>Metrics:</a:t>
            </a:r>
            <a:br>
              <a:rPr lang="en-US" sz="2000" dirty="0" smtClean="0"/>
            </a:br>
            <a:r>
              <a:rPr lang="en-US" sz="2000" dirty="0" smtClean="0"/>
              <a:t> the </a:t>
            </a:r>
            <a:r>
              <a:rPr lang="en-US" sz="2000" dirty="0" smtClean="0"/>
              <a:t>percentage of passengers you correctly </a:t>
            </a:r>
            <a:r>
              <a:rPr lang="en-US" sz="2000" dirty="0" smtClean="0"/>
              <a:t>predict </a:t>
            </a:r>
            <a:r>
              <a:rPr lang="en-US" sz="2000" dirty="0" smtClean="0"/>
              <a:t> </a:t>
            </a:r>
            <a:r>
              <a:rPr lang="en-US" sz="2000" b="1" u="sng" dirty="0" smtClean="0">
                <a:solidFill>
                  <a:srgbClr val="C00000"/>
                </a:solidFill>
              </a:rPr>
              <a:t>”accuracy” </a:t>
            </a:r>
            <a:r>
              <a:rPr lang="en-US" sz="2000" dirty="0" smtClean="0"/>
              <a:t>.</a:t>
            </a:r>
          </a:p>
          <a:p>
            <a:pPr algn="l"/>
            <a:r>
              <a:rPr lang="en-US" sz="2000" dirty="0" smtClean="0"/>
              <a:t>Submission File </a:t>
            </a:r>
            <a:r>
              <a:rPr lang="en-US" sz="2000" dirty="0" smtClean="0"/>
              <a:t>Format: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err="1" smtClean="0"/>
              <a:t>csv</a:t>
            </a:r>
            <a:r>
              <a:rPr lang="en-US" sz="2000" dirty="0" smtClean="0"/>
              <a:t> file with </a:t>
            </a:r>
            <a:r>
              <a:rPr lang="en-US" sz="2000" dirty="0" smtClean="0"/>
              <a:t>exactly </a:t>
            </a:r>
            <a:r>
              <a:rPr lang="en-US" sz="2000" dirty="0" smtClean="0">
                <a:latin typeface="AR ESSENCE" pitchFamily="2" charset="0"/>
              </a:rPr>
              <a:t>418</a:t>
            </a:r>
            <a:r>
              <a:rPr lang="en-US" sz="2000" dirty="0" smtClean="0"/>
              <a:t> entries</a:t>
            </a:r>
            <a:r>
              <a:rPr lang="en-US" sz="2000" dirty="0" smtClean="0"/>
              <a:t> plus a header row. Your submission </a:t>
            </a:r>
            <a:r>
              <a:rPr lang="en-US" sz="2000" b="1" u="sng" dirty="0" smtClean="0"/>
              <a:t>MUST</a:t>
            </a:r>
            <a:r>
              <a:rPr lang="en-US" sz="2000" dirty="0" smtClean="0"/>
              <a:t> </a:t>
            </a:r>
            <a:r>
              <a:rPr lang="en-US" sz="2000" dirty="0" err="1" smtClean="0"/>
              <a:t>predect</a:t>
            </a:r>
            <a:r>
              <a:rPr lang="en-US" sz="2000" dirty="0" smtClean="0"/>
              <a:t> if those passengers survived the sinking.</a:t>
            </a:r>
          </a:p>
          <a:p>
            <a:pPr algn="l"/>
            <a:r>
              <a:rPr lang="en-US" sz="2000" dirty="0" smtClean="0"/>
              <a:t>We used the “Gaussian </a:t>
            </a:r>
            <a:r>
              <a:rPr lang="en-US" sz="2000" dirty="0" smtClean="0"/>
              <a:t>Naive </a:t>
            </a:r>
            <a:r>
              <a:rPr lang="en-US" sz="2000" dirty="0" err="1" smtClean="0"/>
              <a:t>Bayes</a:t>
            </a:r>
            <a:r>
              <a:rPr lang="en-US" sz="2000" dirty="0" smtClean="0"/>
              <a:t>”</a:t>
            </a:r>
            <a:endParaRPr lang="en-US" sz="20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sz="5400" dirty="0" smtClean="0"/>
              <a:t>Gaussian Naive </a:t>
            </a:r>
            <a:r>
              <a:rPr lang="en-US" sz="5400" dirty="0" err="1" smtClean="0"/>
              <a:t>Bayes</a:t>
            </a:r>
            <a:endParaRPr lang="ar-J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8062" y="1981200"/>
            <a:ext cx="5595938" cy="233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5105400"/>
            <a:ext cx="5381625" cy="139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47800" y="1905000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Train you code</a:t>
            </a:r>
            <a:endParaRPr lang="ar-JO" dirty="0"/>
          </a:p>
        </p:txBody>
      </p:sp>
      <p:sp>
        <p:nvSpPr>
          <p:cNvPr id="11" name="TextBox 10"/>
          <p:cNvSpPr txBox="1"/>
          <p:nvPr/>
        </p:nvSpPr>
        <p:spPr>
          <a:xfrm>
            <a:off x="1447800" y="2514600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Inputs used</a:t>
            </a:r>
            <a:endParaRPr lang="ar-JO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2971800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Output target</a:t>
            </a:r>
            <a:endParaRPr lang="ar-JO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3429000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dataset</a:t>
            </a:r>
            <a:endParaRPr lang="ar-JO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48000" y="2133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2667000"/>
            <a:ext cx="1828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71800" y="3124200"/>
            <a:ext cx="1447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62200" y="3581400"/>
            <a:ext cx="1981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8600" y="5105400"/>
            <a:ext cx="2895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Returns the predict value</a:t>
            </a:r>
            <a:endParaRPr lang="ar-JO" dirty="0"/>
          </a:p>
        </p:txBody>
      </p:sp>
      <p:sp>
        <p:nvSpPr>
          <p:cNvPr id="28" name="TextBox 27"/>
          <p:cNvSpPr txBox="1"/>
          <p:nvPr/>
        </p:nvSpPr>
        <p:spPr>
          <a:xfrm>
            <a:off x="304800" y="5638800"/>
            <a:ext cx="2209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Data to be tested</a:t>
            </a:r>
            <a:endParaRPr lang="ar-JO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819400" y="5257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33600" y="57912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14600"/>
            <a:ext cx="6858000" cy="241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1143000"/>
            <a:ext cx="377464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105400" y="1219200"/>
            <a:ext cx="38862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Read the data.</a:t>
            </a:r>
          </a:p>
          <a:p>
            <a:r>
              <a:rPr lang="en-US" dirty="0" smtClean="0"/>
              <a:t>Read the data you want to predict on.</a:t>
            </a:r>
          </a:p>
          <a:p>
            <a:r>
              <a:rPr lang="en-US" dirty="0" smtClean="0"/>
              <a:t>Test your prediction on.</a:t>
            </a:r>
            <a:endParaRPr lang="ar-JO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2438400"/>
            <a:ext cx="4800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Fill null data with unique values.</a:t>
            </a:r>
          </a:p>
          <a:p>
            <a:r>
              <a:rPr lang="en-US" dirty="0" smtClean="0"/>
              <a:t>Combine cols </a:t>
            </a:r>
            <a:r>
              <a:rPr lang="en-US" dirty="0" smtClean="0"/>
              <a:t>(</a:t>
            </a:r>
            <a:r>
              <a:rPr lang="en-US" dirty="0" smtClean="0"/>
              <a:t>solves the </a:t>
            </a:r>
            <a:r>
              <a:rPr lang="en-US" dirty="0" smtClean="0"/>
              <a:t>assumption of independence among features 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Test your prediction on.</a:t>
            </a:r>
            <a:endParaRPr lang="ar-JO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562600"/>
            <a:ext cx="7239000" cy="78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Code</a:t>
            </a:r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Code</a:t>
            </a:r>
            <a:endParaRPr lang="ar-J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" y="1371600"/>
            <a:ext cx="535577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486400" y="1295400"/>
            <a:ext cx="36576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Train your model.</a:t>
            </a:r>
            <a:br>
              <a:rPr lang="en-US" dirty="0" smtClean="0"/>
            </a:br>
            <a:r>
              <a:rPr lang="en-US" dirty="0" smtClean="0"/>
              <a:t>Apply on the data to test survival.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057400"/>
            <a:ext cx="461234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743200"/>
            <a:ext cx="769171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8600" y="3124200"/>
            <a:ext cx="67056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missed prediction = if (you predict survived but he didn’t + </a:t>
            </a:r>
            <a:r>
              <a:rPr lang="en-US" dirty="0" smtClean="0"/>
              <a:t>you </a:t>
            </a:r>
            <a:r>
              <a:rPr lang="en-US" dirty="0" smtClean="0"/>
              <a:t>predict not </a:t>
            </a:r>
            <a:r>
              <a:rPr lang="en-US" dirty="0" smtClean="0"/>
              <a:t>survived but he </a:t>
            </a:r>
            <a:r>
              <a:rPr lang="en-US" dirty="0" smtClean="0"/>
              <a:t>did survived ).</a:t>
            </a:r>
          </a:p>
          <a:p>
            <a:r>
              <a:rPr lang="en-US" dirty="0" smtClean="0"/>
              <a:t>Simplify to (your predict != actual survival) </a:t>
            </a:r>
            <a:endParaRPr lang="ar-JO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4114800"/>
            <a:ext cx="6781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We want the count of all of these elements for our calculations.</a:t>
            </a:r>
            <a:endParaRPr lang="ar-JO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4267200" y="32004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210300" y="3238500"/>
            <a:ext cx="1371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4419600"/>
            <a:ext cx="876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5638800"/>
            <a:ext cx="3733800" cy="97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/>
          <p:cNvCxnSpPr/>
          <p:nvPr/>
        </p:nvCxnSpPr>
        <p:spPr>
          <a:xfrm rot="10800000">
            <a:off x="2667000" y="4800600"/>
            <a:ext cx="388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3048000" y="50292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/>
          <p:cNvSpPr/>
          <p:nvPr/>
        </p:nvSpPr>
        <p:spPr>
          <a:xfrm>
            <a:off x="1981200" y="5638800"/>
            <a:ext cx="2133600" cy="457200"/>
          </a:xfrm>
          <a:prstGeom prst="arc">
            <a:avLst>
              <a:gd name="adj1" fmla="val 320825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34" name="Arc 33"/>
          <p:cNvSpPr/>
          <p:nvPr/>
        </p:nvSpPr>
        <p:spPr>
          <a:xfrm>
            <a:off x="1524000" y="6172200"/>
            <a:ext cx="3124200" cy="457200"/>
          </a:xfrm>
          <a:prstGeom prst="arc">
            <a:avLst>
              <a:gd name="adj1" fmla="val 21458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cxnSp>
        <p:nvCxnSpPr>
          <p:cNvPr id="36" name="Straight Arrow Connector 35"/>
          <p:cNvCxnSpPr>
            <a:stCxn id="34" idx="2"/>
          </p:cNvCxnSpPr>
          <p:nvPr/>
        </p:nvCxnSpPr>
        <p:spPr>
          <a:xfrm rot="5400000" flipH="1" flipV="1">
            <a:off x="5334000" y="4114800"/>
            <a:ext cx="1600200" cy="297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6800" y="6400800"/>
            <a:ext cx="3352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(total number of test data)</a:t>
            </a:r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2" grpId="1" animBg="1"/>
      <p:bldP spid="34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ÙØªÙØ¬Ø© Ø¨Ø­Ø« Ø§ÙØµÙØ± Ø¹Ù âªquestions slideâ¬â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79</TotalTime>
  <Words>143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Dr. Malak Abdullah</vt:lpstr>
      <vt:lpstr>Predict the survival of a passenger on the Titanic</vt:lpstr>
      <vt:lpstr>Gaussian Naive Bayes</vt:lpstr>
      <vt:lpstr>Code</vt:lpstr>
      <vt:lpstr>Code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Malak Abdullah</dc:title>
  <dc:creator>Baha Gdiesat</dc:creator>
  <cp:lastModifiedBy>bahapda</cp:lastModifiedBy>
  <cp:revision>5</cp:revision>
  <dcterms:created xsi:type="dcterms:W3CDTF">2006-08-16T00:00:00Z</dcterms:created>
  <dcterms:modified xsi:type="dcterms:W3CDTF">2018-12-23T08:24:32Z</dcterms:modified>
</cp:coreProperties>
</file>