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86" r:id="rId6"/>
    <p:sldId id="263" r:id="rId7"/>
    <p:sldId id="285" r:id="rId8"/>
    <p:sldId id="264" r:id="rId9"/>
    <p:sldId id="28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-Regular" panose="020B0502030000000004" pitchFamily="34" charset="0"/>
      <p:regular r:id="rId16"/>
      <p:bold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036FFF-1A29-4D33-A2D9-C64F1F7695E6}">
  <a:tblStyle styleId="{E0036FFF-1A29-4D33-A2D9-C64F1F769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122" d="100"/>
          <a:sy n="122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61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75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283779" y="499086"/>
            <a:ext cx="7556939" cy="20726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Trading Stocks with </a:t>
            </a:r>
            <a:r>
              <a:rPr lang="en" sz="6000" dirty="0">
                <a:solidFill>
                  <a:schemeClr val="accent1"/>
                </a:solidFill>
              </a:rPr>
              <a:t>Machine Learning</a:t>
            </a:r>
            <a:endParaRPr sz="6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sz="12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37825" y="134344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b="1" dirty="0"/>
              <a:t>Trades the S&amp;P 500 based on Machine Learning Predictions</a:t>
            </a:r>
            <a:endParaRPr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/>
              <a:t>Delivers secure account monitoring platform for users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200" dirty="0"/>
              <a:t>Live Dashboard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200" dirty="0"/>
              <a:t>Account Creation &amp; User Profile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200" dirty="0"/>
              <a:t>S&amp;P 500 trading information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Hosted in the cloud with AWS</a:t>
            </a:r>
            <a:endParaRPr lang="en" sz="12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1037850" y="3829725"/>
            <a:ext cx="7068300" cy="67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D9BB9B-E1D9-8542-B6E0-6EF836A7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23" y="1353950"/>
            <a:ext cx="3756184" cy="24949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783956" y="1083139"/>
            <a:ext cx="4871602" cy="136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</a:rPr>
              <a:t>Machine Learning with LSTM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883442" y="2571750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Long Short Term Memory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LSTM?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6" y="1353948"/>
            <a:ext cx="443801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LSTM cells – mini neural networks inside a larger neural network</a:t>
            </a:r>
          </a:p>
          <a:p>
            <a:r>
              <a:rPr lang="en-US" dirty="0"/>
              <a:t>Designed to allow for memory of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0A31EC5-8B1A-1C4F-A17B-FC33ED68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78" y="1232300"/>
            <a:ext cx="3799306" cy="2953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783956" y="1083139"/>
            <a:ext cx="4871602" cy="136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</a:rPr>
              <a:t>Building the Model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883442" y="2571750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Train, Test, Repeat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2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Daily - </a:t>
            </a:r>
            <a:r>
              <a:rPr lang="en-US" dirty="0"/>
              <a:t>Alpha vantage</a:t>
            </a:r>
          </a:p>
          <a:p>
            <a:pPr marL="342900" indent="-342900"/>
            <a:endParaRPr b="1"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2" y="1353950"/>
            <a:ext cx="4073261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/>
              <a:t>Per Minute - </a:t>
            </a:r>
            <a:r>
              <a:rPr lang="en" dirty="0" err="1"/>
              <a:t>Barchart.com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342900" indent="-342900"/>
            <a:endParaRPr lang="en" sz="1600" b="1"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1F8445-2DA7-4241-95FA-C04506FA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22" y="1925814"/>
            <a:ext cx="3992939" cy="2721778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45F68AE-F35F-604F-814A-06F4E1ECA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53" y="1925814"/>
            <a:ext cx="3941372" cy="2721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" sz="1400" b="1" dirty="0"/>
              <a:t>Input layer </a:t>
            </a:r>
            <a:r>
              <a:rPr lang="en" sz="1400" dirty="0"/>
              <a:t>has shape of (50, 5)</a:t>
            </a:r>
          </a:p>
          <a:p>
            <a:pPr marL="342900" indent="-342900"/>
            <a:endParaRPr lang="en" sz="1400" dirty="0"/>
          </a:p>
          <a:p>
            <a:pPr marL="342900" indent="-342900"/>
            <a:r>
              <a:rPr lang="en" sz="1400" b="1" dirty="0"/>
              <a:t>Dropout layer </a:t>
            </a:r>
            <a:r>
              <a:rPr lang="en" sz="1400" dirty="0"/>
              <a:t>– prevents overfitting </a:t>
            </a:r>
          </a:p>
          <a:p>
            <a:pPr marL="0" indent="0">
              <a:buNone/>
            </a:pPr>
            <a:endParaRPr lang="en" sz="1400" dirty="0"/>
          </a:p>
          <a:p>
            <a:pPr marL="342900" indent="-342900"/>
            <a:r>
              <a:rPr lang="en" sz="1400" b="1" dirty="0"/>
              <a:t>Activation layer </a:t>
            </a:r>
            <a:r>
              <a:rPr lang="en" sz="1400" dirty="0"/>
              <a:t>– allows model to tune its weights</a:t>
            </a:r>
          </a:p>
          <a:p>
            <a:pPr marL="342900" indent="-342900"/>
            <a:endParaRPr lang="en" sz="1400" dirty="0"/>
          </a:p>
          <a:p>
            <a:pPr marL="342900" indent="-342900"/>
            <a:r>
              <a:rPr lang="en" sz="1400" b="1" dirty="0"/>
              <a:t>Dense layers </a:t>
            </a:r>
            <a:r>
              <a:rPr lang="en" sz="1400" dirty="0"/>
              <a:t>– brings all the LSTM data together</a:t>
            </a:r>
          </a:p>
          <a:p>
            <a:pPr marL="342900" indent="-342900"/>
            <a:endParaRPr b="1"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the Model</a:t>
            </a: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>
              <a:buNone/>
            </a:pPr>
            <a:endParaRPr lang="en" sz="1600" b="1"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365F7-35D9-AA4C-B695-EE817AEC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72" y="1517520"/>
            <a:ext cx="4445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6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05677" y="53188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E62FCE9E-19EF-AD48-B4B4-1FF713BC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54" y="928188"/>
            <a:ext cx="6111691" cy="41670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 for an amazing class. We will miss you all.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0" name="Google Shape;108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1" name="Google Shape;108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Never stop learning.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4" name="Google Shape;108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Use your new knowledge to create value.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7" name="Google Shape;108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You are going to do great.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0" name="Google Shape;109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Lets stay connected.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173</Words>
  <Application>Microsoft Macintosh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Inter-Regular</vt:lpstr>
      <vt:lpstr>Calibri</vt:lpstr>
      <vt:lpstr>Arial</vt:lpstr>
      <vt:lpstr>Joan template</vt:lpstr>
      <vt:lpstr>Trading Stocks with Machine Learning</vt:lpstr>
      <vt:lpstr>Our App</vt:lpstr>
      <vt:lpstr>Machine Learning with LSTM</vt:lpstr>
      <vt:lpstr>What is LSTM?</vt:lpstr>
      <vt:lpstr>Building the Model</vt:lpstr>
      <vt:lpstr>Datasets</vt:lpstr>
      <vt:lpstr>Building the Model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Stocks With Machine Learning</dc:title>
  <cp:lastModifiedBy>Logan Bonsignore</cp:lastModifiedBy>
  <cp:revision>17</cp:revision>
  <dcterms:modified xsi:type="dcterms:W3CDTF">2020-12-01T20:26:41Z</dcterms:modified>
</cp:coreProperties>
</file>