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13" r:id="rId2"/>
    <p:sldId id="320" r:id="rId3"/>
    <p:sldId id="277" r:id="rId4"/>
    <p:sldId id="349" r:id="rId5"/>
    <p:sldId id="348" r:id="rId6"/>
    <p:sldId id="390" r:id="rId7"/>
    <p:sldId id="397" r:id="rId8"/>
    <p:sldId id="398" r:id="rId9"/>
    <p:sldId id="399" r:id="rId10"/>
    <p:sldId id="401" r:id="rId11"/>
    <p:sldId id="400" r:id="rId12"/>
    <p:sldId id="352" r:id="rId13"/>
    <p:sldId id="402" r:id="rId14"/>
    <p:sldId id="403" r:id="rId15"/>
    <p:sldId id="404" r:id="rId16"/>
    <p:sldId id="405" r:id="rId17"/>
    <p:sldId id="406" r:id="rId18"/>
    <p:sldId id="407" r:id="rId19"/>
    <p:sldId id="409" r:id="rId20"/>
    <p:sldId id="410" r:id="rId21"/>
    <p:sldId id="411" r:id="rId22"/>
    <p:sldId id="412" r:id="rId23"/>
    <p:sldId id="3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EC7CAC"/>
    <a:srgbClr val="CC6600"/>
    <a:srgbClr val="FF5050"/>
    <a:srgbClr val="B9F070"/>
    <a:srgbClr val="00FF99"/>
    <a:srgbClr val="FFCC66"/>
    <a:srgbClr val="FF9966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17" autoAdjust="0"/>
    <p:restoredTop sz="94454" autoAdjust="0"/>
  </p:normalViewPr>
  <p:slideViewPr>
    <p:cSldViewPr>
      <p:cViewPr varScale="1">
        <p:scale>
          <a:sx n="70" d="100"/>
          <a:sy n="70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44EF7C-99F7-4510-B542-73A675E6B0E3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9A0FDB7-6186-49A4-9EE1-2A52502ECBF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smtClean="0"/>
            <a:t>Arithmetic Logic Unit (ALU)</a:t>
          </a:r>
          <a:endParaRPr lang="en-GB" dirty="0"/>
        </a:p>
      </dgm:t>
    </dgm:pt>
    <dgm:pt modelId="{16F3DDF3-103F-4896-A96C-86CC45AB6D18}" type="parTrans" cxnId="{3029F709-E849-49B1-A3D8-365D58A1186D}">
      <dgm:prSet/>
      <dgm:spPr/>
      <dgm:t>
        <a:bodyPr/>
        <a:lstStyle/>
        <a:p>
          <a:endParaRPr lang="en-GB"/>
        </a:p>
      </dgm:t>
    </dgm:pt>
    <dgm:pt modelId="{3F526FA5-7FF7-4EB6-A9B0-4F9C041B82DF}" type="sibTrans" cxnId="{3029F709-E849-49B1-A3D8-365D58A1186D}">
      <dgm:prSet/>
      <dgm:spPr/>
      <dgm:t>
        <a:bodyPr/>
        <a:lstStyle/>
        <a:p>
          <a:endParaRPr lang="en-GB"/>
        </a:p>
      </dgm:t>
    </dgm:pt>
    <dgm:pt modelId="{5CE330BC-A520-4B65-A6CB-4998781D87E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i="1" dirty="0" smtClean="0"/>
            <a:t>Arithmetic Unit</a:t>
          </a:r>
          <a:endParaRPr lang="en-GB" i="1" dirty="0"/>
        </a:p>
      </dgm:t>
    </dgm:pt>
    <dgm:pt modelId="{BBDCFAE8-0890-40B1-A861-6D379C5B98FA}" type="parTrans" cxnId="{AB3E6E3D-BA9E-4162-B88C-5FE2F5E65A8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40B483EC-7C53-4882-9C2E-4151DB9FAC9F}" type="sibTrans" cxnId="{AB3E6E3D-BA9E-4162-B88C-5FE2F5E65A82}">
      <dgm:prSet/>
      <dgm:spPr/>
      <dgm:t>
        <a:bodyPr/>
        <a:lstStyle/>
        <a:p>
          <a:endParaRPr lang="en-GB"/>
        </a:p>
      </dgm:t>
    </dgm:pt>
    <dgm:pt modelId="{4FEA1073-9420-45A6-AE55-82005300DA4D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Rangkaian</a:t>
          </a:r>
          <a:r>
            <a:rPr lang="en-GB" dirty="0" smtClean="0"/>
            <a:t> </a:t>
          </a:r>
          <a:r>
            <a:rPr lang="en-GB" dirty="0" err="1" smtClean="0"/>
            <a:t>Penjumlah</a:t>
          </a:r>
          <a:r>
            <a:rPr lang="en-GB" dirty="0" smtClean="0"/>
            <a:t> </a:t>
          </a:r>
          <a:r>
            <a:rPr lang="en-GB" dirty="0" err="1" smtClean="0"/>
            <a:t>Paralel</a:t>
          </a:r>
          <a:endParaRPr lang="en-GB" dirty="0"/>
        </a:p>
      </dgm:t>
    </dgm:pt>
    <dgm:pt modelId="{B9C9C5F7-5C84-4E21-97EF-50A2416849B0}" type="parTrans" cxnId="{77DE658D-7754-4222-A77D-6CF6E23C0A0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EFA4E16B-DF7C-405C-A36E-3F3B437902BF}" type="sibTrans" cxnId="{77DE658D-7754-4222-A77D-6CF6E23C0A03}">
      <dgm:prSet/>
      <dgm:spPr/>
      <dgm:t>
        <a:bodyPr/>
        <a:lstStyle/>
        <a:p>
          <a:endParaRPr lang="en-GB"/>
        </a:p>
      </dgm:t>
    </dgm:pt>
    <dgm:pt modelId="{C0009F13-0ED2-47C0-91B3-5190986A435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Rangkaian</a:t>
          </a:r>
          <a:r>
            <a:rPr lang="en-GB" dirty="0" smtClean="0"/>
            <a:t> </a:t>
          </a:r>
          <a:r>
            <a:rPr lang="en-GB" i="1" dirty="0" smtClean="0"/>
            <a:t>Half </a:t>
          </a:r>
          <a:r>
            <a:rPr lang="en-GB" i="1" dirty="0" err="1" smtClean="0"/>
            <a:t>Substractor</a:t>
          </a:r>
          <a:endParaRPr lang="en-GB" dirty="0"/>
        </a:p>
      </dgm:t>
    </dgm:pt>
    <dgm:pt modelId="{7294CB1F-2A94-41D4-9A15-3E09444617B0}" type="parTrans" cxnId="{0E094F3A-37B9-4882-88EC-75175B3935F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24081914-EADA-4BAF-93DC-BE1330236E87}" type="sibTrans" cxnId="{0E094F3A-37B9-4882-88EC-75175B3935FA}">
      <dgm:prSet/>
      <dgm:spPr/>
      <dgm:t>
        <a:bodyPr/>
        <a:lstStyle/>
        <a:p>
          <a:endParaRPr lang="en-GB"/>
        </a:p>
      </dgm:t>
    </dgm:pt>
    <dgm:pt modelId="{AB79DA64-262F-4424-BF86-4754EB938A6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Rangkaian</a:t>
          </a:r>
          <a:r>
            <a:rPr lang="en-GB" dirty="0" smtClean="0"/>
            <a:t> </a:t>
          </a:r>
          <a:r>
            <a:rPr lang="en-GB" i="1" dirty="0" smtClean="0"/>
            <a:t>Full </a:t>
          </a:r>
          <a:r>
            <a:rPr lang="en-GB" i="1" dirty="0" err="1" smtClean="0"/>
            <a:t>Substractor</a:t>
          </a:r>
          <a:endParaRPr lang="en-GB" dirty="0"/>
        </a:p>
      </dgm:t>
    </dgm:pt>
    <dgm:pt modelId="{524D4E5C-8987-45FD-B3A5-78D4C0037292}" type="parTrans" cxnId="{DAE3954E-BBF7-4CB8-8ADF-AA6DD2F9558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GB"/>
        </a:p>
      </dgm:t>
    </dgm:pt>
    <dgm:pt modelId="{A538C956-2E8E-4BB3-9B36-F40884973405}" type="sibTrans" cxnId="{DAE3954E-BBF7-4CB8-8ADF-AA6DD2F95580}">
      <dgm:prSet/>
      <dgm:spPr/>
      <dgm:t>
        <a:bodyPr/>
        <a:lstStyle/>
        <a:p>
          <a:endParaRPr lang="en-GB"/>
        </a:p>
      </dgm:t>
    </dgm:pt>
    <dgm:pt modelId="{47ECD0A8-530E-425F-BABC-93C1A65E057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Rangkaian</a:t>
          </a:r>
          <a:r>
            <a:rPr lang="en-GB" dirty="0" smtClean="0"/>
            <a:t> </a:t>
          </a:r>
          <a:r>
            <a:rPr lang="en-GB" i="1" dirty="0" smtClean="0"/>
            <a:t>Half Adder</a:t>
          </a:r>
          <a:endParaRPr lang="en-GB" dirty="0"/>
        </a:p>
      </dgm:t>
    </dgm:pt>
    <dgm:pt modelId="{C2A6A3C5-033F-430C-BE04-7FFD10E625EF}" type="parTrans" cxnId="{BDCB4D24-B0C1-4E2F-A03B-85C70C4E17C1}">
      <dgm:prSet/>
      <dgm:spPr/>
      <dgm:t>
        <a:bodyPr/>
        <a:lstStyle/>
        <a:p>
          <a:endParaRPr lang="en-GB"/>
        </a:p>
      </dgm:t>
    </dgm:pt>
    <dgm:pt modelId="{017E78CF-9F26-4051-A96D-F4AFBBD2E0E4}" type="sibTrans" cxnId="{BDCB4D24-B0C1-4E2F-A03B-85C70C4E17C1}">
      <dgm:prSet/>
      <dgm:spPr/>
      <dgm:t>
        <a:bodyPr/>
        <a:lstStyle/>
        <a:p>
          <a:endParaRPr lang="en-GB"/>
        </a:p>
      </dgm:t>
    </dgm:pt>
    <dgm:pt modelId="{BB1A20B9-AAB3-4FFA-B19A-0C140C54DB5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Rangkaian</a:t>
          </a:r>
          <a:r>
            <a:rPr lang="en-GB" dirty="0" smtClean="0"/>
            <a:t> </a:t>
          </a:r>
          <a:r>
            <a:rPr lang="en-GB" i="1" dirty="0" smtClean="0"/>
            <a:t>Full Adder</a:t>
          </a:r>
          <a:endParaRPr lang="en-GB" dirty="0"/>
        </a:p>
      </dgm:t>
    </dgm:pt>
    <dgm:pt modelId="{96867A83-6F87-446D-A223-68A0FED01CF7}" type="parTrans" cxnId="{99D79008-FFEA-4BF5-AD9B-D59298CD445A}">
      <dgm:prSet/>
      <dgm:spPr/>
      <dgm:t>
        <a:bodyPr/>
        <a:lstStyle/>
        <a:p>
          <a:endParaRPr lang="en-GB"/>
        </a:p>
      </dgm:t>
    </dgm:pt>
    <dgm:pt modelId="{BBD379AA-7A0C-4C83-A8B8-0AD24C120AE6}" type="sibTrans" cxnId="{99D79008-FFEA-4BF5-AD9B-D59298CD445A}">
      <dgm:prSet/>
      <dgm:spPr/>
      <dgm:t>
        <a:bodyPr/>
        <a:lstStyle/>
        <a:p>
          <a:endParaRPr lang="en-GB"/>
        </a:p>
      </dgm:t>
    </dgm:pt>
    <dgm:pt modelId="{1604FDA1-9E3B-4128-ACA8-EAB04694AF9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Rangkaian</a:t>
          </a:r>
          <a:r>
            <a:rPr lang="en-GB" dirty="0" smtClean="0"/>
            <a:t> </a:t>
          </a:r>
          <a:r>
            <a:rPr lang="en-GB" dirty="0" err="1" smtClean="0"/>
            <a:t>Pengurang</a:t>
          </a:r>
          <a:r>
            <a:rPr lang="en-GB" dirty="0" smtClean="0"/>
            <a:t> </a:t>
          </a:r>
          <a:r>
            <a:rPr lang="en-GB" dirty="0" err="1" smtClean="0"/>
            <a:t>Paralel</a:t>
          </a:r>
          <a:endParaRPr lang="en-GB" dirty="0"/>
        </a:p>
      </dgm:t>
    </dgm:pt>
    <dgm:pt modelId="{DA4CEC8F-69E8-4685-9C6A-AA9E9808F895}" type="parTrans" cxnId="{212190AA-EB1D-4FB6-9462-06D239AF309F}">
      <dgm:prSet/>
      <dgm:spPr/>
      <dgm:t>
        <a:bodyPr/>
        <a:lstStyle/>
        <a:p>
          <a:endParaRPr lang="en-GB"/>
        </a:p>
      </dgm:t>
    </dgm:pt>
    <dgm:pt modelId="{19F6944A-908A-4CFF-8B05-DBF2C0AB0248}" type="sibTrans" cxnId="{212190AA-EB1D-4FB6-9462-06D239AF309F}">
      <dgm:prSet/>
      <dgm:spPr/>
      <dgm:t>
        <a:bodyPr/>
        <a:lstStyle/>
        <a:p>
          <a:endParaRPr lang="en-GB"/>
        </a:p>
      </dgm:t>
    </dgm:pt>
    <dgm:pt modelId="{985AA152-6B13-44B1-A5AB-88D152478E30}" type="pres">
      <dgm:prSet presAssocID="{1544EF7C-99F7-4510-B542-73A675E6B0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F87C48E3-EEB4-4A77-A8C5-B2903E11BBAC}" type="pres">
      <dgm:prSet presAssocID="{89A0FDB7-6186-49A4-9EE1-2A52502ECBFE}" presName="hierRoot1" presStyleCnt="0">
        <dgm:presLayoutVars>
          <dgm:hierBranch val="init"/>
        </dgm:presLayoutVars>
      </dgm:prSet>
      <dgm:spPr/>
    </dgm:pt>
    <dgm:pt modelId="{F773661C-8995-4FB6-BA06-DE82E47A273D}" type="pres">
      <dgm:prSet presAssocID="{89A0FDB7-6186-49A4-9EE1-2A52502ECBFE}" presName="rootComposite1" presStyleCnt="0"/>
      <dgm:spPr/>
    </dgm:pt>
    <dgm:pt modelId="{42ADB84A-ECD9-4D6F-A652-5ADB1CCFF196}" type="pres">
      <dgm:prSet presAssocID="{89A0FDB7-6186-49A4-9EE1-2A52502ECBF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2762DBD-4397-4C34-B39D-0EACF5A175B8}" type="pres">
      <dgm:prSet presAssocID="{89A0FDB7-6186-49A4-9EE1-2A52502ECBFE}" presName="rootConnector1" presStyleLbl="node1" presStyleIdx="0" presStyleCnt="0"/>
      <dgm:spPr/>
      <dgm:t>
        <a:bodyPr/>
        <a:lstStyle/>
        <a:p>
          <a:endParaRPr lang="en-GB"/>
        </a:p>
      </dgm:t>
    </dgm:pt>
    <dgm:pt modelId="{0A2778A7-201E-40AF-BC31-193BB2B4E222}" type="pres">
      <dgm:prSet presAssocID="{89A0FDB7-6186-49A4-9EE1-2A52502ECBFE}" presName="hierChild2" presStyleCnt="0"/>
      <dgm:spPr/>
    </dgm:pt>
    <dgm:pt modelId="{42B10EF2-0813-45CE-94BE-E56B9CD611FB}" type="pres">
      <dgm:prSet presAssocID="{BBDCFAE8-0890-40B1-A861-6D379C5B98FA}" presName="Name64" presStyleLbl="parChTrans1D2" presStyleIdx="0" presStyleCnt="7"/>
      <dgm:spPr/>
      <dgm:t>
        <a:bodyPr/>
        <a:lstStyle/>
        <a:p>
          <a:endParaRPr lang="en-GB"/>
        </a:p>
      </dgm:t>
    </dgm:pt>
    <dgm:pt modelId="{D6293239-F1D5-4660-AC8C-5D69AE8D9299}" type="pres">
      <dgm:prSet presAssocID="{5CE330BC-A520-4B65-A6CB-4998781D87EE}" presName="hierRoot2" presStyleCnt="0">
        <dgm:presLayoutVars>
          <dgm:hierBranch val="init"/>
        </dgm:presLayoutVars>
      </dgm:prSet>
      <dgm:spPr/>
    </dgm:pt>
    <dgm:pt modelId="{0E0DFC3E-CF08-4EAE-9156-A939BEC18DF9}" type="pres">
      <dgm:prSet presAssocID="{5CE330BC-A520-4B65-A6CB-4998781D87EE}" presName="rootComposite" presStyleCnt="0"/>
      <dgm:spPr/>
    </dgm:pt>
    <dgm:pt modelId="{BDF79F4A-0A84-4C4E-A03B-BFFABE19E820}" type="pres">
      <dgm:prSet presAssocID="{5CE330BC-A520-4B65-A6CB-4998781D87EE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902621A-3EB1-403F-A6EC-1B1BF7A80D11}" type="pres">
      <dgm:prSet presAssocID="{5CE330BC-A520-4B65-A6CB-4998781D87EE}" presName="rootConnector" presStyleLbl="node2" presStyleIdx="0" presStyleCnt="7"/>
      <dgm:spPr/>
      <dgm:t>
        <a:bodyPr/>
        <a:lstStyle/>
        <a:p>
          <a:endParaRPr lang="en-GB"/>
        </a:p>
      </dgm:t>
    </dgm:pt>
    <dgm:pt modelId="{299483C5-2B2D-41BF-A146-38E6D588AA00}" type="pres">
      <dgm:prSet presAssocID="{5CE330BC-A520-4B65-A6CB-4998781D87EE}" presName="hierChild4" presStyleCnt="0"/>
      <dgm:spPr/>
    </dgm:pt>
    <dgm:pt modelId="{38759DEF-6398-4B7B-96B6-083DD2DD780E}" type="pres">
      <dgm:prSet presAssocID="{5CE330BC-A520-4B65-A6CB-4998781D87EE}" presName="hierChild5" presStyleCnt="0"/>
      <dgm:spPr/>
    </dgm:pt>
    <dgm:pt modelId="{E4351305-F9EA-4386-8EFF-838CBC883272}" type="pres">
      <dgm:prSet presAssocID="{C2A6A3C5-033F-430C-BE04-7FFD10E625EF}" presName="Name64" presStyleLbl="parChTrans1D2" presStyleIdx="1" presStyleCnt="7"/>
      <dgm:spPr/>
      <dgm:t>
        <a:bodyPr/>
        <a:lstStyle/>
        <a:p>
          <a:endParaRPr lang="id-ID"/>
        </a:p>
      </dgm:t>
    </dgm:pt>
    <dgm:pt modelId="{EDD1D9D8-7CCB-4392-A099-229D33C86C40}" type="pres">
      <dgm:prSet presAssocID="{47ECD0A8-530E-425F-BABC-93C1A65E057A}" presName="hierRoot2" presStyleCnt="0">
        <dgm:presLayoutVars>
          <dgm:hierBranch val="init"/>
        </dgm:presLayoutVars>
      </dgm:prSet>
      <dgm:spPr/>
    </dgm:pt>
    <dgm:pt modelId="{4BB5301A-BC39-40C2-96A7-6D0F089306DD}" type="pres">
      <dgm:prSet presAssocID="{47ECD0A8-530E-425F-BABC-93C1A65E057A}" presName="rootComposite" presStyleCnt="0"/>
      <dgm:spPr/>
    </dgm:pt>
    <dgm:pt modelId="{B6C2CC37-F6A4-4EE1-B6D3-05DC9DFAB2EC}" type="pres">
      <dgm:prSet presAssocID="{47ECD0A8-530E-425F-BABC-93C1A65E057A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661FFE3-5EE0-47B4-B064-27D79A06080E}" type="pres">
      <dgm:prSet presAssocID="{47ECD0A8-530E-425F-BABC-93C1A65E057A}" presName="rootConnector" presStyleLbl="node2" presStyleIdx="1" presStyleCnt="7"/>
      <dgm:spPr/>
      <dgm:t>
        <a:bodyPr/>
        <a:lstStyle/>
        <a:p>
          <a:endParaRPr lang="en-GB"/>
        </a:p>
      </dgm:t>
    </dgm:pt>
    <dgm:pt modelId="{7285E225-D8F5-45D5-8717-77BBFDF22729}" type="pres">
      <dgm:prSet presAssocID="{47ECD0A8-530E-425F-BABC-93C1A65E057A}" presName="hierChild4" presStyleCnt="0"/>
      <dgm:spPr/>
    </dgm:pt>
    <dgm:pt modelId="{F2635E55-2DF9-445B-A191-5F0789D89A78}" type="pres">
      <dgm:prSet presAssocID="{47ECD0A8-530E-425F-BABC-93C1A65E057A}" presName="hierChild5" presStyleCnt="0"/>
      <dgm:spPr/>
    </dgm:pt>
    <dgm:pt modelId="{939C91CF-0D30-437C-85BD-A5A20B1A51B9}" type="pres">
      <dgm:prSet presAssocID="{96867A83-6F87-446D-A223-68A0FED01CF7}" presName="Name64" presStyleLbl="parChTrans1D2" presStyleIdx="2" presStyleCnt="7"/>
      <dgm:spPr/>
      <dgm:t>
        <a:bodyPr/>
        <a:lstStyle/>
        <a:p>
          <a:endParaRPr lang="id-ID"/>
        </a:p>
      </dgm:t>
    </dgm:pt>
    <dgm:pt modelId="{F2863A06-3613-4CE1-BD70-21010E259962}" type="pres">
      <dgm:prSet presAssocID="{BB1A20B9-AAB3-4FFA-B19A-0C140C54DB55}" presName="hierRoot2" presStyleCnt="0">
        <dgm:presLayoutVars>
          <dgm:hierBranch val="init"/>
        </dgm:presLayoutVars>
      </dgm:prSet>
      <dgm:spPr/>
    </dgm:pt>
    <dgm:pt modelId="{492EC80E-008C-4724-808F-2DC62B822651}" type="pres">
      <dgm:prSet presAssocID="{BB1A20B9-AAB3-4FFA-B19A-0C140C54DB55}" presName="rootComposite" presStyleCnt="0"/>
      <dgm:spPr/>
    </dgm:pt>
    <dgm:pt modelId="{E6EE4149-2AE9-44BA-AF63-361E0752DCCA}" type="pres">
      <dgm:prSet presAssocID="{BB1A20B9-AAB3-4FFA-B19A-0C140C54DB55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3B88564-9152-4430-9D58-7E931D914E4A}" type="pres">
      <dgm:prSet presAssocID="{BB1A20B9-AAB3-4FFA-B19A-0C140C54DB55}" presName="rootConnector" presStyleLbl="node2" presStyleIdx="2" presStyleCnt="7"/>
      <dgm:spPr/>
      <dgm:t>
        <a:bodyPr/>
        <a:lstStyle/>
        <a:p>
          <a:endParaRPr lang="en-GB"/>
        </a:p>
      </dgm:t>
    </dgm:pt>
    <dgm:pt modelId="{04215F8C-8976-4B14-BD92-3525B49CB91E}" type="pres">
      <dgm:prSet presAssocID="{BB1A20B9-AAB3-4FFA-B19A-0C140C54DB55}" presName="hierChild4" presStyleCnt="0"/>
      <dgm:spPr/>
    </dgm:pt>
    <dgm:pt modelId="{79F68D98-CC1F-448D-B508-BF61936A3A42}" type="pres">
      <dgm:prSet presAssocID="{BB1A20B9-AAB3-4FFA-B19A-0C140C54DB55}" presName="hierChild5" presStyleCnt="0"/>
      <dgm:spPr/>
    </dgm:pt>
    <dgm:pt modelId="{D21EC95D-653B-43A4-92BF-FB9D1B0CB085}" type="pres">
      <dgm:prSet presAssocID="{B9C9C5F7-5C84-4E21-97EF-50A2416849B0}" presName="Name64" presStyleLbl="parChTrans1D2" presStyleIdx="3" presStyleCnt="7"/>
      <dgm:spPr/>
      <dgm:t>
        <a:bodyPr/>
        <a:lstStyle/>
        <a:p>
          <a:endParaRPr lang="en-GB"/>
        </a:p>
      </dgm:t>
    </dgm:pt>
    <dgm:pt modelId="{84A45249-E3E3-49E1-BB39-F105EC31FC9A}" type="pres">
      <dgm:prSet presAssocID="{4FEA1073-9420-45A6-AE55-82005300DA4D}" presName="hierRoot2" presStyleCnt="0">
        <dgm:presLayoutVars>
          <dgm:hierBranch val="init"/>
        </dgm:presLayoutVars>
      </dgm:prSet>
      <dgm:spPr/>
    </dgm:pt>
    <dgm:pt modelId="{E7768F7E-C572-4950-91CF-4DED99E614E6}" type="pres">
      <dgm:prSet presAssocID="{4FEA1073-9420-45A6-AE55-82005300DA4D}" presName="rootComposite" presStyleCnt="0"/>
      <dgm:spPr/>
    </dgm:pt>
    <dgm:pt modelId="{BE56998F-3A5A-4B0A-9AD7-BC12234AFD51}" type="pres">
      <dgm:prSet presAssocID="{4FEA1073-9420-45A6-AE55-82005300DA4D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D188D9EE-1175-4BA9-A52A-1E429B80395C}" type="pres">
      <dgm:prSet presAssocID="{4FEA1073-9420-45A6-AE55-82005300DA4D}" presName="rootConnector" presStyleLbl="node2" presStyleIdx="3" presStyleCnt="7"/>
      <dgm:spPr/>
      <dgm:t>
        <a:bodyPr/>
        <a:lstStyle/>
        <a:p>
          <a:endParaRPr lang="en-GB"/>
        </a:p>
      </dgm:t>
    </dgm:pt>
    <dgm:pt modelId="{7618577A-3030-487F-998E-264A48C988AE}" type="pres">
      <dgm:prSet presAssocID="{4FEA1073-9420-45A6-AE55-82005300DA4D}" presName="hierChild4" presStyleCnt="0"/>
      <dgm:spPr/>
    </dgm:pt>
    <dgm:pt modelId="{CA29682F-48CB-4D20-9619-6A4AE525A064}" type="pres">
      <dgm:prSet presAssocID="{4FEA1073-9420-45A6-AE55-82005300DA4D}" presName="hierChild5" presStyleCnt="0"/>
      <dgm:spPr/>
    </dgm:pt>
    <dgm:pt modelId="{6F43C6A9-2AD2-41A5-A4FF-CA1D5692A145}" type="pres">
      <dgm:prSet presAssocID="{7294CB1F-2A94-41D4-9A15-3E09444617B0}" presName="Name64" presStyleLbl="parChTrans1D2" presStyleIdx="4" presStyleCnt="7"/>
      <dgm:spPr/>
      <dgm:t>
        <a:bodyPr/>
        <a:lstStyle/>
        <a:p>
          <a:endParaRPr lang="en-GB"/>
        </a:p>
      </dgm:t>
    </dgm:pt>
    <dgm:pt modelId="{EDB9C627-E147-4374-9643-4A82AB9C3DE8}" type="pres">
      <dgm:prSet presAssocID="{C0009F13-0ED2-47C0-91B3-5190986A435F}" presName="hierRoot2" presStyleCnt="0">
        <dgm:presLayoutVars>
          <dgm:hierBranch val="init"/>
        </dgm:presLayoutVars>
      </dgm:prSet>
      <dgm:spPr/>
    </dgm:pt>
    <dgm:pt modelId="{9ACDAABD-08FA-451A-9C1B-5AAE8C006ABE}" type="pres">
      <dgm:prSet presAssocID="{C0009F13-0ED2-47C0-91B3-5190986A435F}" presName="rootComposite" presStyleCnt="0"/>
      <dgm:spPr/>
    </dgm:pt>
    <dgm:pt modelId="{B030AF58-C4D7-427E-B0D8-06C6E450C00C}" type="pres">
      <dgm:prSet presAssocID="{C0009F13-0ED2-47C0-91B3-5190986A435F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B2F1B76-CAD9-40AE-AE89-5BA991290C8A}" type="pres">
      <dgm:prSet presAssocID="{C0009F13-0ED2-47C0-91B3-5190986A435F}" presName="rootConnector" presStyleLbl="node2" presStyleIdx="4" presStyleCnt="7"/>
      <dgm:spPr/>
      <dgm:t>
        <a:bodyPr/>
        <a:lstStyle/>
        <a:p>
          <a:endParaRPr lang="en-GB"/>
        </a:p>
      </dgm:t>
    </dgm:pt>
    <dgm:pt modelId="{CE278E90-DB51-4D2F-AB58-69CFCEB41593}" type="pres">
      <dgm:prSet presAssocID="{C0009F13-0ED2-47C0-91B3-5190986A435F}" presName="hierChild4" presStyleCnt="0"/>
      <dgm:spPr/>
    </dgm:pt>
    <dgm:pt modelId="{B2EEF74F-7396-4E1D-AFF0-498666EA4CDF}" type="pres">
      <dgm:prSet presAssocID="{C0009F13-0ED2-47C0-91B3-5190986A435F}" presName="hierChild5" presStyleCnt="0"/>
      <dgm:spPr/>
    </dgm:pt>
    <dgm:pt modelId="{5673E07F-772A-4E70-8013-30A097DABA8E}" type="pres">
      <dgm:prSet presAssocID="{524D4E5C-8987-45FD-B3A5-78D4C0037292}" presName="Name64" presStyleLbl="parChTrans1D2" presStyleIdx="5" presStyleCnt="7"/>
      <dgm:spPr/>
      <dgm:t>
        <a:bodyPr/>
        <a:lstStyle/>
        <a:p>
          <a:endParaRPr lang="en-GB"/>
        </a:p>
      </dgm:t>
    </dgm:pt>
    <dgm:pt modelId="{572B2765-7A10-4AE8-A621-468A02CEEE98}" type="pres">
      <dgm:prSet presAssocID="{AB79DA64-262F-4424-BF86-4754EB938A6E}" presName="hierRoot2" presStyleCnt="0">
        <dgm:presLayoutVars>
          <dgm:hierBranch val="init"/>
        </dgm:presLayoutVars>
      </dgm:prSet>
      <dgm:spPr/>
    </dgm:pt>
    <dgm:pt modelId="{CE02F393-94DA-4919-8191-A3A707BF42C5}" type="pres">
      <dgm:prSet presAssocID="{AB79DA64-262F-4424-BF86-4754EB938A6E}" presName="rootComposite" presStyleCnt="0"/>
      <dgm:spPr/>
    </dgm:pt>
    <dgm:pt modelId="{63280DC8-0B7A-4084-924B-3BF81F873BC9}" type="pres">
      <dgm:prSet presAssocID="{AB79DA64-262F-4424-BF86-4754EB938A6E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04151D4-FBFA-4EC1-96E3-58DD5CD096BE}" type="pres">
      <dgm:prSet presAssocID="{AB79DA64-262F-4424-BF86-4754EB938A6E}" presName="rootConnector" presStyleLbl="node2" presStyleIdx="5" presStyleCnt="7"/>
      <dgm:spPr/>
      <dgm:t>
        <a:bodyPr/>
        <a:lstStyle/>
        <a:p>
          <a:endParaRPr lang="en-GB"/>
        </a:p>
      </dgm:t>
    </dgm:pt>
    <dgm:pt modelId="{0E46ED64-BB7F-4153-9BB7-F56003486A59}" type="pres">
      <dgm:prSet presAssocID="{AB79DA64-262F-4424-BF86-4754EB938A6E}" presName="hierChild4" presStyleCnt="0"/>
      <dgm:spPr/>
    </dgm:pt>
    <dgm:pt modelId="{9A2FC2C5-A6C3-4C3E-9351-B16F5C6D18F0}" type="pres">
      <dgm:prSet presAssocID="{AB79DA64-262F-4424-BF86-4754EB938A6E}" presName="hierChild5" presStyleCnt="0"/>
      <dgm:spPr/>
    </dgm:pt>
    <dgm:pt modelId="{14FEA046-0CBB-40E4-B90B-5BA9DFEA48CD}" type="pres">
      <dgm:prSet presAssocID="{DA4CEC8F-69E8-4685-9C6A-AA9E9808F895}" presName="Name64" presStyleLbl="parChTrans1D2" presStyleIdx="6" presStyleCnt="7"/>
      <dgm:spPr/>
      <dgm:t>
        <a:bodyPr/>
        <a:lstStyle/>
        <a:p>
          <a:endParaRPr lang="id-ID"/>
        </a:p>
      </dgm:t>
    </dgm:pt>
    <dgm:pt modelId="{48C90E3B-B91C-491E-A45A-4ED0ADB0B3E6}" type="pres">
      <dgm:prSet presAssocID="{1604FDA1-9E3B-4128-ACA8-EAB04694AF93}" presName="hierRoot2" presStyleCnt="0">
        <dgm:presLayoutVars>
          <dgm:hierBranch val="init"/>
        </dgm:presLayoutVars>
      </dgm:prSet>
      <dgm:spPr/>
    </dgm:pt>
    <dgm:pt modelId="{1B9A8FF8-5F23-4F91-A497-6C6B66132B1C}" type="pres">
      <dgm:prSet presAssocID="{1604FDA1-9E3B-4128-ACA8-EAB04694AF93}" presName="rootComposite" presStyleCnt="0"/>
      <dgm:spPr/>
    </dgm:pt>
    <dgm:pt modelId="{7403A667-A811-400B-B1C6-D780A96E5EAA}" type="pres">
      <dgm:prSet presAssocID="{1604FDA1-9E3B-4128-ACA8-EAB04694AF93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40DD681-AC14-442B-8513-4F3EA349FA0E}" type="pres">
      <dgm:prSet presAssocID="{1604FDA1-9E3B-4128-ACA8-EAB04694AF93}" presName="rootConnector" presStyleLbl="node2" presStyleIdx="6" presStyleCnt="7"/>
      <dgm:spPr/>
      <dgm:t>
        <a:bodyPr/>
        <a:lstStyle/>
        <a:p>
          <a:endParaRPr lang="en-GB"/>
        </a:p>
      </dgm:t>
    </dgm:pt>
    <dgm:pt modelId="{BD31C470-E8B1-42A7-9E1C-115131023211}" type="pres">
      <dgm:prSet presAssocID="{1604FDA1-9E3B-4128-ACA8-EAB04694AF93}" presName="hierChild4" presStyleCnt="0"/>
      <dgm:spPr/>
    </dgm:pt>
    <dgm:pt modelId="{E5AE6165-A7C4-4362-883F-4CBED77BE6A3}" type="pres">
      <dgm:prSet presAssocID="{1604FDA1-9E3B-4128-ACA8-EAB04694AF93}" presName="hierChild5" presStyleCnt="0"/>
      <dgm:spPr/>
    </dgm:pt>
    <dgm:pt modelId="{FE3C9430-8A28-4B75-B7D0-3E8B048640DC}" type="pres">
      <dgm:prSet presAssocID="{89A0FDB7-6186-49A4-9EE1-2A52502ECBFE}" presName="hierChild3" presStyleCnt="0"/>
      <dgm:spPr/>
    </dgm:pt>
  </dgm:ptLst>
  <dgm:cxnLst>
    <dgm:cxn modelId="{99D79008-FFEA-4BF5-AD9B-D59298CD445A}" srcId="{89A0FDB7-6186-49A4-9EE1-2A52502ECBFE}" destId="{BB1A20B9-AAB3-4FFA-B19A-0C140C54DB55}" srcOrd="2" destOrd="0" parTransId="{96867A83-6F87-446D-A223-68A0FED01CF7}" sibTransId="{BBD379AA-7A0C-4C83-A8B8-0AD24C120AE6}"/>
    <dgm:cxn modelId="{214722A9-0C5F-4AB7-959C-6519647603D7}" type="presOf" srcId="{5CE330BC-A520-4B65-A6CB-4998781D87EE}" destId="{7902621A-3EB1-403F-A6EC-1B1BF7A80D11}" srcOrd="1" destOrd="0" presId="urn:microsoft.com/office/officeart/2009/3/layout/HorizontalOrganizationChart"/>
    <dgm:cxn modelId="{EB51D09D-FCEF-4E24-B64A-5A399271BEC7}" type="presOf" srcId="{C0009F13-0ED2-47C0-91B3-5190986A435F}" destId="{B030AF58-C4D7-427E-B0D8-06C6E450C00C}" srcOrd="0" destOrd="0" presId="urn:microsoft.com/office/officeart/2009/3/layout/HorizontalOrganizationChart"/>
    <dgm:cxn modelId="{68C41773-A309-400D-9A55-0BCE66A3524A}" type="presOf" srcId="{4FEA1073-9420-45A6-AE55-82005300DA4D}" destId="{BE56998F-3A5A-4B0A-9AD7-BC12234AFD51}" srcOrd="0" destOrd="0" presId="urn:microsoft.com/office/officeart/2009/3/layout/HorizontalOrganizationChart"/>
    <dgm:cxn modelId="{0EC85703-6462-4B79-932E-E5617E2E6AF9}" type="presOf" srcId="{AB79DA64-262F-4424-BF86-4754EB938A6E}" destId="{804151D4-FBFA-4EC1-96E3-58DD5CD096BE}" srcOrd="1" destOrd="0" presId="urn:microsoft.com/office/officeart/2009/3/layout/HorizontalOrganizationChart"/>
    <dgm:cxn modelId="{DAE3954E-BBF7-4CB8-8ADF-AA6DD2F95580}" srcId="{89A0FDB7-6186-49A4-9EE1-2A52502ECBFE}" destId="{AB79DA64-262F-4424-BF86-4754EB938A6E}" srcOrd="5" destOrd="0" parTransId="{524D4E5C-8987-45FD-B3A5-78D4C0037292}" sibTransId="{A538C956-2E8E-4BB3-9B36-F40884973405}"/>
    <dgm:cxn modelId="{5319E0D3-9E37-454C-A4C6-C88DA7561CB8}" type="presOf" srcId="{89A0FDB7-6186-49A4-9EE1-2A52502ECBFE}" destId="{42ADB84A-ECD9-4D6F-A652-5ADB1CCFF196}" srcOrd="0" destOrd="0" presId="urn:microsoft.com/office/officeart/2009/3/layout/HorizontalOrganizationChart"/>
    <dgm:cxn modelId="{C9E3E664-031A-4D06-A166-7E1AE2051885}" type="presOf" srcId="{B9C9C5F7-5C84-4E21-97EF-50A2416849B0}" destId="{D21EC95D-653B-43A4-92BF-FB9D1B0CB085}" srcOrd="0" destOrd="0" presId="urn:microsoft.com/office/officeart/2009/3/layout/HorizontalOrganizationChart"/>
    <dgm:cxn modelId="{AB3E6E3D-BA9E-4162-B88C-5FE2F5E65A82}" srcId="{89A0FDB7-6186-49A4-9EE1-2A52502ECBFE}" destId="{5CE330BC-A520-4B65-A6CB-4998781D87EE}" srcOrd="0" destOrd="0" parTransId="{BBDCFAE8-0890-40B1-A861-6D379C5B98FA}" sibTransId="{40B483EC-7C53-4882-9C2E-4151DB9FAC9F}"/>
    <dgm:cxn modelId="{EFC81FA8-B07D-44E8-976A-4200BC561CBE}" type="presOf" srcId="{524D4E5C-8987-45FD-B3A5-78D4C0037292}" destId="{5673E07F-772A-4E70-8013-30A097DABA8E}" srcOrd="0" destOrd="0" presId="urn:microsoft.com/office/officeart/2009/3/layout/HorizontalOrganizationChart"/>
    <dgm:cxn modelId="{431E3307-6600-4F92-A228-687C564733B7}" type="presOf" srcId="{DA4CEC8F-69E8-4685-9C6A-AA9E9808F895}" destId="{14FEA046-0CBB-40E4-B90B-5BA9DFEA48CD}" srcOrd="0" destOrd="0" presId="urn:microsoft.com/office/officeart/2009/3/layout/HorizontalOrganizationChart"/>
    <dgm:cxn modelId="{6B984A8C-4E1A-4FA4-B459-8810FBC2C6FC}" type="presOf" srcId="{BB1A20B9-AAB3-4FFA-B19A-0C140C54DB55}" destId="{E6EE4149-2AE9-44BA-AF63-361E0752DCCA}" srcOrd="0" destOrd="0" presId="urn:microsoft.com/office/officeart/2009/3/layout/HorizontalOrganizationChart"/>
    <dgm:cxn modelId="{71DA799E-88CF-4C3A-B70E-5562FE466D33}" type="presOf" srcId="{BBDCFAE8-0890-40B1-A861-6D379C5B98FA}" destId="{42B10EF2-0813-45CE-94BE-E56B9CD611FB}" srcOrd="0" destOrd="0" presId="urn:microsoft.com/office/officeart/2009/3/layout/HorizontalOrganizationChart"/>
    <dgm:cxn modelId="{EC01CAB5-4AE0-4215-AFE2-EBCB1B3D6FC4}" type="presOf" srcId="{4FEA1073-9420-45A6-AE55-82005300DA4D}" destId="{D188D9EE-1175-4BA9-A52A-1E429B80395C}" srcOrd="1" destOrd="0" presId="urn:microsoft.com/office/officeart/2009/3/layout/HorizontalOrganizationChart"/>
    <dgm:cxn modelId="{A17EBA0C-E698-4038-8D03-961683594969}" type="presOf" srcId="{7294CB1F-2A94-41D4-9A15-3E09444617B0}" destId="{6F43C6A9-2AD2-41A5-A4FF-CA1D5692A145}" srcOrd="0" destOrd="0" presId="urn:microsoft.com/office/officeart/2009/3/layout/HorizontalOrganizationChart"/>
    <dgm:cxn modelId="{71A923F3-C07C-48C4-84D5-9D59C8426FD1}" type="presOf" srcId="{96867A83-6F87-446D-A223-68A0FED01CF7}" destId="{939C91CF-0D30-437C-85BD-A5A20B1A51B9}" srcOrd="0" destOrd="0" presId="urn:microsoft.com/office/officeart/2009/3/layout/HorizontalOrganizationChart"/>
    <dgm:cxn modelId="{A4BD0092-E8E0-479F-B959-6A7C8EE88CED}" type="presOf" srcId="{C2A6A3C5-033F-430C-BE04-7FFD10E625EF}" destId="{E4351305-F9EA-4386-8EFF-838CBC883272}" srcOrd="0" destOrd="0" presId="urn:microsoft.com/office/officeart/2009/3/layout/HorizontalOrganizationChart"/>
    <dgm:cxn modelId="{0E094F3A-37B9-4882-88EC-75175B3935FA}" srcId="{89A0FDB7-6186-49A4-9EE1-2A52502ECBFE}" destId="{C0009F13-0ED2-47C0-91B3-5190986A435F}" srcOrd="4" destOrd="0" parTransId="{7294CB1F-2A94-41D4-9A15-3E09444617B0}" sibTransId="{24081914-EADA-4BAF-93DC-BE1330236E87}"/>
    <dgm:cxn modelId="{3F3BD4CB-ED8B-497B-9DAA-95D08710BDBF}" type="presOf" srcId="{89A0FDB7-6186-49A4-9EE1-2A52502ECBFE}" destId="{C2762DBD-4397-4C34-B39D-0EACF5A175B8}" srcOrd="1" destOrd="0" presId="urn:microsoft.com/office/officeart/2009/3/layout/HorizontalOrganizationChart"/>
    <dgm:cxn modelId="{3029F709-E849-49B1-A3D8-365D58A1186D}" srcId="{1544EF7C-99F7-4510-B542-73A675E6B0E3}" destId="{89A0FDB7-6186-49A4-9EE1-2A52502ECBFE}" srcOrd="0" destOrd="0" parTransId="{16F3DDF3-103F-4896-A96C-86CC45AB6D18}" sibTransId="{3F526FA5-7FF7-4EB6-A9B0-4F9C041B82DF}"/>
    <dgm:cxn modelId="{8A808BEA-45D8-407C-808E-83EC7B1E174A}" type="presOf" srcId="{47ECD0A8-530E-425F-BABC-93C1A65E057A}" destId="{8661FFE3-5EE0-47B4-B064-27D79A06080E}" srcOrd="1" destOrd="0" presId="urn:microsoft.com/office/officeart/2009/3/layout/HorizontalOrganizationChart"/>
    <dgm:cxn modelId="{63CF8152-47AD-437C-883A-DC4A3928B17F}" type="presOf" srcId="{47ECD0A8-530E-425F-BABC-93C1A65E057A}" destId="{B6C2CC37-F6A4-4EE1-B6D3-05DC9DFAB2EC}" srcOrd="0" destOrd="0" presId="urn:microsoft.com/office/officeart/2009/3/layout/HorizontalOrganizationChart"/>
    <dgm:cxn modelId="{212190AA-EB1D-4FB6-9462-06D239AF309F}" srcId="{89A0FDB7-6186-49A4-9EE1-2A52502ECBFE}" destId="{1604FDA1-9E3B-4128-ACA8-EAB04694AF93}" srcOrd="6" destOrd="0" parTransId="{DA4CEC8F-69E8-4685-9C6A-AA9E9808F895}" sibTransId="{19F6944A-908A-4CFF-8B05-DBF2C0AB0248}"/>
    <dgm:cxn modelId="{6A1BF343-59EE-4599-82AA-CC2646F6A85C}" type="presOf" srcId="{AB79DA64-262F-4424-BF86-4754EB938A6E}" destId="{63280DC8-0B7A-4084-924B-3BF81F873BC9}" srcOrd="0" destOrd="0" presId="urn:microsoft.com/office/officeart/2009/3/layout/HorizontalOrganizationChart"/>
    <dgm:cxn modelId="{5C04111F-5A6B-41C0-849A-B6C33C6EC88A}" type="presOf" srcId="{5CE330BC-A520-4B65-A6CB-4998781D87EE}" destId="{BDF79F4A-0A84-4C4E-A03B-BFFABE19E820}" srcOrd="0" destOrd="0" presId="urn:microsoft.com/office/officeart/2009/3/layout/HorizontalOrganizationChart"/>
    <dgm:cxn modelId="{59DC92CD-FE49-45D2-BA91-C5557C0760C1}" type="presOf" srcId="{1604FDA1-9E3B-4128-ACA8-EAB04694AF93}" destId="{7403A667-A811-400B-B1C6-D780A96E5EAA}" srcOrd="0" destOrd="0" presId="urn:microsoft.com/office/officeart/2009/3/layout/HorizontalOrganizationChart"/>
    <dgm:cxn modelId="{0302A554-5D23-4E27-BB4C-0BF23C1FAE42}" type="presOf" srcId="{BB1A20B9-AAB3-4FFA-B19A-0C140C54DB55}" destId="{C3B88564-9152-4430-9D58-7E931D914E4A}" srcOrd="1" destOrd="0" presId="urn:microsoft.com/office/officeart/2009/3/layout/HorizontalOrganizationChart"/>
    <dgm:cxn modelId="{77DE658D-7754-4222-A77D-6CF6E23C0A03}" srcId="{89A0FDB7-6186-49A4-9EE1-2A52502ECBFE}" destId="{4FEA1073-9420-45A6-AE55-82005300DA4D}" srcOrd="3" destOrd="0" parTransId="{B9C9C5F7-5C84-4E21-97EF-50A2416849B0}" sibTransId="{EFA4E16B-DF7C-405C-A36E-3F3B437902BF}"/>
    <dgm:cxn modelId="{328ECFDA-8A2D-43DD-B0A4-4D357C4AE2D1}" type="presOf" srcId="{C0009F13-0ED2-47C0-91B3-5190986A435F}" destId="{EB2F1B76-CAD9-40AE-AE89-5BA991290C8A}" srcOrd="1" destOrd="0" presId="urn:microsoft.com/office/officeart/2009/3/layout/HorizontalOrganizationChart"/>
    <dgm:cxn modelId="{BB0A6FAA-9909-4CB5-B004-C00BA4FC7D3E}" type="presOf" srcId="{1544EF7C-99F7-4510-B542-73A675E6B0E3}" destId="{985AA152-6B13-44B1-A5AB-88D152478E30}" srcOrd="0" destOrd="0" presId="urn:microsoft.com/office/officeart/2009/3/layout/HorizontalOrganizationChart"/>
    <dgm:cxn modelId="{BDCB4D24-B0C1-4E2F-A03B-85C70C4E17C1}" srcId="{89A0FDB7-6186-49A4-9EE1-2A52502ECBFE}" destId="{47ECD0A8-530E-425F-BABC-93C1A65E057A}" srcOrd="1" destOrd="0" parTransId="{C2A6A3C5-033F-430C-BE04-7FFD10E625EF}" sibTransId="{017E78CF-9F26-4051-A96D-F4AFBBD2E0E4}"/>
    <dgm:cxn modelId="{73EE938F-2BEE-4778-B13D-6DD23AC83A31}" type="presOf" srcId="{1604FDA1-9E3B-4128-ACA8-EAB04694AF93}" destId="{240DD681-AC14-442B-8513-4F3EA349FA0E}" srcOrd="1" destOrd="0" presId="urn:microsoft.com/office/officeart/2009/3/layout/HorizontalOrganizationChart"/>
    <dgm:cxn modelId="{32202D11-6004-4DA0-BEF9-10A5914D7882}" type="presParOf" srcId="{985AA152-6B13-44B1-A5AB-88D152478E30}" destId="{F87C48E3-EEB4-4A77-A8C5-B2903E11BBAC}" srcOrd="0" destOrd="0" presId="urn:microsoft.com/office/officeart/2009/3/layout/HorizontalOrganizationChart"/>
    <dgm:cxn modelId="{72C059E6-7258-4F8D-A680-C2BDB3C2C0D0}" type="presParOf" srcId="{F87C48E3-EEB4-4A77-A8C5-B2903E11BBAC}" destId="{F773661C-8995-4FB6-BA06-DE82E47A273D}" srcOrd="0" destOrd="0" presId="urn:microsoft.com/office/officeart/2009/3/layout/HorizontalOrganizationChart"/>
    <dgm:cxn modelId="{AF890EBB-9FF8-44F9-964D-83938A4FD115}" type="presParOf" srcId="{F773661C-8995-4FB6-BA06-DE82E47A273D}" destId="{42ADB84A-ECD9-4D6F-A652-5ADB1CCFF196}" srcOrd="0" destOrd="0" presId="urn:microsoft.com/office/officeart/2009/3/layout/HorizontalOrganizationChart"/>
    <dgm:cxn modelId="{B9F3678F-500D-4217-83BA-0E3DC4221C79}" type="presParOf" srcId="{F773661C-8995-4FB6-BA06-DE82E47A273D}" destId="{C2762DBD-4397-4C34-B39D-0EACF5A175B8}" srcOrd="1" destOrd="0" presId="urn:microsoft.com/office/officeart/2009/3/layout/HorizontalOrganizationChart"/>
    <dgm:cxn modelId="{45EFE0BE-6719-4ABF-9B28-6A1D6B8810F1}" type="presParOf" srcId="{F87C48E3-EEB4-4A77-A8C5-B2903E11BBAC}" destId="{0A2778A7-201E-40AF-BC31-193BB2B4E222}" srcOrd="1" destOrd="0" presId="urn:microsoft.com/office/officeart/2009/3/layout/HorizontalOrganizationChart"/>
    <dgm:cxn modelId="{3968A07D-97C4-403E-A6A6-06DEBDBC8B5A}" type="presParOf" srcId="{0A2778A7-201E-40AF-BC31-193BB2B4E222}" destId="{42B10EF2-0813-45CE-94BE-E56B9CD611FB}" srcOrd="0" destOrd="0" presId="urn:microsoft.com/office/officeart/2009/3/layout/HorizontalOrganizationChart"/>
    <dgm:cxn modelId="{567F8A17-9AEE-48F3-B058-9C3DF2D31ADD}" type="presParOf" srcId="{0A2778A7-201E-40AF-BC31-193BB2B4E222}" destId="{D6293239-F1D5-4660-AC8C-5D69AE8D9299}" srcOrd="1" destOrd="0" presId="urn:microsoft.com/office/officeart/2009/3/layout/HorizontalOrganizationChart"/>
    <dgm:cxn modelId="{1AA4ECD8-C67E-4676-A2B3-85861470C59C}" type="presParOf" srcId="{D6293239-F1D5-4660-AC8C-5D69AE8D9299}" destId="{0E0DFC3E-CF08-4EAE-9156-A939BEC18DF9}" srcOrd="0" destOrd="0" presId="urn:microsoft.com/office/officeart/2009/3/layout/HorizontalOrganizationChart"/>
    <dgm:cxn modelId="{A6ECE279-55B9-4D8F-8C63-1214D9ECF522}" type="presParOf" srcId="{0E0DFC3E-CF08-4EAE-9156-A939BEC18DF9}" destId="{BDF79F4A-0A84-4C4E-A03B-BFFABE19E820}" srcOrd="0" destOrd="0" presId="urn:microsoft.com/office/officeart/2009/3/layout/HorizontalOrganizationChart"/>
    <dgm:cxn modelId="{70AD2C06-3FF9-4E30-AD6C-CDFA3C02CA5E}" type="presParOf" srcId="{0E0DFC3E-CF08-4EAE-9156-A939BEC18DF9}" destId="{7902621A-3EB1-403F-A6EC-1B1BF7A80D11}" srcOrd="1" destOrd="0" presId="urn:microsoft.com/office/officeart/2009/3/layout/HorizontalOrganizationChart"/>
    <dgm:cxn modelId="{408EB866-D620-4C5A-85CB-F714B677CAE3}" type="presParOf" srcId="{D6293239-F1D5-4660-AC8C-5D69AE8D9299}" destId="{299483C5-2B2D-41BF-A146-38E6D588AA00}" srcOrd="1" destOrd="0" presId="urn:microsoft.com/office/officeart/2009/3/layout/HorizontalOrganizationChart"/>
    <dgm:cxn modelId="{ED08091A-2629-4AB1-9F85-8EAB16949BD5}" type="presParOf" srcId="{D6293239-F1D5-4660-AC8C-5D69AE8D9299}" destId="{38759DEF-6398-4B7B-96B6-083DD2DD780E}" srcOrd="2" destOrd="0" presId="urn:microsoft.com/office/officeart/2009/3/layout/HorizontalOrganizationChart"/>
    <dgm:cxn modelId="{9AE01828-BD6E-4CE5-BE61-9CC49A61F15F}" type="presParOf" srcId="{0A2778A7-201E-40AF-BC31-193BB2B4E222}" destId="{E4351305-F9EA-4386-8EFF-838CBC883272}" srcOrd="2" destOrd="0" presId="urn:microsoft.com/office/officeart/2009/3/layout/HorizontalOrganizationChart"/>
    <dgm:cxn modelId="{B1BEBB5C-28CA-4032-83B4-6B5BCF87B36D}" type="presParOf" srcId="{0A2778A7-201E-40AF-BC31-193BB2B4E222}" destId="{EDD1D9D8-7CCB-4392-A099-229D33C86C40}" srcOrd="3" destOrd="0" presId="urn:microsoft.com/office/officeart/2009/3/layout/HorizontalOrganizationChart"/>
    <dgm:cxn modelId="{9AD308A5-BD9B-4196-9AD6-09D40FED1175}" type="presParOf" srcId="{EDD1D9D8-7CCB-4392-A099-229D33C86C40}" destId="{4BB5301A-BC39-40C2-96A7-6D0F089306DD}" srcOrd="0" destOrd="0" presId="urn:microsoft.com/office/officeart/2009/3/layout/HorizontalOrganizationChart"/>
    <dgm:cxn modelId="{33F49FBB-ED20-4DC1-B59C-F1FD50021E24}" type="presParOf" srcId="{4BB5301A-BC39-40C2-96A7-6D0F089306DD}" destId="{B6C2CC37-F6A4-4EE1-B6D3-05DC9DFAB2EC}" srcOrd="0" destOrd="0" presId="urn:microsoft.com/office/officeart/2009/3/layout/HorizontalOrganizationChart"/>
    <dgm:cxn modelId="{A3AB24B7-180C-4AF3-96DD-8A4EDC329474}" type="presParOf" srcId="{4BB5301A-BC39-40C2-96A7-6D0F089306DD}" destId="{8661FFE3-5EE0-47B4-B064-27D79A06080E}" srcOrd="1" destOrd="0" presId="urn:microsoft.com/office/officeart/2009/3/layout/HorizontalOrganizationChart"/>
    <dgm:cxn modelId="{27A5E933-8B04-4FAD-B774-2D4681E9E720}" type="presParOf" srcId="{EDD1D9D8-7CCB-4392-A099-229D33C86C40}" destId="{7285E225-D8F5-45D5-8717-77BBFDF22729}" srcOrd="1" destOrd="0" presId="urn:microsoft.com/office/officeart/2009/3/layout/HorizontalOrganizationChart"/>
    <dgm:cxn modelId="{11454167-D475-4915-986E-FFBF37C837F4}" type="presParOf" srcId="{EDD1D9D8-7CCB-4392-A099-229D33C86C40}" destId="{F2635E55-2DF9-445B-A191-5F0789D89A78}" srcOrd="2" destOrd="0" presId="urn:microsoft.com/office/officeart/2009/3/layout/HorizontalOrganizationChart"/>
    <dgm:cxn modelId="{40DC963F-D699-43DD-A5F9-5E7935F3CC31}" type="presParOf" srcId="{0A2778A7-201E-40AF-BC31-193BB2B4E222}" destId="{939C91CF-0D30-437C-85BD-A5A20B1A51B9}" srcOrd="4" destOrd="0" presId="urn:microsoft.com/office/officeart/2009/3/layout/HorizontalOrganizationChart"/>
    <dgm:cxn modelId="{27EA7F0C-3FC3-4D9A-9E4C-4FBCE6FF0D2B}" type="presParOf" srcId="{0A2778A7-201E-40AF-BC31-193BB2B4E222}" destId="{F2863A06-3613-4CE1-BD70-21010E259962}" srcOrd="5" destOrd="0" presId="urn:microsoft.com/office/officeart/2009/3/layout/HorizontalOrganizationChart"/>
    <dgm:cxn modelId="{6F2C756C-557B-4CA9-8507-1C0C341E5507}" type="presParOf" srcId="{F2863A06-3613-4CE1-BD70-21010E259962}" destId="{492EC80E-008C-4724-808F-2DC62B822651}" srcOrd="0" destOrd="0" presId="urn:microsoft.com/office/officeart/2009/3/layout/HorizontalOrganizationChart"/>
    <dgm:cxn modelId="{6AD55E38-6060-4820-9058-FFEB373FCDEA}" type="presParOf" srcId="{492EC80E-008C-4724-808F-2DC62B822651}" destId="{E6EE4149-2AE9-44BA-AF63-361E0752DCCA}" srcOrd="0" destOrd="0" presId="urn:microsoft.com/office/officeart/2009/3/layout/HorizontalOrganizationChart"/>
    <dgm:cxn modelId="{ECFD1F01-6D33-4DE1-A4B3-6341F03C7C5A}" type="presParOf" srcId="{492EC80E-008C-4724-808F-2DC62B822651}" destId="{C3B88564-9152-4430-9D58-7E931D914E4A}" srcOrd="1" destOrd="0" presId="urn:microsoft.com/office/officeart/2009/3/layout/HorizontalOrganizationChart"/>
    <dgm:cxn modelId="{67E4D621-3341-4FEC-96FA-54085B1375C9}" type="presParOf" srcId="{F2863A06-3613-4CE1-BD70-21010E259962}" destId="{04215F8C-8976-4B14-BD92-3525B49CB91E}" srcOrd="1" destOrd="0" presId="urn:microsoft.com/office/officeart/2009/3/layout/HorizontalOrganizationChart"/>
    <dgm:cxn modelId="{C8070793-BBA9-483B-A92B-8D46FA6C6FB6}" type="presParOf" srcId="{F2863A06-3613-4CE1-BD70-21010E259962}" destId="{79F68D98-CC1F-448D-B508-BF61936A3A42}" srcOrd="2" destOrd="0" presId="urn:microsoft.com/office/officeart/2009/3/layout/HorizontalOrganizationChart"/>
    <dgm:cxn modelId="{3451ABED-0818-4BDE-8871-5DADA4BA413A}" type="presParOf" srcId="{0A2778A7-201E-40AF-BC31-193BB2B4E222}" destId="{D21EC95D-653B-43A4-92BF-FB9D1B0CB085}" srcOrd="6" destOrd="0" presId="urn:microsoft.com/office/officeart/2009/3/layout/HorizontalOrganizationChart"/>
    <dgm:cxn modelId="{262EF8EF-08AB-4F16-A7A5-D56905322659}" type="presParOf" srcId="{0A2778A7-201E-40AF-BC31-193BB2B4E222}" destId="{84A45249-E3E3-49E1-BB39-F105EC31FC9A}" srcOrd="7" destOrd="0" presId="urn:microsoft.com/office/officeart/2009/3/layout/HorizontalOrganizationChart"/>
    <dgm:cxn modelId="{C6C3C89F-94C7-4B71-BE1B-D48D2A5AAA4B}" type="presParOf" srcId="{84A45249-E3E3-49E1-BB39-F105EC31FC9A}" destId="{E7768F7E-C572-4950-91CF-4DED99E614E6}" srcOrd="0" destOrd="0" presId="urn:microsoft.com/office/officeart/2009/3/layout/HorizontalOrganizationChart"/>
    <dgm:cxn modelId="{08C2D8D1-C240-4509-AED2-766418C036C7}" type="presParOf" srcId="{E7768F7E-C572-4950-91CF-4DED99E614E6}" destId="{BE56998F-3A5A-4B0A-9AD7-BC12234AFD51}" srcOrd="0" destOrd="0" presId="urn:microsoft.com/office/officeart/2009/3/layout/HorizontalOrganizationChart"/>
    <dgm:cxn modelId="{50103C22-6EFF-4983-9E56-6D3DC64A3149}" type="presParOf" srcId="{E7768F7E-C572-4950-91CF-4DED99E614E6}" destId="{D188D9EE-1175-4BA9-A52A-1E429B80395C}" srcOrd="1" destOrd="0" presId="urn:microsoft.com/office/officeart/2009/3/layout/HorizontalOrganizationChart"/>
    <dgm:cxn modelId="{EB893227-09F9-402F-A6F9-F9B151D6AFEB}" type="presParOf" srcId="{84A45249-E3E3-49E1-BB39-F105EC31FC9A}" destId="{7618577A-3030-487F-998E-264A48C988AE}" srcOrd="1" destOrd="0" presId="urn:microsoft.com/office/officeart/2009/3/layout/HorizontalOrganizationChart"/>
    <dgm:cxn modelId="{245B7ECA-A5A2-42C4-AC81-22F9A8EA2D5C}" type="presParOf" srcId="{84A45249-E3E3-49E1-BB39-F105EC31FC9A}" destId="{CA29682F-48CB-4D20-9619-6A4AE525A064}" srcOrd="2" destOrd="0" presId="urn:microsoft.com/office/officeart/2009/3/layout/HorizontalOrganizationChart"/>
    <dgm:cxn modelId="{8D9E1DE0-6BBA-4493-8A7B-32587D4BFEAE}" type="presParOf" srcId="{0A2778A7-201E-40AF-BC31-193BB2B4E222}" destId="{6F43C6A9-2AD2-41A5-A4FF-CA1D5692A145}" srcOrd="8" destOrd="0" presId="urn:microsoft.com/office/officeart/2009/3/layout/HorizontalOrganizationChart"/>
    <dgm:cxn modelId="{0B270880-29EA-43FA-B54A-FD22D51E810F}" type="presParOf" srcId="{0A2778A7-201E-40AF-BC31-193BB2B4E222}" destId="{EDB9C627-E147-4374-9643-4A82AB9C3DE8}" srcOrd="9" destOrd="0" presId="urn:microsoft.com/office/officeart/2009/3/layout/HorizontalOrganizationChart"/>
    <dgm:cxn modelId="{7FB670FE-F95C-4F13-9ACD-F4425612327D}" type="presParOf" srcId="{EDB9C627-E147-4374-9643-4A82AB9C3DE8}" destId="{9ACDAABD-08FA-451A-9C1B-5AAE8C006ABE}" srcOrd="0" destOrd="0" presId="urn:microsoft.com/office/officeart/2009/3/layout/HorizontalOrganizationChart"/>
    <dgm:cxn modelId="{A9828E76-D538-4257-93AC-26B8CA5E8EB4}" type="presParOf" srcId="{9ACDAABD-08FA-451A-9C1B-5AAE8C006ABE}" destId="{B030AF58-C4D7-427E-B0D8-06C6E450C00C}" srcOrd="0" destOrd="0" presId="urn:microsoft.com/office/officeart/2009/3/layout/HorizontalOrganizationChart"/>
    <dgm:cxn modelId="{1F3175B6-EABD-4FFD-990D-5B8EDF7BE95F}" type="presParOf" srcId="{9ACDAABD-08FA-451A-9C1B-5AAE8C006ABE}" destId="{EB2F1B76-CAD9-40AE-AE89-5BA991290C8A}" srcOrd="1" destOrd="0" presId="urn:microsoft.com/office/officeart/2009/3/layout/HorizontalOrganizationChart"/>
    <dgm:cxn modelId="{A0ABD4F8-D199-435A-A44F-95C7DFCE0FB5}" type="presParOf" srcId="{EDB9C627-E147-4374-9643-4A82AB9C3DE8}" destId="{CE278E90-DB51-4D2F-AB58-69CFCEB41593}" srcOrd="1" destOrd="0" presId="urn:microsoft.com/office/officeart/2009/3/layout/HorizontalOrganizationChart"/>
    <dgm:cxn modelId="{58A6D86E-3F75-495A-A6A5-6858F2615A17}" type="presParOf" srcId="{EDB9C627-E147-4374-9643-4A82AB9C3DE8}" destId="{B2EEF74F-7396-4E1D-AFF0-498666EA4CDF}" srcOrd="2" destOrd="0" presId="urn:microsoft.com/office/officeart/2009/3/layout/HorizontalOrganizationChart"/>
    <dgm:cxn modelId="{3F4A8310-801A-49BC-BD1A-8D2AA79A0C49}" type="presParOf" srcId="{0A2778A7-201E-40AF-BC31-193BB2B4E222}" destId="{5673E07F-772A-4E70-8013-30A097DABA8E}" srcOrd="10" destOrd="0" presId="urn:microsoft.com/office/officeart/2009/3/layout/HorizontalOrganizationChart"/>
    <dgm:cxn modelId="{FBB8C0D2-E25B-42B7-8107-68B5484BAA9B}" type="presParOf" srcId="{0A2778A7-201E-40AF-BC31-193BB2B4E222}" destId="{572B2765-7A10-4AE8-A621-468A02CEEE98}" srcOrd="11" destOrd="0" presId="urn:microsoft.com/office/officeart/2009/3/layout/HorizontalOrganizationChart"/>
    <dgm:cxn modelId="{2914140F-AD0F-412B-9D93-B86859CBBDDE}" type="presParOf" srcId="{572B2765-7A10-4AE8-A621-468A02CEEE98}" destId="{CE02F393-94DA-4919-8191-A3A707BF42C5}" srcOrd="0" destOrd="0" presId="urn:microsoft.com/office/officeart/2009/3/layout/HorizontalOrganizationChart"/>
    <dgm:cxn modelId="{306AC494-19A2-4D5B-A68E-51918277CC5C}" type="presParOf" srcId="{CE02F393-94DA-4919-8191-A3A707BF42C5}" destId="{63280DC8-0B7A-4084-924B-3BF81F873BC9}" srcOrd="0" destOrd="0" presId="urn:microsoft.com/office/officeart/2009/3/layout/HorizontalOrganizationChart"/>
    <dgm:cxn modelId="{3E157FA0-622D-4B56-A70D-0CE5A8393ADB}" type="presParOf" srcId="{CE02F393-94DA-4919-8191-A3A707BF42C5}" destId="{804151D4-FBFA-4EC1-96E3-58DD5CD096BE}" srcOrd="1" destOrd="0" presId="urn:microsoft.com/office/officeart/2009/3/layout/HorizontalOrganizationChart"/>
    <dgm:cxn modelId="{792F2E00-1D38-44CD-A02C-33FEC73C72BB}" type="presParOf" srcId="{572B2765-7A10-4AE8-A621-468A02CEEE98}" destId="{0E46ED64-BB7F-4153-9BB7-F56003486A59}" srcOrd="1" destOrd="0" presId="urn:microsoft.com/office/officeart/2009/3/layout/HorizontalOrganizationChart"/>
    <dgm:cxn modelId="{2685DD47-35BA-497F-9AF3-7F153E641794}" type="presParOf" srcId="{572B2765-7A10-4AE8-A621-468A02CEEE98}" destId="{9A2FC2C5-A6C3-4C3E-9351-B16F5C6D18F0}" srcOrd="2" destOrd="0" presId="urn:microsoft.com/office/officeart/2009/3/layout/HorizontalOrganizationChart"/>
    <dgm:cxn modelId="{BD26D40F-27FD-4023-BE85-2B603C26120E}" type="presParOf" srcId="{0A2778A7-201E-40AF-BC31-193BB2B4E222}" destId="{14FEA046-0CBB-40E4-B90B-5BA9DFEA48CD}" srcOrd="12" destOrd="0" presId="urn:microsoft.com/office/officeart/2009/3/layout/HorizontalOrganizationChart"/>
    <dgm:cxn modelId="{02E4A940-920A-43E1-A5FF-C28F65FEDDD7}" type="presParOf" srcId="{0A2778A7-201E-40AF-BC31-193BB2B4E222}" destId="{48C90E3B-B91C-491E-A45A-4ED0ADB0B3E6}" srcOrd="13" destOrd="0" presId="urn:microsoft.com/office/officeart/2009/3/layout/HorizontalOrganizationChart"/>
    <dgm:cxn modelId="{2D03AAD0-959A-486B-A3DB-FAA6C25B06C0}" type="presParOf" srcId="{48C90E3B-B91C-491E-A45A-4ED0ADB0B3E6}" destId="{1B9A8FF8-5F23-4F91-A497-6C6B66132B1C}" srcOrd="0" destOrd="0" presId="urn:microsoft.com/office/officeart/2009/3/layout/HorizontalOrganizationChart"/>
    <dgm:cxn modelId="{0D79BA3F-B18F-46CD-A01E-079E2722BF32}" type="presParOf" srcId="{1B9A8FF8-5F23-4F91-A497-6C6B66132B1C}" destId="{7403A667-A811-400B-B1C6-D780A96E5EAA}" srcOrd="0" destOrd="0" presId="urn:microsoft.com/office/officeart/2009/3/layout/HorizontalOrganizationChart"/>
    <dgm:cxn modelId="{D00DE2D2-2EE1-472D-BDCD-01D4EE8ED5C0}" type="presParOf" srcId="{1B9A8FF8-5F23-4F91-A497-6C6B66132B1C}" destId="{240DD681-AC14-442B-8513-4F3EA349FA0E}" srcOrd="1" destOrd="0" presId="urn:microsoft.com/office/officeart/2009/3/layout/HorizontalOrganizationChart"/>
    <dgm:cxn modelId="{61089760-9E17-46B4-9129-DE70A38DC2A7}" type="presParOf" srcId="{48C90E3B-B91C-491E-A45A-4ED0ADB0B3E6}" destId="{BD31C470-E8B1-42A7-9E1C-115131023211}" srcOrd="1" destOrd="0" presId="urn:microsoft.com/office/officeart/2009/3/layout/HorizontalOrganizationChart"/>
    <dgm:cxn modelId="{4B4DBEE8-1B50-49E4-8859-8226ED4C80D0}" type="presParOf" srcId="{48C90E3B-B91C-491E-A45A-4ED0ADB0B3E6}" destId="{E5AE6165-A7C4-4362-883F-4CBED77BE6A3}" srcOrd="2" destOrd="0" presId="urn:microsoft.com/office/officeart/2009/3/layout/HorizontalOrganizationChart"/>
    <dgm:cxn modelId="{B91991B2-AF3C-4E38-85EB-58D2D2E800A2}" type="presParOf" srcId="{F87C48E3-EEB4-4A77-A8C5-B2903E11BBAC}" destId="{FE3C9430-8A28-4B75-B7D0-3E8B048640D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EA046-0CBB-40E4-B90B-5BA9DFEA48CD}">
      <dsp:nvSpPr>
        <dsp:cNvPr id="0" name=""/>
        <dsp:cNvSpPr/>
      </dsp:nvSpPr>
      <dsp:spPr>
        <a:xfrm>
          <a:off x="3734968" y="2736304"/>
          <a:ext cx="378934" cy="2444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467" y="0"/>
              </a:lnTo>
              <a:lnTo>
                <a:pt x="189467" y="2444125"/>
              </a:lnTo>
              <a:lnTo>
                <a:pt x="378934" y="2444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3E07F-772A-4E70-8013-30A097DABA8E}">
      <dsp:nvSpPr>
        <dsp:cNvPr id="0" name=""/>
        <dsp:cNvSpPr/>
      </dsp:nvSpPr>
      <dsp:spPr>
        <a:xfrm>
          <a:off x="3734968" y="2736304"/>
          <a:ext cx="378934" cy="1629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467" y="0"/>
              </a:lnTo>
              <a:lnTo>
                <a:pt x="189467" y="1629417"/>
              </a:lnTo>
              <a:lnTo>
                <a:pt x="378934" y="1629417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6F43C6A9-2AD2-41A5-A4FF-CA1D5692A145}">
      <dsp:nvSpPr>
        <dsp:cNvPr id="0" name=""/>
        <dsp:cNvSpPr/>
      </dsp:nvSpPr>
      <dsp:spPr>
        <a:xfrm>
          <a:off x="3734968" y="2736304"/>
          <a:ext cx="378934" cy="814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9467" y="0"/>
              </a:lnTo>
              <a:lnTo>
                <a:pt x="189467" y="814708"/>
              </a:lnTo>
              <a:lnTo>
                <a:pt x="378934" y="814708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D21EC95D-653B-43A4-92BF-FB9D1B0CB085}">
      <dsp:nvSpPr>
        <dsp:cNvPr id="0" name=""/>
        <dsp:cNvSpPr/>
      </dsp:nvSpPr>
      <dsp:spPr>
        <a:xfrm>
          <a:off x="3734968" y="2690584"/>
          <a:ext cx="3789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934" y="4572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939C91CF-0D30-437C-85BD-A5A20B1A51B9}">
      <dsp:nvSpPr>
        <dsp:cNvPr id="0" name=""/>
        <dsp:cNvSpPr/>
      </dsp:nvSpPr>
      <dsp:spPr>
        <a:xfrm>
          <a:off x="3734968" y="1921595"/>
          <a:ext cx="378934" cy="814708"/>
        </a:xfrm>
        <a:custGeom>
          <a:avLst/>
          <a:gdLst/>
          <a:ahLst/>
          <a:cxnLst/>
          <a:rect l="0" t="0" r="0" b="0"/>
          <a:pathLst>
            <a:path>
              <a:moveTo>
                <a:pt x="0" y="814708"/>
              </a:moveTo>
              <a:lnTo>
                <a:pt x="189467" y="814708"/>
              </a:lnTo>
              <a:lnTo>
                <a:pt x="189467" y="0"/>
              </a:lnTo>
              <a:lnTo>
                <a:pt x="3789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51305-F9EA-4386-8EFF-838CBC883272}">
      <dsp:nvSpPr>
        <dsp:cNvPr id="0" name=""/>
        <dsp:cNvSpPr/>
      </dsp:nvSpPr>
      <dsp:spPr>
        <a:xfrm>
          <a:off x="3734968" y="1106886"/>
          <a:ext cx="378934" cy="1629417"/>
        </a:xfrm>
        <a:custGeom>
          <a:avLst/>
          <a:gdLst/>
          <a:ahLst/>
          <a:cxnLst/>
          <a:rect l="0" t="0" r="0" b="0"/>
          <a:pathLst>
            <a:path>
              <a:moveTo>
                <a:pt x="0" y="1629417"/>
              </a:moveTo>
              <a:lnTo>
                <a:pt x="189467" y="1629417"/>
              </a:lnTo>
              <a:lnTo>
                <a:pt x="189467" y="0"/>
              </a:lnTo>
              <a:lnTo>
                <a:pt x="37893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10EF2-0813-45CE-94BE-E56B9CD611FB}">
      <dsp:nvSpPr>
        <dsp:cNvPr id="0" name=""/>
        <dsp:cNvSpPr/>
      </dsp:nvSpPr>
      <dsp:spPr>
        <a:xfrm>
          <a:off x="3734968" y="292178"/>
          <a:ext cx="378934" cy="2444125"/>
        </a:xfrm>
        <a:custGeom>
          <a:avLst/>
          <a:gdLst/>
          <a:ahLst/>
          <a:cxnLst/>
          <a:rect l="0" t="0" r="0" b="0"/>
          <a:pathLst>
            <a:path>
              <a:moveTo>
                <a:pt x="0" y="2444125"/>
              </a:moveTo>
              <a:lnTo>
                <a:pt x="189467" y="2444125"/>
              </a:lnTo>
              <a:lnTo>
                <a:pt x="189467" y="0"/>
              </a:lnTo>
              <a:lnTo>
                <a:pt x="378934" y="0"/>
              </a:lnTo>
            </a:path>
          </a:pathLst>
        </a:custGeom>
        <a:noFill/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</dsp:sp>
    <dsp:sp modelId="{42ADB84A-ECD9-4D6F-A652-5ADB1CCFF196}">
      <dsp:nvSpPr>
        <dsp:cNvPr id="0" name=""/>
        <dsp:cNvSpPr/>
      </dsp:nvSpPr>
      <dsp:spPr>
        <a:xfrm>
          <a:off x="1840297" y="2447366"/>
          <a:ext cx="1894670" cy="57787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smtClean="0"/>
            <a:t>Arithmetic Logic Unit (ALU)</a:t>
          </a:r>
          <a:endParaRPr lang="en-GB" sz="1900" kern="1200" dirty="0"/>
        </a:p>
      </dsp:txBody>
      <dsp:txXfrm>
        <a:off x="1840297" y="2447366"/>
        <a:ext cx="1894670" cy="577874"/>
      </dsp:txXfrm>
    </dsp:sp>
    <dsp:sp modelId="{BDF79F4A-0A84-4C4E-A03B-BFFABE19E820}">
      <dsp:nvSpPr>
        <dsp:cNvPr id="0" name=""/>
        <dsp:cNvSpPr/>
      </dsp:nvSpPr>
      <dsp:spPr>
        <a:xfrm>
          <a:off x="4113903" y="3241"/>
          <a:ext cx="1894670" cy="57787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i="1" kern="1200" dirty="0" smtClean="0"/>
            <a:t>Arithmetic Unit</a:t>
          </a:r>
          <a:endParaRPr lang="en-GB" sz="1900" i="1" kern="1200" dirty="0"/>
        </a:p>
      </dsp:txBody>
      <dsp:txXfrm>
        <a:off x="4113903" y="3241"/>
        <a:ext cx="1894670" cy="577874"/>
      </dsp:txXfrm>
    </dsp:sp>
    <dsp:sp modelId="{B6C2CC37-F6A4-4EE1-B6D3-05DC9DFAB2EC}">
      <dsp:nvSpPr>
        <dsp:cNvPr id="0" name=""/>
        <dsp:cNvSpPr/>
      </dsp:nvSpPr>
      <dsp:spPr>
        <a:xfrm>
          <a:off x="4113903" y="817949"/>
          <a:ext cx="1894670" cy="57787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Rangkaian</a:t>
          </a:r>
          <a:r>
            <a:rPr lang="en-GB" sz="1900" kern="1200" dirty="0" smtClean="0"/>
            <a:t> </a:t>
          </a:r>
          <a:r>
            <a:rPr lang="en-GB" sz="1900" i="1" kern="1200" dirty="0" smtClean="0"/>
            <a:t>Half Adder</a:t>
          </a:r>
          <a:endParaRPr lang="en-GB" sz="1900" kern="1200" dirty="0"/>
        </a:p>
      </dsp:txBody>
      <dsp:txXfrm>
        <a:off x="4113903" y="817949"/>
        <a:ext cx="1894670" cy="577874"/>
      </dsp:txXfrm>
    </dsp:sp>
    <dsp:sp modelId="{E6EE4149-2AE9-44BA-AF63-361E0752DCCA}">
      <dsp:nvSpPr>
        <dsp:cNvPr id="0" name=""/>
        <dsp:cNvSpPr/>
      </dsp:nvSpPr>
      <dsp:spPr>
        <a:xfrm>
          <a:off x="4113903" y="1632658"/>
          <a:ext cx="1894670" cy="57787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Rangkaian</a:t>
          </a:r>
          <a:r>
            <a:rPr lang="en-GB" sz="1900" kern="1200" dirty="0" smtClean="0"/>
            <a:t> </a:t>
          </a:r>
          <a:r>
            <a:rPr lang="en-GB" sz="1900" i="1" kern="1200" dirty="0" smtClean="0"/>
            <a:t>Full Adder</a:t>
          </a:r>
          <a:endParaRPr lang="en-GB" sz="1900" kern="1200" dirty="0"/>
        </a:p>
      </dsp:txBody>
      <dsp:txXfrm>
        <a:off x="4113903" y="1632658"/>
        <a:ext cx="1894670" cy="577874"/>
      </dsp:txXfrm>
    </dsp:sp>
    <dsp:sp modelId="{BE56998F-3A5A-4B0A-9AD7-BC12234AFD51}">
      <dsp:nvSpPr>
        <dsp:cNvPr id="0" name=""/>
        <dsp:cNvSpPr/>
      </dsp:nvSpPr>
      <dsp:spPr>
        <a:xfrm>
          <a:off x="4113903" y="2447366"/>
          <a:ext cx="1894670" cy="57787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Rangkaian</a:t>
          </a:r>
          <a:r>
            <a:rPr lang="en-GB" sz="1900" kern="1200" dirty="0" smtClean="0"/>
            <a:t> </a:t>
          </a:r>
          <a:r>
            <a:rPr lang="en-GB" sz="1900" kern="1200" dirty="0" err="1" smtClean="0"/>
            <a:t>Penjumlah</a:t>
          </a:r>
          <a:r>
            <a:rPr lang="en-GB" sz="1900" kern="1200" dirty="0" smtClean="0"/>
            <a:t> </a:t>
          </a:r>
          <a:r>
            <a:rPr lang="en-GB" sz="1900" kern="1200" dirty="0" err="1" smtClean="0"/>
            <a:t>Paralel</a:t>
          </a:r>
          <a:endParaRPr lang="en-GB" sz="1900" kern="1200" dirty="0"/>
        </a:p>
      </dsp:txBody>
      <dsp:txXfrm>
        <a:off x="4113903" y="2447366"/>
        <a:ext cx="1894670" cy="577874"/>
      </dsp:txXfrm>
    </dsp:sp>
    <dsp:sp modelId="{B030AF58-C4D7-427E-B0D8-06C6E450C00C}">
      <dsp:nvSpPr>
        <dsp:cNvPr id="0" name=""/>
        <dsp:cNvSpPr/>
      </dsp:nvSpPr>
      <dsp:spPr>
        <a:xfrm>
          <a:off x="4113903" y="3262075"/>
          <a:ext cx="1894670" cy="57787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Rangkaian</a:t>
          </a:r>
          <a:r>
            <a:rPr lang="en-GB" sz="1900" kern="1200" dirty="0" smtClean="0"/>
            <a:t> </a:t>
          </a:r>
          <a:r>
            <a:rPr lang="en-GB" sz="1900" i="1" kern="1200" dirty="0" smtClean="0"/>
            <a:t>Half </a:t>
          </a:r>
          <a:r>
            <a:rPr lang="en-GB" sz="1900" i="1" kern="1200" dirty="0" err="1" smtClean="0"/>
            <a:t>Substractor</a:t>
          </a:r>
          <a:endParaRPr lang="en-GB" sz="1900" kern="1200" dirty="0"/>
        </a:p>
      </dsp:txBody>
      <dsp:txXfrm>
        <a:off x="4113903" y="3262075"/>
        <a:ext cx="1894670" cy="577874"/>
      </dsp:txXfrm>
    </dsp:sp>
    <dsp:sp modelId="{63280DC8-0B7A-4084-924B-3BF81F873BC9}">
      <dsp:nvSpPr>
        <dsp:cNvPr id="0" name=""/>
        <dsp:cNvSpPr/>
      </dsp:nvSpPr>
      <dsp:spPr>
        <a:xfrm>
          <a:off x="4113903" y="4076783"/>
          <a:ext cx="1894670" cy="57787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Rangkaian</a:t>
          </a:r>
          <a:r>
            <a:rPr lang="en-GB" sz="1900" kern="1200" dirty="0" smtClean="0"/>
            <a:t> </a:t>
          </a:r>
          <a:r>
            <a:rPr lang="en-GB" sz="1900" i="1" kern="1200" dirty="0" smtClean="0"/>
            <a:t>Full </a:t>
          </a:r>
          <a:r>
            <a:rPr lang="en-GB" sz="1900" i="1" kern="1200" dirty="0" err="1" smtClean="0"/>
            <a:t>Substractor</a:t>
          </a:r>
          <a:endParaRPr lang="en-GB" sz="1900" kern="1200" dirty="0"/>
        </a:p>
      </dsp:txBody>
      <dsp:txXfrm>
        <a:off x="4113903" y="4076783"/>
        <a:ext cx="1894670" cy="577874"/>
      </dsp:txXfrm>
    </dsp:sp>
    <dsp:sp modelId="{7403A667-A811-400B-B1C6-D780A96E5EAA}">
      <dsp:nvSpPr>
        <dsp:cNvPr id="0" name=""/>
        <dsp:cNvSpPr/>
      </dsp:nvSpPr>
      <dsp:spPr>
        <a:xfrm>
          <a:off x="4113903" y="4891492"/>
          <a:ext cx="1894670" cy="577874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 err="1" smtClean="0"/>
            <a:t>Rangkaian</a:t>
          </a:r>
          <a:r>
            <a:rPr lang="en-GB" sz="1900" kern="1200" dirty="0" smtClean="0"/>
            <a:t> </a:t>
          </a:r>
          <a:r>
            <a:rPr lang="en-GB" sz="1900" kern="1200" dirty="0" err="1" smtClean="0"/>
            <a:t>Pengurang</a:t>
          </a:r>
          <a:r>
            <a:rPr lang="en-GB" sz="1900" kern="1200" dirty="0" smtClean="0"/>
            <a:t> </a:t>
          </a:r>
          <a:r>
            <a:rPr lang="en-GB" sz="1900" kern="1200" dirty="0" err="1" smtClean="0"/>
            <a:t>Paralel</a:t>
          </a:r>
          <a:endParaRPr lang="en-GB" sz="1900" kern="1200" dirty="0"/>
        </a:p>
      </dsp:txBody>
      <dsp:txXfrm>
        <a:off x="4113903" y="4891492"/>
        <a:ext cx="1894670" cy="577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D2FF-A1E0-415F-8639-AE1F08468C19}" type="datetimeFigureOut">
              <a:rPr lang="id-ID" smtClean="0"/>
              <a:pPr/>
              <a:t>17/03/2017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B1EE-D887-4755-9236-5BC05D4A612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74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chemeClr val="tx1"/>
                </a:solidFill>
              </a:rPr>
              <a:t>IC </a:t>
            </a:r>
            <a:r>
              <a:rPr lang="en-US" sz="1200" dirty="0" err="1" smtClean="0">
                <a:solidFill>
                  <a:schemeClr val="tx1"/>
                </a:solidFill>
              </a:rPr>
              <a:t>merupakan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kombinasi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beberapa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komponen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elektronika</a:t>
            </a:r>
            <a:r>
              <a:rPr lang="en-US" sz="1200" dirty="0" smtClean="0">
                <a:solidFill>
                  <a:schemeClr val="tx1"/>
                </a:solidFill>
              </a:rPr>
              <a:t> yang </a:t>
            </a:r>
            <a:r>
              <a:rPr lang="en-US" sz="1200" dirty="0" err="1" smtClean="0">
                <a:solidFill>
                  <a:schemeClr val="tx1"/>
                </a:solidFill>
              </a:rPr>
              <a:t>dikemas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dalam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bentuk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kotak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kecil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dengan</a:t>
            </a:r>
            <a:r>
              <a:rPr lang="en-US" sz="1200" dirty="0" smtClean="0">
                <a:solidFill>
                  <a:schemeClr val="tx1"/>
                </a:solidFill>
              </a:rPr>
              <a:t> pin </a:t>
            </a:r>
            <a:r>
              <a:rPr lang="en-US" sz="1200" dirty="0" err="1" smtClean="0">
                <a:solidFill>
                  <a:schemeClr val="tx1"/>
                </a:solidFill>
              </a:rPr>
              <a:t>sebagai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presentasi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gerbang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logika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B1EE-D887-4755-9236-5BC05D4A6121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658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2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6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70A7-D5B8-4942-92B3-1293557D2960}" type="datetimeFigureOut">
              <a:rPr lang="en-US" smtClean="0"/>
              <a:pPr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396A-7434-448C-AF34-558353DFE3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\\10.1.20.245\Public\TRANSIT JOB MULTIMEDIA\01_MEDIA MENGAJAR COE 2-3\TEMPLATE (PIPIT)\BANNER PPT SMK K13_3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86871"/>
            <a:ext cx="9144000" cy="79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 txBox="1">
            <a:spLocks/>
          </p:cNvSpPr>
          <p:nvPr/>
        </p:nvSpPr>
        <p:spPr>
          <a:xfrm>
            <a:off x="2438400" y="304800"/>
            <a:ext cx="6019800" cy="207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500" b="1" dirty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id-ID" b="1" dirty="0"/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 t="14300" r="5475" b="26900"/>
          <a:stretch/>
        </p:blipFill>
        <p:spPr>
          <a:xfrm>
            <a:off x="0" y="1983"/>
            <a:ext cx="9147373" cy="57534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438400" y="304800"/>
            <a:ext cx="6019800" cy="2074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sz="4500" b="1" dirty="0">
              <a:solidFill>
                <a:schemeClr val="accent4">
                  <a:lumMod val="50000"/>
                </a:schemeClr>
              </a:solidFill>
              <a:latin typeface="Aharoni" pitchFamily="2" charset="-79"/>
              <a:cs typeface="Aharoni" pitchFamily="2" charset="-79"/>
            </a:endParaRPr>
          </a:p>
          <a:p>
            <a:endParaRPr lang="id-ID" b="1" dirty="0"/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7360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Sumber</a:t>
            </a:r>
            <a:r>
              <a:rPr lang="en-GB" dirty="0" smtClean="0"/>
              <a:t> : </a:t>
            </a:r>
            <a:r>
              <a:rPr lang="en-GB" i="1" dirty="0" smtClean="0"/>
              <a:t>Shutterstock.com</a:t>
            </a:r>
            <a:endParaRPr lang="en-GB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123728" y="476672"/>
            <a:ext cx="7023645" cy="840526"/>
            <a:chOff x="2123728" y="476672"/>
            <a:chExt cx="7023645" cy="840526"/>
          </a:xfrm>
        </p:grpSpPr>
        <p:grpSp>
          <p:nvGrpSpPr>
            <p:cNvPr id="9" name="Group 8"/>
            <p:cNvGrpSpPr/>
            <p:nvPr/>
          </p:nvGrpSpPr>
          <p:grpSpPr>
            <a:xfrm>
              <a:off x="2127100" y="476672"/>
              <a:ext cx="7020273" cy="840526"/>
              <a:chOff x="1822023" y="501497"/>
              <a:chExt cx="7321977" cy="84052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635896" y="501497"/>
                <a:ext cx="5508104" cy="840526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437323" y="595495"/>
                <a:ext cx="50907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3200" b="1" i="1" spc="50" dirty="0" smtClean="0"/>
                  <a:t>ARITHMETIC LOGIC UNIT</a:t>
                </a:r>
                <a:endParaRPr lang="en-GB" sz="3600" b="1" i="1" spc="50" dirty="0"/>
              </a:p>
            </p:txBody>
          </p:sp>
          <p:sp>
            <p:nvSpPr>
              <p:cNvPr id="13" name="Pentagon 12"/>
              <p:cNvSpPr/>
              <p:nvPr/>
            </p:nvSpPr>
            <p:spPr>
              <a:xfrm flipH="1">
                <a:off x="1822023" y="501497"/>
                <a:ext cx="1813872" cy="840525"/>
              </a:xfrm>
              <a:prstGeom prst="homePlat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id-ID" b="1" spc="5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598590" y="501946"/>
                <a:ext cx="72008" cy="840075"/>
              </a:xfrm>
              <a:prstGeom prst="rect">
                <a:avLst/>
              </a:prstGeom>
              <a:gradFill>
                <a:gsLst>
                  <a:gs pos="100000">
                    <a:schemeClr val="accent5">
                      <a:lumMod val="50000"/>
                    </a:schemeClr>
                  </a:gs>
                  <a:gs pos="100000">
                    <a:schemeClr val="accent6">
                      <a:lumMod val="95000"/>
                      <a:lumOff val="5000"/>
                    </a:schemeClr>
                  </a:gs>
                  <a:gs pos="100000">
                    <a:srgbClr val="C00000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0" name="Diamond 9"/>
            <p:cNvSpPr/>
            <p:nvPr/>
          </p:nvSpPr>
          <p:spPr>
            <a:xfrm>
              <a:off x="2123728" y="785823"/>
              <a:ext cx="216024" cy="216024"/>
            </a:xfrm>
            <a:prstGeom prst="diamond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TextBox 10"/>
          <p:cNvSpPr txBox="1"/>
          <p:nvPr/>
        </p:nvSpPr>
        <p:spPr>
          <a:xfrm>
            <a:off x="2576181" y="570670"/>
            <a:ext cx="10996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pc="50" dirty="0">
                <a:solidFill>
                  <a:schemeClr val="bg1">
                    <a:lumMod val="95000"/>
                  </a:schemeClr>
                </a:solidFill>
              </a:rPr>
              <a:t>BAB </a:t>
            </a:r>
            <a:r>
              <a:rPr lang="en-US" sz="2800" b="1" spc="5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id-ID" sz="2800" b="1" spc="50" dirty="0">
              <a:solidFill>
                <a:schemeClr val="bg1">
                  <a:lumMod val="95000"/>
                </a:schemeClr>
              </a:solidFill>
            </a:endParaRPr>
          </a:p>
          <a:p>
            <a:endParaRPr lang="id-ID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id-ID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816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04664"/>
            <a:ext cx="6154688" cy="7200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Full Adder</a:t>
            </a:r>
            <a:endParaRPr lang="id-ID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131840" y="5086494"/>
            <a:ext cx="4178763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err="1" smtClean="0"/>
              <a:t>Rangkaian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Logika</a:t>
            </a:r>
            <a:r>
              <a:rPr lang="en-US" sz="2800" b="1" dirty="0" smtClean="0"/>
              <a:t> C</a:t>
            </a:r>
            <a:r>
              <a:rPr lang="en-GB" sz="2800" b="1" baseline="-25000" dirty="0"/>
              <a:t>0</a:t>
            </a:r>
            <a:endParaRPr lang="en-US" sz="28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" t="10384" b="11968"/>
          <a:stretch/>
        </p:blipFill>
        <p:spPr>
          <a:xfrm>
            <a:off x="1043608" y="1779538"/>
            <a:ext cx="7221368" cy="3017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7746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99792" y="404664"/>
            <a:ext cx="6154688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Rangkaian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Full Adder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851910" y="5229200"/>
            <a:ext cx="5618923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i="1" dirty="0" smtClean="0"/>
              <a:t>Input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Output </a:t>
            </a:r>
            <a:r>
              <a:rPr lang="en-US" sz="2400" b="1" dirty="0" err="1" smtClean="0"/>
              <a:t>Rangkaian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Full Adder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571343"/>
              </p:ext>
            </p:extLst>
          </p:nvPr>
        </p:nvGraphicFramePr>
        <p:xfrm>
          <a:off x="1524000" y="1397000"/>
          <a:ext cx="6096000" cy="3703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Baris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ke</a:t>
                      </a:r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Input</a:t>
                      </a:r>
                      <a:endParaRPr lang="en-GB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Output</a:t>
                      </a:r>
                      <a:endParaRPr lang="en-GB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GB" sz="1800" b="1" baseline="-25000" dirty="0" err="1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GB" sz="1800" b="1" baseline="-250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542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5266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04664"/>
            <a:ext cx="6141368" cy="69175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Rangkaian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Penjumlahan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Paralel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11960" y="1479920"/>
            <a:ext cx="4032448" cy="3960440"/>
          </a:xfrm>
          <a:prstGeom prst="roundRect">
            <a:avLst/>
          </a:prstGeom>
          <a:ln w="38100">
            <a:solidFill>
              <a:srgbClr val="FFCC66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spc="50" dirty="0" err="1" smtClean="0"/>
              <a:t>Rangkaian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penjumlahan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paralel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digunakan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untuk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mengoperasikan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penjumlahan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terhadap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dua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bilangan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dengan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nilai</a:t>
            </a:r>
            <a:r>
              <a:rPr lang="en-GB" sz="2400" spc="50" dirty="0" smtClean="0"/>
              <a:t> bit </a:t>
            </a:r>
            <a:r>
              <a:rPr lang="en-GB" sz="2400" spc="50" dirty="0" err="1" smtClean="0"/>
              <a:t>lebih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dari</a:t>
            </a:r>
            <a:r>
              <a:rPr lang="en-GB" sz="2400" spc="50" dirty="0" smtClean="0"/>
              <a:t> 1. </a:t>
            </a:r>
            <a:r>
              <a:rPr lang="en-GB" sz="2400" spc="50" dirty="0" err="1" smtClean="0"/>
              <a:t>Rangkaian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paralel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dapat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terdiri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atas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kombinasi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beberapa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adder</a:t>
            </a:r>
            <a:r>
              <a:rPr lang="en-GB" sz="2400" spc="50" dirty="0" smtClean="0"/>
              <a:t>. </a:t>
            </a:r>
            <a:endParaRPr lang="en-US" sz="2400" spc="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3065427" cy="34467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129" y="5098831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Rangkaian</a:t>
            </a:r>
            <a:r>
              <a:rPr lang="en-GB" b="1" dirty="0" smtClean="0"/>
              <a:t> parallel 2 bit </a:t>
            </a:r>
            <a:r>
              <a:rPr lang="en-GB" b="1" dirty="0" err="1" smtClean="0"/>
              <a:t>dengan</a:t>
            </a:r>
            <a:r>
              <a:rPr lang="en-GB" b="1" dirty="0" smtClean="0"/>
              <a:t> </a:t>
            </a:r>
            <a:r>
              <a:rPr lang="en-GB" b="1" dirty="0" err="1" smtClean="0"/>
              <a:t>blok</a:t>
            </a:r>
            <a:r>
              <a:rPr lang="en-GB" b="1" dirty="0" smtClean="0"/>
              <a:t> </a:t>
            </a:r>
            <a:r>
              <a:rPr lang="en-GB" b="1" i="1" dirty="0" smtClean="0"/>
              <a:t>Full Adder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1836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04664"/>
            <a:ext cx="6141368" cy="69175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Rangkaian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Penjumlahan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Paralel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640" y="5517232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/>
              <a:t>Rangkaian</a:t>
            </a:r>
            <a:r>
              <a:rPr lang="en-GB" sz="2000" b="1" dirty="0" smtClean="0"/>
              <a:t> parallel 3 bit</a:t>
            </a:r>
            <a:endParaRPr lang="en-GB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b="3772"/>
          <a:stretch/>
        </p:blipFill>
        <p:spPr>
          <a:xfrm>
            <a:off x="1475656" y="1408728"/>
            <a:ext cx="5904656" cy="4036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041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04664"/>
            <a:ext cx="6141368" cy="69175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Rangkaian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Penjumlah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Paralel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5976" y="1628800"/>
            <a:ext cx="4413176" cy="3960440"/>
          </a:xfrm>
          <a:prstGeom prst="roundRect">
            <a:avLst/>
          </a:prstGeom>
          <a:ln w="38100">
            <a:solidFill>
              <a:srgbClr val="FFCC66"/>
            </a:solidFill>
            <a:prstDash val="dash"/>
          </a:ln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2700" dirty="0" err="1" smtClean="0"/>
              <a:t>Jumlah</a:t>
            </a:r>
            <a:r>
              <a:rPr lang="en-GB" sz="2700" dirty="0" smtClean="0"/>
              <a:t> </a:t>
            </a:r>
            <a:r>
              <a:rPr lang="en-GB" sz="2700" dirty="0" err="1" smtClean="0"/>
              <a:t>blok</a:t>
            </a:r>
            <a:r>
              <a:rPr lang="en-GB" sz="2700" dirty="0" smtClean="0"/>
              <a:t> yang </a:t>
            </a:r>
            <a:r>
              <a:rPr lang="en-GB" sz="2700" dirty="0" err="1" smtClean="0"/>
              <a:t>digunakan</a:t>
            </a:r>
            <a:r>
              <a:rPr lang="en-GB" sz="2700" dirty="0" smtClean="0"/>
              <a:t> </a:t>
            </a:r>
            <a:r>
              <a:rPr lang="en-GB" sz="2700" dirty="0" err="1" smtClean="0"/>
              <a:t>dalam</a:t>
            </a:r>
            <a:r>
              <a:rPr lang="en-GB" sz="2700" dirty="0" smtClean="0"/>
              <a:t> </a:t>
            </a:r>
            <a:r>
              <a:rPr lang="en-GB" sz="2700" dirty="0" err="1" smtClean="0"/>
              <a:t>rangkaian</a:t>
            </a:r>
            <a:r>
              <a:rPr lang="en-GB" sz="2700" dirty="0" smtClean="0"/>
              <a:t> </a:t>
            </a:r>
            <a:r>
              <a:rPr lang="en-GB" sz="2700" dirty="0" err="1" smtClean="0"/>
              <a:t>paralel</a:t>
            </a:r>
            <a:r>
              <a:rPr lang="en-GB" sz="2700" dirty="0" smtClean="0"/>
              <a:t> </a:t>
            </a:r>
            <a:r>
              <a:rPr lang="en-GB" sz="2700" dirty="0" err="1" smtClean="0"/>
              <a:t>sesuai</a:t>
            </a:r>
            <a:r>
              <a:rPr lang="en-GB" sz="2700" dirty="0" smtClean="0"/>
              <a:t> </a:t>
            </a:r>
            <a:r>
              <a:rPr lang="en-GB" sz="2700" dirty="0" err="1" smtClean="0"/>
              <a:t>dengan</a:t>
            </a:r>
            <a:r>
              <a:rPr lang="en-GB" sz="2700" dirty="0" smtClean="0"/>
              <a:t> </a:t>
            </a:r>
            <a:r>
              <a:rPr lang="en-GB" sz="2700" dirty="0" err="1" smtClean="0"/>
              <a:t>jumlah</a:t>
            </a:r>
            <a:r>
              <a:rPr lang="en-GB" sz="2700" dirty="0" smtClean="0"/>
              <a:t> bit </a:t>
            </a:r>
            <a:r>
              <a:rPr lang="en-GB" sz="2700" dirty="0" err="1" smtClean="0"/>
              <a:t>bilangan</a:t>
            </a:r>
            <a:r>
              <a:rPr lang="en-GB" sz="2700" dirty="0" smtClean="0"/>
              <a:t> yang </a:t>
            </a:r>
            <a:r>
              <a:rPr lang="en-GB" sz="2700" dirty="0" err="1" smtClean="0"/>
              <a:t>dijumlahkan</a:t>
            </a:r>
            <a:r>
              <a:rPr lang="en-GB" sz="2700" dirty="0" smtClean="0"/>
              <a:t>. </a:t>
            </a:r>
            <a:r>
              <a:rPr lang="en-GB" sz="2700" dirty="0" err="1" smtClean="0"/>
              <a:t>Untuk</a:t>
            </a:r>
            <a:r>
              <a:rPr lang="en-GB" sz="2700" dirty="0" smtClean="0"/>
              <a:t> </a:t>
            </a:r>
            <a:r>
              <a:rPr lang="en-GB" sz="2700" dirty="0" err="1" smtClean="0"/>
              <a:t>mengimplementasikan</a:t>
            </a:r>
            <a:r>
              <a:rPr lang="en-GB" sz="2700" dirty="0" smtClean="0"/>
              <a:t> </a:t>
            </a:r>
            <a:r>
              <a:rPr lang="en-GB" sz="2700" dirty="0" err="1" smtClean="0"/>
              <a:t>rangkaian</a:t>
            </a:r>
            <a:r>
              <a:rPr lang="en-GB" sz="2700" dirty="0" smtClean="0"/>
              <a:t> </a:t>
            </a:r>
            <a:r>
              <a:rPr lang="en-GB" sz="2700" dirty="0" err="1" smtClean="0"/>
              <a:t>paralel</a:t>
            </a:r>
            <a:r>
              <a:rPr lang="en-GB" sz="2700" dirty="0" smtClean="0"/>
              <a:t> </a:t>
            </a:r>
            <a:r>
              <a:rPr lang="en-GB" sz="2700" dirty="0" err="1" smtClean="0"/>
              <a:t>dengan</a:t>
            </a:r>
            <a:r>
              <a:rPr lang="en-GB" sz="2700" dirty="0" smtClean="0"/>
              <a:t> </a:t>
            </a:r>
            <a:r>
              <a:rPr lang="en-GB" sz="2700" dirty="0" err="1" smtClean="0"/>
              <a:t>maksimal</a:t>
            </a:r>
            <a:r>
              <a:rPr lang="en-GB" sz="2700" dirty="0" smtClean="0"/>
              <a:t> 4 </a:t>
            </a:r>
            <a:r>
              <a:rPr lang="en-GB" sz="2700" dirty="0" err="1" smtClean="0"/>
              <a:t>penjumlahan</a:t>
            </a:r>
            <a:r>
              <a:rPr lang="en-GB" sz="2700" dirty="0" smtClean="0"/>
              <a:t>, </a:t>
            </a:r>
            <a:r>
              <a:rPr lang="en-GB" sz="2700" dirty="0" err="1" smtClean="0"/>
              <a:t>dapat</a:t>
            </a:r>
            <a:r>
              <a:rPr lang="en-GB" sz="2700" dirty="0" smtClean="0"/>
              <a:t> </a:t>
            </a:r>
            <a:r>
              <a:rPr lang="en-GB" sz="2700" dirty="0" err="1" smtClean="0"/>
              <a:t>digunakan</a:t>
            </a:r>
            <a:r>
              <a:rPr lang="en-GB" sz="2700" dirty="0" smtClean="0"/>
              <a:t> IC 4008 CMOS.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612817" y="5109925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IC 4008</a:t>
            </a:r>
            <a:endParaRPr lang="en-GB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5710" r="5704" b="7186"/>
          <a:stretch/>
        </p:blipFill>
        <p:spPr>
          <a:xfrm>
            <a:off x="688124" y="1916832"/>
            <a:ext cx="3102655" cy="29525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421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274639"/>
            <a:ext cx="5650632" cy="7780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Rangkaian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Half </a:t>
            </a:r>
            <a:r>
              <a:rPr lang="en-US" b="1" i="1" dirty="0" err="1" smtClean="0">
                <a:solidFill>
                  <a:schemeClr val="tx1"/>
                </a:solidFill>
              </a:rPr>
              <a:t>Subtractor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475656" y="1628800"/>
            <a:ext cx="7018784" cy="367240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800" i="1" dirty="0"/>
              <a:t>Half </a:t>
            </a:r>
            <a:r>
              <a:rPr lang="en-GB" sz="2800" i="1" dirty="0" err="1"/>
              <a:t>subtractor</a:t>
            </a:r>
            <a:r>
              <a:rPr lang="en-GB" sz="2800" i="1" dirty="0"/>
              <a:t> </a:t>
            </a:r>
            <a:r>
              <a:rPr lang="en-GB" sz="2800" dirty="0" err="1"/>
              <a:t>adalah</a:t>
            </a:r>
            <a:r>
              <a:rPr lang="en-GB" sz="2800" dirty="0"/>
              <a:t> </a:t>
            </a:r>
            <a:r>
              <a:rPr lang="en-GB" sz="2800" dirty="0" err="1" smtClean="0"/>
              <a:t>rangkaian</a:t>
            </a:r>
            <a:r>
              <a:rPr lang="en-GB" sz="2800" dirty="0" smtClean="0"/>
              <a:t> </a:t>
            </a:r>
            <a:r>
              <a:rPr lang="en-GB" sz="2800" dirty="0" err="1" smtClean="0"/>
              <a:t>logika</a:t>
            </a:r>
            <a:r>
              <a:rPr lang="en-GB" sz="2800" dirty="0" smtClean="0"/>
              <a:t> yang </a:t>
            </a:r>
            <a:r>
              <a:rPr lang="en-GB" sz="2800" dirty="0" err="1" smtClean="0"/>
              <a:t>digunakan</a:t>
            </a:r>
            <a:r>
              <a:rPr lang="en-GB" sz="2800" dirty="0" smtClean="0"/>
              <a:t> </a:t>
            </a:r>
            <a:r>
              <a:rPr lang="en-GB" sz="2800" dirty="0" err="1"/>
              <a:t>untuk</a:t>
            </a:r>
            <a:r>
              <a:rPr lang="en-GB" sz="2800" dirty="0"/>
              <a:t> </a:t>
            </a:r>
            <a:r>
              <a:rPr lang="en-GB" sz="2800" dirty="0" err="1"/>
              <a:t>melakukan</a:t>
            </a:r>
            <a:r>
              <a:rPr lang="en-GB" sz="2800" dirty="0"/>
              <a:t> </a:t>
            </a:r>
            <a:r>
              <a:rPr lang="en-GB" sz="2800" dirty="0" err="1"/>
              <a:t>operasi</a:t>
            </a:r>
            <a:r>
              <a:rPr lang="en-GB" sz="2800" dirty="0"/>
              <a:t> </a:t>
            </a:r>
            <a:r>
              <a:rPr lang="en-GB" sz="2800" dirty="0" err="1"/>
              <a:t>pengurangan</a:t>
            </a:r>
            <a:r>
              <a:rPr lang="en-GB" sz="2800" dirty="0"/>
              <a:t> </a:t>
            </a:r>
            <a:r>
              <a:rPr lang="en-GB" sz="2800" dirty="0" err="1" smtClean="0"/>
              <a:t>bilangan</a:t>
            </a:r>
            <a:r>
              <a:rPr lang="en-GB" sz="2800" dirty="0" smtClean="0"/>
              <a:t> </a:t>
            </a:r>
            <a:r>
              <a:rPr lang="en-GB" sz="2800" dirty="0" err="1" smtClean="0"/>
              <a:t>biner</a:t>
            </a:r>
            <a:r>
              <a:rPr lang="en-GB" sz="2800" dirty="0" smtClean="0"/>
              <a:t> </a:t>
            </a:r>
            <a:r>
              <a:rPr lang="en-GB" sz="2800" dirty="0"/>
              <a:t>1 </a:t>
            </a:r>
            <a:r>
              <a:rPr lang="en-GB" sz="2800" dirty="0" smtClean="0"/>
              <a:t>bit. </a:t>
            </a:r>
            <a:r>
              <a:rPr lang="en-GB" sz="2800" i="1" dirty="0"/>
              <a:t>Half </a:t>
            </a:r>
            <a:r>
              <a:rPr lang="en-GB" sz="2800" i="1" dirty="0" err="1"/>
              <a:t>Subtractor</a:t>
            </a:r>
            <a:r>
              <a:rPr lang="en-GB" sz="2800" i="1" dirty="0"/>
              <a:t> </a:t>
            </a:r>
            <a:r>
              <a:rPr lang="en-GB" sz="2800" dirty="0" err="1" smtClean="0"/>
              <a:t>membutuhkan</a:t>
            </a:r>
            <a:r>
              <a:rPr lang="en-GB" sz="2800" dirty="0" smtClean="0"/>
              <a:t> 2 </a:t>
            </a:r>
            <a:r>
              <a:rPr lang="en-GB" sz="2800" i="1" dirty="0" smtClean="0"/>
              <a:t>input</a:t>
            </a:r>
            <a:r>
              <a:rPr lang="en-GB" sz="2800" dirty="0" smtClean="0"/>
              <a:t> </a:t>
            </a:r>
            <a:r>
              <a:rPr lang="en-GB" sz="2800" dirty="0" err="1" smtClean="0"/>
              <a:t>serta</a:t>
            </a:r>
            <a:r>
              <a:rPr lang="en-GB" sz="2800" dirty="0" smtClean="0"/>
              <a:t> </a:t>
            </a:r>
            <a:r>
              <a:rPr lang="en-GB" sz="2800" dirty="0"/>
              <a:t>2 </a:t>
            </a:r>
            <a:r>
              <a:rPr lang="en-GB" sz="2800" i="1" dirty="0" smtClean="0"/>
              <a:t>output</a:t>
            </a:r>
            <a:r>
              <a:rPr lang="en-GB" sz="2800" dirty="0" smtClean="0"/>
              <a:t>. </a:t>
            </a:r>
            <a:r>
              <a:rPr lang="en-GB" sz="2800" i="1" dirty="0" smtClean="0"/>
              <a:t>Output </a:t>
            </a:r>
            <a:r>
              <a:rPr lang="en-GB" sz="2800" dirty="0" smtClean="0"/>
              <a:t>yang </a:t>
            </a:r>
            <a:r>
              <a:rPr lang="en-GB" sz="2800" dirty="0" err="1" smtClean="0"/>
              <a:t>dihasilkan</a:t>
            </a:r>
            <a:r>
              <a:rPr lang="en-GB" sz="2800" dirty="0" smtClean="0"/>
              <a:t> </a:t>
            </a:r>
            <a:r>
              <a:rPr lang="en-GB" sz="2800" dirty="0" err="1" smtClean="0"/>
              <a:t>adalah</a:t>
            </a:r>
            <a:r>
              <a:rPr lang="en-GB" sz="2800" dirty="0" smtClean="0"/>
              <a:t> bit </a:t>
            </a:r>
            <a:r>
              <a:rPr lang="en-GB" sz="2800" dirty="0" err="1" smtClean="0"/>
              <a:t>selisih</a:t>
            </a:r>
            <a:r>
              <a:rPr lang="en-GB" sz="2800" dirty="0" smtClean="0"/>
              <a:t> </a:t>
            </a:r>
            <a:r>
              <a:rPr lang="en-GB" sz="2800" dirty="0" err="1" smtClean="0"/>
              <a:t>yaitu</a:t>
            </a:r>
            <a:r>
              <a:rPr lang="en-GB" sz="2800" dirty="0" smtClean="0"/>
              <a:t> </a:t>
            </a:r>
            <a:r>
              <a:rPr lang="en-GB" sz="2800" i="1" dirty="0" smtClean="0"/>
              <a:t>Difference</a:t>
            </a:r>
            <a:r>
              <a:rPr lang="en-GB" sz="2800" dirty="0" smtClean="0"/>
              <a:t> (D</a:t>
            </a:r>
            <a:r>
              <a:rPr lang="en-GB" sz="2800" b="1" baseline="-25000" dirty="0">
                <a:solidFill>
                  <a:schemeClr val="tx1"/>
                </a:solidFill>
              </a:rPr>
              <a:t>i</a:t>
            </a:r>
            <a:r>
              <a:rPr lang="en-GB" sz="2800" dirty="0" smtClean="0"/>
              <a:t>) </a:t>
            </a:r>
            <a:r>
              <a:rPr lang="en-GB" sz="2800" dirty="0" err="1" smtClean="0"/>
              <a:t>dan</a:t>
            </a:r>
            <a:r>
              <a:rPr lang="en-GB" sz="2800" dirty="0" smtClean="0"/>
              <a:t> bit </a:t>
            </a:r>
            <a:r>
              <a:rPr lang="en-GB" sz="2800" dirty="0" err="1" smtClean="0"/>
              <a:t>pinjaman</a:t>
            </a:r>
            <a:r>
              <a:rPr lang="en-GB" sz="2800" dirty="0" smtClean="0"/>
              <a:t> </a:t>
            </a:r>
            <a:r>
              <a:rPr lang="en-GB" sz="2800" dirty="0" err="1" smtClean="0"/>
              <a:t>yaitu</a:t>
            </a:r>
            <a:r>
              <a:rPr lang="en-GB" sz="2800" i="1" dirty="0" smtClean="0"/>
              <a:t> Borrow </a:t>
            </a:r>
            <a:r>
              <a:rPr lang="en-GB" sz="2800" dirty="0" smtClean="0"/>
              <a:t>(B</a:t>
            </a:r>
            <a:r>
              <a:rPr lang="en-GB" sz="2800" b="1" baseline="-25000" dirty="0" smtClean="0">
                <a:solidFill>
                  <a:schemeClr val="tx1"/>
                </a:solidFill>
              </a:rPr>
              <a:t>o</a:t>
            </a:r>
            <a:r>
              <a:rPr lang="en-GB" sz="28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3883092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99792" y="404664"/>
            <a:ext cx="6154688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Rangkaian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Half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</a:rPr>
              <a:t>Subtractor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851910" y="5229200"/>
            <a:ext cx="5618923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i="1" dirty="0" smtClean="0"/>
              <a:t>Input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Output </a:t>
            </a:r>
            <a:r>
              <a:rPr lang="en-US" sz="2400" b="1" dirty="0" err="1" smtClean="0"/>
              <a:t>pengurangan</a:t>
            </a:r>
            <a:r>
              <a:rPr lang="en-US" sz="2400" b="1" dirty="0" smtClean="0"/>
              <a:t> 2 bit </a:t>
            </a:r>
            <a:r>
              <a:rPr lang="en-US" sz="2400" b="1" dirty="0" err="1" smtClean="0"/>
              <a:t>biner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03586"/>
              </p:ext>
            </p:extLst>
          </p:nvPr>
        </p:nvGraphicFramePr>
        <p:xfrm>
          <a:off x="1115616" y="1469005"/>
          <a:ext cx="6696744" cy="36161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4186"/>
                <a:gridCol w="1674186"/>
                <a:gridCol w="1674186"/>
                <a:gridCol w="1674186"/>
              </a:tblGrid>
              <a:tr h="516597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Output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aseline="0" dirty="0" smtClean="0"/>
                        <a:t>D</a:t>
                      </a:r>
                      <a:r>
                        <a:rPr lang="en-GB" sz="1800" baseline="-25000" dirty="0" smtClean="0"/>
                        <a:t>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r>
                        <a:rPr lang="en-GB" sz="1800" baseline="-25000" dirty="0" smtClean="0"/>
                        <a:t>0</a:t>
                      </a:r>
                      <a:endParaRPr lang="en-GB" b="1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16597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Nilai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biner</a:t>
                      </a:r>
                      <a:r>
                        <a:rPr lang="en-GB" dirty="0" smtClean="0"/>
                        <a:t> yang </a:t>
                      </a:r>
                      <a:r>
                        <a:rPr lang="en-GB" dirty="0" err="1" smtClean="0"/>
                        <a:t>dijumlahkan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XOR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25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04664"/>
            <a:ext cx="6154688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accent2"/>
                </a:solidFill>
              </a:rPr>
              <a:t>Half </a:t>
            </a:r>
            <a:r>
              <a:rPr lang="en-US" b="1" i="1" dirty="0" err="1" smtClean="0">
                <a:solidFill>
                  <a:schemeClr val="accent2"/>
                </a:solidFill>
              </a:rPr>
              <a:t>Subtractor</a:t>
            </a:r>
            <a:endParaRPr lang="id-ID" b="1" i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411760" y="5128592"/>
            <a:ext cx="4608512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err="1" smtClean="0"/>
              <a:t>Rangkaian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Logika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Half </a:t>
            </a:r>
            <a:r>
              <a:rPr lang="en-US" sz="2400" b="1" i="1" dirty="0" err="1" smtClean="0"/>
              <a:t>Subtractor</a:t>
            </a:r>
            <a:endParaRPr lang="en-US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6" b="11673"/>
          <a:stretch/>
        </p:blipFill>
        <p:spPr>
          <a:xfrm>
            <a:off x="2128496" y="1916831"/>
            <a:ext cx="4887007" cy="28083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9898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19764" y="490005"/>
            <a:ext cx="5650632" cy="7780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Rangkaian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Full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</a:rPr>
              <a:t>Subtractor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871556" y="1268760"/>
            <a:ext cx="7598840" cy="172819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i="1" dirty="0" smtClean="0"/>
              <a:t>full </a:t>
            </a:r>
            <a:r>
              <a:rPr lang="en-GB" sz="2400" i="1" dirty="0" err="1" smtClean="0"/>
              <a:t>subtractor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dirty="0" err="1" smtClean="0"/>
              <a:t>logika</a:t>
            </a:r>
            <a:r>
              <a:rPr lang="en-GB" sz="2400" dirty="0" smtClean="0"/>
              <a:t> yang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mengurangi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biner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tiga</a:t>
            </a:r>
            <a:r>
              <a:rPr lang="en-GB" sz="2400" dirty="0" smtClean="0"/>
              <a:t> terminal </a:t>
            </a:r>
            <a:r>
              <a:rPr lang="en-GB" sz="2400" i="1" dirty="0" smtClean="0"/>
              <a:t>input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dua</a:t>
            </a:r>
            <a:r>
              <a:rPr lang="en-GB" sz="2400" dirty="0" smtClean="0"/>
              <a:t> terminal </a:t>
            </a:r>
            <a:r>
              <a:rPr lang="en-GB" sz="2400" i="1" dirty="0" smtClean="0"/>
              <a:t>output</a:t>
            </a:r>
            <a:r>
              <a:rPr lang="en-GB" sz="2400" dirty="0" smtClean="0"/>
              <a:t>. </a:t>
            </a:r>
            <a:r>
              <a:rPr lang="en-GB" sz="2400" i="1" dirty="0" smtClean="0"/>
              <a:t>Full </a:t>
            </a:r>
            <a:r>
              <a:rPr lang="en-GB" sz="2400" i="1" dirty="0" err="1" smtClean="0"/>
              <a:t>subtractor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menghasilkan</a:t>
            </a:r>
            <a:r>
              <a:rPr lang="en-GB" sz="2400" dirty="0" smtClean="0"/>
              <a:t> </a:t>
            </a:r>
            <a:r>
              <a:rPr lang="en-GB" sz="2400" dirty="0" err="1" smtClean="0"/>
              <a:t>selisih</a:t>
            </a:r>
            <a:r>
              <a:rPr lang="en-GB" sz="2400" dirty="0" smtClean="0"/>
              <a:t> (</a:t>
            </a:r>
            <a:r>
              <a:rPr lang="en-GB" sz="2400" i="1" dirty="0" smtClean="0"/>
              <a:t>Difference)</a:t>
            </a:r>
            <a:r>
              <a:rPr lang="en-GB" sz="2400" dirty="0" smtClean="0"/>
              <a:t> </a:t>
            </a:r>
            <a:r>
              <a:rPr lang="en-GB" sz="2400" dirty="0" err="1" smtClean="0"/>
              <a:t>serta</a:t>
            </a:r>
            <a:r>
              <a:rPr lang="en-GB" sz="2400" dirty="0" smtClean="0"/>
              <a:t> </a:t>
            </a:r>
            <a:r>
              <a:rPr lang="en-GB" sz="2400" dirty="0" err="1" smtClean="0"/>
              <a:t>pinjaman</a:t>
            </a:r>
            <a:r>
              <a:rPr lang="en-GB" sz="2400" dirty="0" smtClean="0"/>
              <a:t> (</a:t>
            </a:r>
            <a:r>
              <a:rPr lang="en-GB" sz="2400" i="1" dirty="0" smtClean="0"/>
              <a:t>Borrow</a:t>
            </a:r>
            <a:r>
              <a:rPr lang="en-GB" sz="2400" dirty="0" smtClean="0"/>
              <a:t>). </a:t>
            </a:r>
            <a:endParaRPr lang="en-GB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201549" y="5646587"/>
            <a:ext cx="4178763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err="1" smtClean="0"/>
              <a:t>Rangkaian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Full </a:t>
            </a:r>
            <a:r>
              <a:rPr lang="en-US" sz="2400" b="1" i="1" dirty="0" err="1" smtClean="0"/>
              <a:t>Subtractor</a:t>
            </a:r>
            <a:endParaRPr lang="en-US" sz="24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0" b="5272"/>
          <a:stretch/>
        </p:blipFill>
        <p:spPr>
          <a:xfrm>
            <a:off x="2195736" y="3212976"/>
            <a:ext cx="5184576" cy="2563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783485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99792" y="404664"/>
            <a:ext cx="6154688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Rangkaian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Full </a:t>
            </a:r>
            <a:r>
              <a:rPr lang="en-US" b="1" i="1" dirty="0" err="1" smtClean="0">
                <a:solidFill>
                  <a:schemeClr val="accent6">
                    <a:lumMod val="50000"/>
                  </a:schemeClr>
                </a:solidFill>
              </a:rPr>
              <a:t>Substractor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547664" y="5229200"/>
            <a:ext cx="6032458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i="1" dirty="0" smtClean="0"/>
              <a:t>Input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Output </a:t>
            </a:r>
            <a:r>
              <a:rPr lang="en-US" sz="2400" b="1" dirty="0" err="1" smtClean="0"/>
              <a:t>Rangkaian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Full </a:t>
            </a:r>
            <a:r>
              <a:rPr lang="en-US" sz="2400" b="1" i="1" dirty="0" err="1" smtClean="0"/>
              <a:t>Substractor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52056"/>
              </p:ext>
            </p:extLst>
          </p:nvPr>
        </p:nvGraphicFramePr>
        <p:xfrm>
          <a:off x="1524000" y="1397000"/>
          <a:ext cx="6096000" cy="3703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Baris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ke</a:t>
                      </a:r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Input</a:t>
                      </a:r>
                      <a:endParaRPr lang="en-GB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i="1" dirty="0" smtClean="0"/>
                        <a:t>Output</a:t>
                      </a:r>
                      <a:endParaRPr lang="en-GB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GB" sz="1800" b="1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800" b="1" baseline="-25000" dirty="0" smtClean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baseline="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r>
                        <a:rPr lang="en-GB" sz="1800" b="1" baseline="-25000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5421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6092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88980980"/>
              </p:ext>
            </p:extLst>
          </p:nvPr>
        </p:nvGraphicFramePr>
        <p:xfrm>
          <a:off x="179512" y="620688"/>
          <a:ext cx="78488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-1548680" y="548680"/>
            <a:ext cx="6999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 smtClean="0">
                <a:latin typeface="Calibri" pitchFamily="34" charset="0"/>
                <a:cs typeface="Calibri" pitchFamily="34" charset="0"/>
              </a:rPr>
              <a:t>PETA KONSEP</a:t>
            </a:r>
            <a:endParaRPr lang="id-ID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3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04664"/>
            <a:ext cx="6141368" cy="69175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Rangkaian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Pengurang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Paralel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262143"/>
            <a:ext cx="7293496" cy="1368152"/>
          </a:xfrm>
          <a:prstGeom prst="roundRect">
            <a:avLst/>
          </a:prstGeom>
          <a:ln w="38100">
            <a:solidFill>
              <a:srgbClr val="FFCC66"/>
            </a:solidFill>
            <a:prstDash val="dash"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dirty="0" err="1" smtClean="0"/>
              <a:t>ini</a:t>
            </a:r>
            <a:r>
              <a:rPr lang="en-GB" sz="2400" dirty="0" smtClean="0"/>
              <a:t> </a:t>
            </a:r>
            <a:r>
              <a:rPr lang="en-GB" sz="2400" dirty="0" err="1" smtClean="0"/>
              <a:t>terdiri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</a:t>
            </a:r>
            <a:r>
              <a:rPr lang="en-GB" sz="2400" dirty="0" err="1" smtClean="0"/>
              <a:t>kombinasi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i="1" dirty="0" smtClean="0"/>
              <a:t>half </a:t>
            </a:r>
            <a:r>
              <a:rPr lang="en-GB" sz="2400" i="1" dirty="0" err="1" smtClean="0"/>
              <a:t>substractor</a:t>
            </a:r>
            <a:r>
              <a:rPr lang="en-GB" sz="2400" i="1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i="1" dirty="0" smtClean="0"/>
              <a:t>full </a:t>
            </a:r>
            <a:r>
              <a:rPr lang="en-GB" sz="2400" i="1" dirty="0" err="1" smtClean="0"/>
              <a:t>substractor</a:t>
            </a:r>
            <a:r>
              <a:rPr lang="en-GB" sz="2400" i="1" dirty="0" smtClean="0"/>
              <a:t> </a:t>
            </a: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operasi</a:t>
            </a:r>
            <a:r>
              <a:rPr lang="en-GB" sz="2400" dirty="0" smtClean="0"/>
              <a:t> </a:t>
            </a:r>
            <a:r>
              <a:rPr lang="en-GB" sz="2400" dirty="0" err="1" smtClean="0"/>
              <a:t>pengurangan</a:t>
            </a:r>
            <a:r>
              <a:rPr lang="en-GB" sz="2400" dirty="0" smtClean="0"/>
              <a:t> </a:t>
            </a:r>
            <a:r>
              <a:rPr lang="en-GB" sz="2400" dirty="0" err="1" smtClean="0"/>
              <a:t>lebih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1 bit.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56" y="2816793"/>
            <a:ext cx="2289761" cy="2707983"/>
          </a:xfrm>
          <a:prstGeom prst="rect">
            <a:avLst/>
          </a:prstGeom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971600" y="5490381"/>
            <a:ext cx="4320480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 smtClean="0"/>
              <a:t>Rangkaian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logika</a:t>
            </a:r>
            <a:r>
              <a:rPr lang="en-US" sz="2000" b="1" dirty="0" smtClean="0"/>
              <a:t> invers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XOR</a:t>
            </a:r>
            <a:endParaRPr lang="en-US" sz="2000" b="1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347864" y="2760939"/>
            <a:ext cx="5271080" cy="2592288"/>
          </a:xfrm>
          <a:prstGeom prst="roundRect">
            <a:avLst>
              <a:gd name="adj" fmla="val 7190"/>
            </a:avLst>
          </a:prstGeom>
          <a:ln w="3810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n-GB" sz="2400" dirty="0" err="1" smtClean="0"/>
              <a:t>Untuk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pengurangan</a:t>
            </a:r>
            <a:r>
              <a:rPr lang="en-GB" sz="2400" dirty="0" smtClean="0"/>
              <a:t> </a:t>
            </a:r>
            <a:r>
              <a:rPr lang="en-GB" sz="2400" dirty="0" err="1" smtClean="0"/>
              <a:t>biner</a:t>
            </a:r>
            <a:r>
              <a:rPr lang="en-GB" sz="2400" dirty="0" smtClean="0"/>
              <a:t>,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input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diubah</a:t>
            </a:r>
            <a:r>
              <a:rPr lang="en-GB" sz="2400" dirty="0" smtClean="0"/>
              <a:t> </a:t>
            </a:r>
            <a:r>
              <a:rPr lang="en-GB" sz="2400" dirty="0" err="1" smtClean="0"/>
              <a:t>menjadi</a:t>
            </a:r>
            <a:r>
              <a:rPr lang="en-GB" sz="2400" dirty="0" smtClean="0"/>
              <a:t> </a:t>
            </a:r>
            <a:r>
              <a:rPr lang="en-GB" sz="2400" dirty="0" err="1" smtClean="0"/>
              <a:t>komplemen</a:t>
            </a:r>
            <a:r>
              <a:rPr lang="en-GB" sz="2400" dirty="0" smtClean="0"/>
              <a:t> 2,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dibutuhkan</a:t>
            </a:r>
            <a:r>
              <a:rPr lang="en-GB" sz="2400" dirty="0" smtClean="0"/>
              <a:t> </a:t>
            </a:r>
            <a:r>
              <a:rPr lang="en-GB" sz="2400" i="1" dirty="0" smtClean="0"/>
              <a:t>inverter</a:t>
            </a:r>
            <a:r>
              <a:rPr lang="en-GB" sz="2400" dirty="0" smtClean="0"/>
              <a:t>.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i="1" dirty="0" smtClean="0"/>
              <a:t>inverter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dibuat</a:t>
            </a:r>
            <a:r>
              <a:rPr lang="en-GB" sz="2400" dirty="0" smtClean="0"/>
              <a:t> </a:t>
            </a:r>
            <a:r>
              <a:rPr lang="en-GB" sz="2400" dirty="0" err="1" smtClean="0"/>
              <a:t>dengan</a:t>
            </a:r>
            <a:r>
              <a:rPr lang="en-GB" sz="2400" dirty="0" smtClean="0"/>
              <a:t> </a:t>
            </a:r>
            <a:r>
              <a:rPr lang="en-GB" sz="2400" dirty="0" err="1" smtClean="0"/>
              <a:t>menggunakan</a:t>
            </a:r>
            <a:r>
              <a:rPr lang="en-GB" sz="2400" dirty="0" smtClean="0"/>
              <a:t> </a:t>
            </a:r>
            <a:r>
              <a:rPr lang="en-GB" sz="2400" dirty="0" err="1" smtClean="0"/>
              <a:t>gerbang</a:t>
            </a:r>
            <a:r>
              <a:rPr lang="en-GB" sz="2400" dirty="0" smtClean="0"/>
              <a:t> XOR. 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9564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04664"/>
            <a:ext cx="6141368" cy="69175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Rangkaian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Pengurang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Paralel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295655"/>
            <a:ext cx="7437512" cy="1152128"/>
          </a:xfrm>
          <a:prstGeom prst="roundRect">
            <a:avLst/>
          </a:prstGeom>
          <a:ln w="38100">
            <a:solidFill>
              <a:srgbClr val="FFCC66"/>
            </a:solidFill>
            <a:prstDash val="dash"/>
          </a:ln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GB" sz="2400" spc="50" dirty="0" err="1" smtClean="0"/>
              <a:t>Selain</a:t>
            </a:r>
            <a:r>
              <a:rPr lang="en-GB" sz="2400" spc="50" dirty="0" smtClean="0"/>
              <a:t> inverter, </a:t>
            </a:r>
            <a:r>
              <a:rPr lang="en-GB" sz="2400" spc="50" dirty="0" err="1" smtClean="0"/>
              <a:t>dibutuhkan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rangkaian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untuk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mengubah</a:t>
            </a:r>
            <a:r>
              <a:rPr lang="en-GB" sz="2400" spc="50" dirty="0" smtClean="0"/>
              <a:t> input </a:t>
            </a:r>
            <a:r>
              <a:rPr lang="en-GB" sz="2400" spc="50" dirty="0" err="1" smtClean="0"/>
              <a:t>menjadi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bentuk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komplemen</a:t>
            </a:r>
            <a:r>
              <a:rPr lang="en-GB" sz="2400" spc="50" dirty="0" smtClean="0"/>
              <a:t> 2. </a:t>
            </a:r>
            <a:r>
              <a:rPr lang="en-GB" sz="2400" spc="50" dirty="0" err="1" smtClean="0"/>
              <a:t>Rangkaian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ini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membutuhkan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half adder </a:t>
            </a:r>
            <a:r>
              <a:rPr lang="en-GB" sz="2400" spc="50" dirty="0" err="1" smtClean="0"/>
              <a:t>dan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full adder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dikombinasikan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dengan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rangkain</a:t>
            </a:r>
            <a:r>
              <a:rPr lang="en-GB" sz="2400" spc="50" dirty="0" smtClean="0"/>
              <a:t> XOR </a:t>
            </a:r>
            <a:r>
              <a:rPr lang="en-GB" sz="2400" spc="50" dirty="0" err="1" smtClean="0"/>
              <a:t>sebelumnya</a:t>
            </a:r>
            <a:r>
              <a:rPr lang="en-GB" sz="2400" spc="50" dirty="0" smtClean="0"/>
              <a:t>.</a:t>
            </a:r>
            <a:endParaRPr lang="en-US" sz="2400" spc="5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339752" y="5704657"/>
            <a:ext cx="4320480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 smtClean="0"/>
              <a:t>Rangkaian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logika</a:t>
            </a:r>
            <a:r>
              <a:rPr lang="en-US" sz="2000" b="1" dirty="0" smtClean="0"/>
              <a:t> invers </a:t>
            </a:r>
            <a:r>
              <a:rPr lang="en-US" sz="2000" b="1" dirty="0" err="1" smtClean="0"/>
              <a:t>dengan</a:t>
            </a:r>
            <a:r>
              <a:rPr lang="en-US" sz="2000" b="1" dirty="0" smtClean="0"/>
              <a:t> XOR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72" y="2647015"/>
            <a:ext cx="5838232" cy="30576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51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237084"/>
            <a:ext cx="6141368" cy="691759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tx1"/>
                </a:solidFill>
              </a:rPr>
              <a:t>Rangkaian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Pengurang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Paralel</a:t>
            </a:r>
            <a:endParaRPr lang="id-ID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11560" y="5661248"/>
            <a:ext cx="8208912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 smtClean="0"/>
              <a:t>Bentuk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akhir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rangkaian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setelah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ditambahkan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komponen</a:t>
            </a:r>
            <a:r>
              <a:rPr lang="en-US" sz="2000" b="1" i="1" dirty="0" smtClean="0"/>
              <a:t> input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i="1" dirty="0" smtClean="0"/>
              <a:t>output</a:t>
            </a:r>
            <a:endParaRPr lang="en-US" sz="2000" b="1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848272" y="1268760"/>
            <a:ext cx="7468144" cy="4392488"/>
            <a:chOff x="1331640" y="1124744"/>
            <a:chExt cx="6948264" cy="417646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49"/>
            <a:stretch/>
          </p:blipFill>
          <p:spPr>
            <a:xfrm>
              <a:off x="1331640" y="1124744"/>
              <a:ext cx="6948264" cy="4176464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596336" y="4980944"/>
              <a:ext cx="655807" cy="320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6633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251520" y="1700808"/>
            <a:ext cx="8640960" cy="3744416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sz="2400" b="1" i="1" dirty="0"/>
              <a:t>Jawablah pertanyaan di bawah ini dengan singkat dan </a:t>
            </a:r>
            <a:r>
              <a:rPr lang="id-ID" sz="2400" b="1" i="1" dirty="0" smtClean="0"/>
              <a:t>jelas</a:t>
            </a:r>
            <a:endParaRPr lang="en-US" sz="2400" b="1" i="1" dirty="0" smtClean="0"/>
          </a:p>
          <a:p>
            <a:endParaRPr lang="en-US" sz="2400" i="1" dirty="0"/>
          </a:p>
          <a:p>
            <a:pPr marL="457200" lvl="0" indent="-457200">
              <a:buFont typeface="+mj-lt"/>
              <a:buAutoNum type="arabicPeriod"/>
            </a:pPr>
            <a:r>
              <a:rPr lang="en-GB" sz="2400" dirty="0" err="1" smtClean="0"/>
              <a:t>Gambarkan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jelaskan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proses </a:t>
            </a:r>
            <a:r>
              <a:rPr lang="en-GB" sz="2400" i="1" dirty="0" smtClean="0"/>
              <a:t>Full Adder</a:t>
            </a:r>
            <a:r>
              <a:rPr lang="en-GB" sz="2400" dirty="0" smtClean="0"/>
              <a:t>.</a:t>
            </a:r>
            <a:endParaRPr lang="id-ID" sz="2400" dirty="0" smtClean="0"/>
          </a:p>
          <a:p>
            <a:pPr marL="457200" lvl="0" indent="-457200">
              <a:buFont typeface="+mj-lt"/>
              <a:buAutoNum type="arabicPeriod"/>
            </a:pPr>
            <a:endParaRPr lang="en-GB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GB" sz="2400" dirty="0" err="1"/>
              <a:t>Gambarkan</a:t>
            </a:r>
            <a:r>
              <a:rPr lang="en-GB" sz="2400" dirty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err="1"/>
              <a:t>jelaskan</a:t>
            </a:r>
            <a:r>
              <a:rPr lang="en-GB" sz="2400" dirty="0"/>
              <a:t> </a:t>
            </a:r>
            <a:r>
              <a:rPr lang="en-GB" sz="2400" dirty="0" err="1"/>
              <a:t>rangkaian</a:t>
            </a:r>
            <a:r>
              <a:rPr lang="en-GB" sz="2400" dirty="0"/>
              <a:t> proses </a:t>
            </a:r>
            <a:r>
              <a:rPr lang="en-GB" sz="2400" i="1" dirty="0" smtClean="0"/>
              <a:t>Half </a:t>
            </a:r>
            <a:r>
              <a:rPr lang="en-GB" sz="2400" i="1" dirty="0" err="1" smtClean="0"/>
              <a:t>Subtractor</a:t>
            </a:r>
            <a:r>
              <a:rPr lang="en-GB" sz="2400" dirty="0" smtClean="0"/>
              <a:t>.</a:t>
            </a:r>
            <a:endParaRPr lang="id-ID" sz="2400" dirty="0" smtClean="0"/>
          </a:p>
          <a:p>
            <a:pPr marL="457200" lvl="0" indent="-457200">
              <a:buFont typeface="+mj-lt"/>
              <a:buAutoNum type="arabicPeriod"/>
            </a:pPr>
            <a:endParaRPr lang="en-GB" sz="2400" dirty="0"/>
          </a:p>
          <a:p>
            <a:pPr marL="457200" lvl="0" indent="-457200">
              <a:buFont typeface="+mj-lt"/>
              <a:buAutoNum type="arabicPeriod"/>
            </a:pPr>
            <a:r>
              <a:rPr lang="en-GB" sz="2400" dirty="0" err="1"/>
              <a:t>Gambarkan</a:t>
            </a:r>
            <a:r>
              <a:rPr lang="en-GB" sz="2400" dirty="0"/>
              <a:t> </a:t>
            </a:r>
            <a:r>
              <a:rPr lang="en-GB" sz="2400" dirty="0" err="1"/>
              <a:t>dan</a:t>
            </a:r>
            <a:r>
              <a:rPr lang="en-GB" sz="2400" dirty="0"/>
              <a:t> </a:t>
            </a:r>
            <a:r>
              <a:rPr lang="en-GB" sz="2400" dirty="0" err="1"/>
              <a:t>jelaskan</a:t>
            </a:r>
            <a:r>
              <a:rPr lang="en-GB" sz="2400" dirty="0"/>
              <a:t> </a:t>
            </a:r>
            <a:r>
              <a:rPr lang="en-GB" sz="2400" dirty="0" err="1" smtClean="0"/>
              <a:t>prinsip</a:t>
            </a:r>
            <a:r>
              <a:rPr lang="en-GB" sz="2400" dirty="0" smtClean="0"/>
              <a:t> </a:t>
            </a:r>
            <a:r>
              <a:rPr lang="en-GB" sz="2400" dirty="0" err="1" smtClean="0"/>
              <a:t>kerja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dirty="0" err="1" smtClean="0"/>
              <a:t>penjumlah</a:t>
            </a:r>
            <a:r>
              <a:rPr lang="en-GB" sz="2400" dirty="0" smtClean="0"/>
              <a:t> </a:t>
            </a:r>
            <a:r>
              <a:rPr lang="en-GB" sz="2400" dirty="0" err="1" smtClean="0"/>
              <a:t>dan</a:t>
            </a:r>
            <a:r>
              <a:rPr lang="en-GB" sz="2400" dirty="0" smtClean="0"/>
              <a:t> </a:t>
            </a:r>
            <a:r>
              <a:rPr lang="en-GB" sz="2400" dirty="0" err="1" smtClean="0"/>
              <a:t>pengurang</a:t>
            </a:r>
            <a:r>
              <a:rPr lang="en-GB" sz="2400" dirty="0" smtClean="0"/>
              <a:t> </a:t>
            </a:r>
            <a:r>
              <a:rPr lang="en-GB" sz="2400" dirty="0" err="1" smtClean="0"/>
              <a:t>paralel</a:t>
            </a:r>
            <a:r>
              <a:rPr lang="en-GB" sz="2400" dirty="0" smtClean="0"/>
              <a:t>.</a:t>
            </a:r>
            <a:endParaRPr lang="en-GB" sz="2400" dirty="0"/>
          </a:p>
          <a:p>
            <a:pPr marL="457200" lvl="0" indent="-4572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33265" y="581033"/>
            <a:ext cx="5677469" cy="1047767"/>
            <a:chOff x="1733265" y="468936"/>
            <a:chExt cx="5677469" cy="1047767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733265" y="680928"/>
              <a:ext cx="5677469" cy="8357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 smtClean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TUGAS</a:t>
              </a:r>
              <a:endParaRPr lang="id-ID" sz="40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195736" y="468936"/>
              <a:ext cx="716508" cy="716508"/>
            </a:xfrm>
            <a:prstGeom prst="ellipse">
              <a:avLst/>
            </a:prstGeom>
            <a:solidFill>
              <a:srgbClr val="C00000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2568942" y="906622"/>
              <a:ext cx="460211" cy="4602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084168" y="736542"/>
              <a:ext cx="684923" cy="684923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6554568" y="785301"/>
              <a:ext cx="195802" cy="195802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5292080" y="1124744"/>
              <a:ext cx="169653" cy="16965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834409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125216" y="476672"/>
            <a:ext cx="7018784" cy="8357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Arithmetic Unit </a:t>
            </a:r>
            <a:r>
              <a:rPr lang="en-US" sz="4000" b="1" dirty="0" smtClean="0">
                <a:solidFill>
                  <a:schemeClr val="bg1"/>
                </a:solidFill>
                <a:latin typeface="+mj-lt"/>
                <a:cs typeface="Aharoni" pitchFamily="2" charset="-79"/>
              </a:rPr>
              <a:t>(ALU)</a:t>
            </a:r>
            <a:endParaRPr lang="id-ID" sz="2400" b="1" i="1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00808"/>
            <a:ext cx="6912768" cy="3960440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GB" sz="2800" dirty="0" smtClean="0"/>
              <a:t>ALU </a:t>
            </a:r>
            <a:r>
              <a:rPr lang="en-GB" sz="2800" dirty="0" err="1" smtClean="0"/>
              <a:t>memiliki</a:t>
            </a:r>
            <a:r>
              <a:rPr lang="en-GB" sz="2800" dirty="0" smtClean="0"/>
              <a:t> </a:t>
            </a:r>
            <a:r>
              <a:rPr lang="en-GB" sz="2800" dirty="0" err="1" smtClean="0"/>
              <a:t>fungsi</a:t>
            </a:r>
            <a:r>
              <a:rPr lang="en-GB" sz="2800" dirty="0" smtClean="0"/>
              <a:t> </a:t>
            </a:r>
            <a:r>
              <a:rPr lang="en-GB" sz="2800" dirty="0" err="1" smtClean="0"/>
              <a:t>untuk</a:t>
            </a:r>
            <a:r>
              <a:rPr lang="en-GB" sz="2800" dirty="0" smtClean="0"/>
              <a:t> </a:t>
            </a:r>
            <a:r>
              <a:rPr lang="en-GB" sz="2800" dirty="0" err="1"/>
              <a:t>m</a:t>
            </a:r>
            <a:r>
              <a:rPr lang="en-GB" sz="2800" dirty="0" err="1" smtClean="0"/>
              <a:t>enerima</a:t>
            </a:r>
            <a:r>
              <a:rPr lang="en-GB" sz="2800" dirty="0" smtClean="0"/>
              <a:t> </a:t>
            </a:r>
            <a:r>
              <a:rPr lang="en-GB" sz="2800" dirty="0" err="1" smtClean="0"/>
              <a:t>setiap</a:t>
            </a:r>
            <a:r>
              <a:rPr lang="en-GB" sz="2800" dirty="0" smtClean="0"/>
              <a:t> data </a:t>
            </a:r>
            <a:r>
              <a:rPr lang="en-GB" sz="2800" dirty="0" err="1" smtClean="0"/>
              <a:t>biner</a:t>
            </a:r>
            <a:r>
              <a:rPr lang="en-GB" sz="2800" dirty="0" smtClean="0"/>
              <a:t> yang </a:t>
            </a:r>
            <a:r>
              <a:rPr lang="en-GB" sz="2800" dirty="0" err="1" smtClean="0"/>
              <a:t>tersimpan</a:t>
            </a:r>
            <a:r>
              <a:rPr lang="en-GB" sz="2800" dirty="0" smtClean="0"/>
              <a:t> </a:t>
            </a:r>
            <a:r>
              <a:rPr lang="en-GB" sz="2800" dirty="0" err="1" smtClean="0"/>
              <a:t>dalam</a:t>
            </a:r>
            <a:r>
              <a:rPr lang="en-GB" sz="2800" dirty="0" smtClean="0"/>
              <a:t> </a:t>
            </a:r>
            <a:r>
              <a:rPr lang="en-GB" sz="2800" dirty="0" err="1" smtClean="0"/>
              <a:t>memori</a:t>
            </a:r>
            <a:r>
              <a:rPr lang="en-GB" sz="2800" dirty="0" smtClean="0"/>
              <a:t>, </a:t>
            </a:r>
            <a:r>
              <a:rPr lang="en-GB" sz="2800" dirty="0" err="1" smtClean="0"/>
              <a:t>kemudian</a:t>
            </a:r>
            <a:r>
              <a:rPr lang="en-GB" sz="2800" dirty="0" smtClean="0"/>
              <a:t> </a:t>
            </a:r>
            <a:r>
              <a:rPr lang="en-GB" sz="2800" dirty="0" err="1" smtClean="0"/>
              <a:t>melakukan</a:t>
            </a:r>
            <a:r>
              <a:rPr lang="en-GB" sz="2800" dirty="0" smtClean="0"/>
              <a:t> </a:t>
            </a:r>
            <a:r>
              <a:rPr lang="en-GB" sz="2800" dirty="0" err="1" smtClean="0"/>
              <a:t>operasi</a:t>
            </a:r>
            <a:r>
              <a:rPr lang="en-GB" sz="2800" dirty="0" smtClean="0"/>
              <a:t> </a:t>
            </a:r>
            <a:r>
              <a:rPr lang="en-GB" sz="2800" dirty="0" err="1" smtClean="0"/>
              <a:t>aritmatika</a:t>
            </a:r>
            <a:r>
              <a:rPr lang="en-GB" sz="2800" dirty="0" smtClean="0"/>
              <a:t> </a:t>
            </a:r>
            <a:r>
              <a:rPr lang="en-GB" sz="2800" dirty="0" err="1" smtClean="0"/>
              <a:t>terhadap</a:t>
            </a:r>
            <a:r>
              <a:rPr lang="en-GB" sz="2800" dirty="0" smtClean="0"/>
              <a:t> data </a:t>
            </a:r>
            <a:r>
              <a:rPr lang="en-GB" sz="2800" dirty="0" err="1" smtClean="0"/>
              <a:t>tersebut</a:t>
            </a:r>
            <a:r>
              <a:rPr lang="en-GB" sz="2800" dirty="0" smtClean="0"/>
              <a:t>, </a:t>
            </a:r>
            <a:r>
              <a:rPr lang="en-GB" sz="2800" dirty="0" err="1" smtClean="0"/>
              <a:t>sesuai</a:t>
            </a:r>
            <a:r>
              <a:rPr lang="en-GB" sz="2800" dirty="0" smtClean="0"/>
              <a:t>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dirty="0" err="1" smtClean="0"/>
              <a:t>instruksi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i="1" dirty="0" smtClean="0"/>
              <a:t>Control Unit </a:t>
            </a:r>
            <a:r>
              <a:rPr lang="en-GB" sz="2800" dirty="0" smtClean="0"/>
              <a:t>(CU).</a:t>
            </a:r>
          </a:p>
          <a:p>
            <a:pPr marL="0" indent="0" algn="just">
              <a:buNone/>
            </a:pPr>
            <a:r>
              <a:rPr lang="en-US" sz="2800" dirty="0" err="1" smtClean="0">
                <a:solidFill>
                  <a:schemeClr val="tx1"/>
                </a:solidFill>
              </a:rPr>
              <a:t>Rangkaian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logika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dalam</a:t>
            </a:r>
            <a:r>
              <a:rPr lang="en-US" sz="2800" dirty="0" smtClean="0">
                <a:solidFill>
                  <a:schemeClr val="tx1"/>
                </a:solidFill>
              </a:rPr>
              <a:t> ALU </a:t>
            </a:r>
            <a:r>
              <a:rPr lang="en-US" sz="2800" dirty="0" err="1" smtClean="0">
                <a:solidFill>
                  <a:schemeClr val="tx1"/>
                </a:solidFill>
              </a:rPr>
              <a:t>merupakan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komponen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utama</a:t>
            </a:r>
            <a:r>
              <a:rPr lang="en-US" sz="2800" dirty="0" smtClean="0">
                <a:solidFill>
                  <a:schemeClr val="tx1"/>
                </a:solidFill>
              </a:rPr>
              <a:t> yang </a:t>
            </a:r>
            <a:r>
              <a:rPr lang="en-US" sz="2800" dirty="0" err="1" smtClean="0">
                <a:solidFill>
                  <a:schemeClr val="tx1"/>
                </a:solidFill>
              </a:rPr>
              <a:t>berfungsi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untuk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melakukan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operasi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aritmetika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Rangkaian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logika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tersebut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terdiri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atas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susunan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beberapa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gerbang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logika</a:t>
            </a:r>
            <a:r>
              <a:rPr lang="en-US" sz="2800" dirty="0" smtClean="0">
                <a:solidFill>
                  <a:schemeClr val="tx1"/>
                </a:solidFill>
              </a:rPr>
              <a:t> (</a:t>
            </a:r>
            <a:r>
              <a:rPr lang="en-US" sz="2800" i="1" dirty="0" smtClean="0">
                <a:solidFill>
                  <a:schemeClr val="tx1"/>
                </a:solidFill>
              </a:rPr>
              <a:t>AND, OR, NOT</a:t>
            </a:r>
            <a:r>
              <a:rPr lang="en-US" sz="2800" dirty="0" smtClean="0">
                <a:solidFill>
                  <a:schemeClr val="tx1"/>
                </a:solidFill>
              </a:rPr>
              <a:t>). </a:t>
            </a:r>
            <a:r>
              <a:rPr lang="en-US" sz="2800" dirty="0" err="1" smtClean="0">
                <a:solidFill>
                  <a:schemeClr val="tx1"/>
                </a:solidFill>
              </a:rPr>
              <a:t>Rangkaian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logika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menggunakan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Integrated Circuit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(IC).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045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99792" y="404664"/>
            <a:ext cx="6154688" cy="7200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Integrated Circuit</a:t>
            </a:r>
            <a:endParaRPr lang="id-ID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777613" y="5106811"/>
            <a:ext cx="2508186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err="1" smtClean="0"/>
              <a:t>Struktur</a:t>
            </a:r>
            <a:r>
              <a:rPr lang="en-US" sz="2400" b="1" dirty="0" smtClean="0"/>
              <a:t> IC 7408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94" y="1665302"/>
            <a:ext cx="3385777" cy="3289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101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347864" y="260648"/>
            <a:ext cx="5061248" cy="6480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</a:rPr>
              <a:t>Cara </a:t>
            </a:r>
            <a:r>
              <a:rPr lang="en-US" b="1" dirty="0" err="1">
                <a:solidFill>
                  <a:schemeClr val="bg1"/>
                </a:solidFill>
              </a:rPr>
              <a:t>K</a:t>
            </a:r>
            <a:r>
              <a:rPr lang="en-US" b="1" dirty="0" err="1" smtClean="0">
                <a:solidFill>
                  <a:schemeClr val="bg1"/>
                </a:solidFill>
              </a:rPr>
              <a:t>erja</a:t>
            </a:r>
            <a:r>
              <a:rPr lang="en-US" b="1" dirty="0" smtClean="0">
                <a:solidFill>
                  <a:schemeClr val="bg1"/>
                </a:solidFill>
              </a:rPr>
              <a:t> ALU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351309"/>
            <a:ext cx="7221488" cy="4525963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2200" spc="50" dirty="0" err="1" smtClean="0"/>
              <a:t>Apabila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terdapat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suatu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penjumlahan</a:t>
            </a:r>
            <a:r>
              <a:rPr lang="en-GB" sz="2200" spc="50" dirty="0" smtClean="0"/>
              <a:t> A + B, </a:t>
            </a:r>
            <a:r>
              <a:rPr lang="en-GB" sz="2200" spc="50" dirty="0" err="1" smtClean="0"/>
              <a:t>maka</a:t>
            </a:r>
            <a:r>
              <a:rPr lang="en-GB" sz="2200" spc="50" dirty="0" smtClean="0"/>
              <a:t> ALU </a:t>
            </a:r>
            <a:r>
              <a:rPr lang="en-GB" sz="2200" spc="50" dirty="0" err="1" smtClean="0"/>
              <a:t>akan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memproses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kedua</a:t>
            </a:r>
            <a:r>
              <a:rPr lang="en-GB" sz="2200" spc="50" dirty="0" smtClean="0"/>
              <a:t> data </a:t>
            </a:r>
            <a:r>
              <a:rPr lang="en-GB" sz="2200" spc="50" dirty="0" err="1" smtClean="0"/>
              <a:t>biner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tersebut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dengan</a:t>
            </a:r>
            <a:r>
              <a:rPr lang="en-GB" sz="2200" spc="50" dirty="0" smtClean="0"/>
              <a:t> </a:t>
            </a:r>
            <a:r>
              <a:rPr lang="en-GB" sz="2200" spc="50" dirty="0" err="1" smtClean="0"/>
              <a:t>cara</a:t>
            </a:r>
            <a:r>
              <a:rPr lang="en-GB" sz="2200" spc="50" dirty="0" smtClean="0"/>
              <a:t> :</a:t>
            </a:r>
          </a:p>
          <a:p>
            <a:pPr marL="514350" indent="-514350">
              <a:buAutoNum type="arabicPeriod"/>
            </a:pPr>
            <a:r>
              <a:rPr lang="en-US" sz="2200" spc="50" dirty="0" err="1" smtClean="0"/>
              <a:t>Memori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akan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mengirimkan</a:t>
            </a:r>
            <a:r>
              <a:rPr lang="en-US" sz="2200" spc="50" dirty="0" smtClean="0"/>
              <a:t> data </a:t>
            </a:r>
            <a:r>
              <a:rPr lang="en-US" sz="2200" spc="50" dirty="0" err="1" smtClean="0"/>
              <a:t>menuju</a:t>
            </a:r>
            <a:r>
              <a:rPr lang="en-US" sz="2200" spc="50" dirty="0" smtClean="0"/>
              <a:t> CU. </a:t>
            </a:r>
            <a:r>
              <a:rPr lang="en-US" sz="2200" spc="50" dirty="0" err="1" smtClean="0"/>
              <a:t>Kemudian</a:t>
            </a:r>
            <a:r>
              <a:rPr lang="en-US" sz="2200" spc="50" dirty="0" smtClean="0"/>
              <a:t>, CU </a:t>
            </a:r>
            <a:r>
              <a:rPr lang="en-US" sz="2200" spc="50" dirty="0" err="1" smtClean="0"/>
              <a:t>akan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memulai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penjadwalan</a:t>
            </a:r>
            <a:r>
              <a:rPr lang="en-US" sz="2200" spc="50" dirty="0" smtClean="0"/>
              <a:t> proses </a:t>
            </a:r>
            <a:r>
              <a:rPr lang="en-US" sz="2200" spc="50" dirty="0" err="1" smtClean="0"/>
              <a:t>operasi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dengan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memasukkan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nilai</a:t>
            </a:r>
            <a:r>
              <a:rPr lang="en-US" sz="2200" spc="50" dirty="0" smtClean="0"/>
              <a:t> A </a:t>
            </a:r>
            <a:r>
              <a:rPr lang="en-US" sz="2200" spc="50" dirty="0" err="1" smtClean="0"/>
              <a:t>ke</a:t>
            </a:r>
            <a:r>
              <a:rPr lang="en-US" sz="2200" spc="50" dirty="0" smtClean="0"/>
              <a:t> </a:t>
            </a:r>
            <a:r>
              <a:rPr lang="en-US" sz="2200" i="1" spc="50" dirty="0" smtClean="0"/>
              <a:t>accumulator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dan</a:t>
            </a:r>
            <a:r>
              <a:rPr lang="en-US" sz="2200" spc="50" dirty="0" smtClean="0"/>
              <a:t> B </a:t>
            </a:r>
            <a:r>
              <a:rPr lang="en-US" sz="2200" spc="50" dirty="0" err="1" smtClean="0"/>
              <a:t>ke</a:t>
            </a:r>
            <a:r>
              <a:rPr lang="en-US" sz="2200" spc="50" dirty="0" smtClean="0"/>
              <a:t> b-</a:t>
            </a:r>
            <a:r>
              <a:rPr lang="en-US" sz="2200" i="1" spc="50" dirty="0" smtClean="0"/>
              <a:t>register. </a:t>
            </a:r>
          </a:p>
          <a:p>
            <a:pPr marL="514350" indent="-514350">
              <a:buAutoNum type="arabicPeriod"/>
            </a:pPr>
            <a:r>
              <a:rPr lang="en-US" sz="2200" spc="50" dirty="0" err="1" smtClean="0"/>
              <a:t>Kedua</a:t>
            </a:r>
            <a:r>
              <a:rPr lang="en-US" sz="2200" spc="50" dirty="0" smtClean="0"/>
              <a:t> data </a:t>
            </a:r>
            <a:r>
              <a:rPr lang="en-US" sz="2200" spc="50" dirty="0" err="1" smtClean="0"/>
              <a:t>tersebut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kemudian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diintruksikan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untuk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dijumlahkan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dalam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rangkaian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logika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oleh</a:t>
            </a:r>
            <a:r>
              <a:rPr lang="en-US" sz="2200" spc="50" dirty="0" smtClean="0"/>
              <a:t> CU. </a:t>
            </a:r>
            <a:r>
              <a:rPr lang="en-US" sz="2200" spc="50" dirty="0" err="1"/>
              <a:t>S</a:t>
            </a:r>
            <a:r>
              <a:rPr lang="en-US" sz="2200" spc="50" dirty="0" err="1" smtClean="0"/>
              <a:t>etelah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itu</a:t>
            </a:r>
            <a:r>
              <a:rPr lang="en-US" sz="2200" spc="50" dirty="0" smtClean="0"/>
              <a:t>, </a:t>
            </a:r>
            <a:r>
              <a:rPr lang="en-US" sz="2200" spc="50" dirty="0" err="1" smtClean="0"/>
              <a:t>hasilnya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dikirimkan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kembali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ke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memori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untuk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ditampilkan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ke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dalam</a:t>
            </a:r>
            <a:r>
              <a:rPr lang="en-US" sz="2200" spc="50" dirty="0" smtClean="0"/>
              <a:t> </a:t>
            </a:r>
            <a:r>
              <a:rPr lang="en-US" sz="2200" spc="50" dirty="0" err="1" smtClean="0"/>
              <a:t>peralatan</a:t>
            </a:r>
            <a:r>
              <a:rPr lang="en-US" sz="2200" spc="50" dirty="0" smtClean="0"/>
              <a:t> </a:t>
            </a:r>
            <a:r>
              <a:rPr lang="en-US" sz="2200" i="1" spc="50" dirty="0" smtClean="0"/>
              <a:t>input/output.</a:t>
            </a:r>
            <a:endParaRPr lang="en-US" sz="2200" i="1" spc="50" dirty="0"/>
          </a:p>
        </p:txBody>
      </p:sp>
    </p:spTree>
    <p:extLst>
      <p:ext uri="{BB962C8B-B14F-4D97-AF65-F5344CB8AC3E}">
        <p14:creationId xmlns:p14="http://schemas.microsoft.com/office/powerpoint/2010/main" val="2334190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274639"/>
            <a:ext cx="5650632" cy="7780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4">
                    <a:lumMod val="50000"/>
                  </a:schemeClr>
                </a:solidFill>
              </a:rPr>
              <a:t>Rangkaian</a:t>
            </a:r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Half Adder</a:t>
            </a:r>
            <a:endParaRPr lang="id-ID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01552" y="1268760"/>
            <a:ext cx="7992888" cy="4752528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i="1" dirty="0" smtClean="0"/>
              <a:t>half adder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rangkaian</a:t>
            </a:r>
            <a:r>
              <a:rPr lang="en-GB" sz="2400" dirty="0" smtClean="0"/>
              <a:t> </a:t>
            </a:r>
            <a:r>
              <a:rPr lang="en-GB" sz="2400" dirty="0" err="1" smtClean="0"/>
              <a:t>logika</a:t>
            </a:r>
            <a:r>
              <a:rPr lang="en-GB" sz="2400" dirty="0" smtClean="0"/>
              <a:t> yang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menjumlahkan</a:t>
            </a:r>
            <a:r>
              <a:rPr lang="en-GB" sz="2400" dirty="0" smtClean="0"/>
              <a:t> </a:t>
            </a:r>
            <a:r>
              <a:rPr lang="en-GB" sz="2400" dirty="0" err="1" smtClean="0"/>
              <a:t>dua</a:t>
            </a:r>
            <a:r>
              <a:rPr lang="en-GB" sz="2400" dirty="0" smtClean="0"/>
              <a:t> </a:t>
            </a:r>
            <a:r>
              <a:rPr lang="en-GB" sz="2400" dirty="0" err="1" smtClean="0"/>
              <a:t>buah</a:t>
            </a:r>
            <a:r>
              <a:rPr lang="en-GB" sz="2400" dirty="0" smtClean="0"/>
              <a:t> </a:t>
            </a:r>
            <a:r>
              <a:rPr lang="en-GB" sz="2400" i="1" dirty="0" smtClean="0"/>
              <a:t>input</a:t>
            </a:r>
            <a:r>
              <a:rPr lang="en-GB" sz="2400" dirty="0" smtClean="0"/>
              <a:t>. </a:t>
            </a:r>
            <a:r>
              <a:rPr lang="en-GB" sz="2400" i="1" dirty="0" smtClean="0"/>
              <a:t>Half adder</a:t>
            </a:r>
            <a:r>
              <a:rPr lang="en-GB" sz="2400" dirty="0" smtClean="0"/>
              <a:t> </a:t>
            </a:r>
            <a:r>
              <a:rPr lang="en-GB" sz="2400" dirty="0" err="1" smtClean="0"/>
              <a:t>akan</a:t>
            </a:r>
            <a:r>
              <a:rPr lang="en-GB" sz="2400" dirty="0" smtClean="0"/>
              <a:t> </a:t>
            </a:r>
            <a:r>
              <a:rPr lang="en-GB" sz="2400" dirty="0" err="1" smtClean="0"/>
              <a:t>menghasilkan</a:t>
            </a:r>
            <a:r>
              <a:rPr lang="en-GB" sz="2400" dirty="0" smtClean="0"/>
              <a:t> </a:t>
            </a:r>
            <a:r>
              <a:rPr lang="en-GB" sz="2400" dirty="0" err="1" smtClean="0"/>
              <a:t>hasil</a:t>
            </a:r>
            <a:r>
              <a:rPr lang="en-GB" sz="2400" dirty="0" smtClean="0"/>
              <a:t> (</a:t>
            </a:r>
            <a:r>
              <a:rPr lang="en-GB" sz="2400" i="1" dirty="0" smtClean="0"/>
              <a:t>sum</a:t>
            </a:r>
            <a:r>
              <a:rPr lang="en-GB" sz="2400" dirty="0" smtClean="0"/>
              <a:t>) </a:t>
            </a:r>
            <a:r>
              <a:rPr lang="en-GB" sz="2400" dirty="0" err="1" smtClean="0"/>
              <a:t>serta</a:t>
            </a:r>
            <a:r>
              <a:rPr lang="en-GB" sz="2400" dirty="0" smtClean="0"/>
              <a:t> </a:t>
            </a:r>
            <a:r>
              <a:rPr lang="en-GB" sz="2400" dirty="0" err="1" smtClean="0"/>
              <a:t>nilai</a:t>
            </a:r>
            <a:r>
              <a:rPr lang="en-GB" sz="2400" dirty="0" smtClean="0"/>
              <a:t> </a:t>
            </a:r>
            <a:r>
              <a:rPr lang="en-GB" sz="2400" dirty="0" err="1" smtClean="0"/>
              <a:t>lebihnya</a:t>
            </a:r>
            <a:r>
              <a:rPr lang="en-GB" sz="2400" dirty="0" smtClean="0"/>
              <a:t> (</a:t>
            </a:r>
            <a:r>
              <a:rPr lang="en-GB" sz="2400" i="1" dirty="0" smtClean="0"/>
              <a:t>Carry</a:t>
            </a:r>
            <a:r>
              <a:rPr lang="en-GB" sz="2400" dirty="0" smtClean="0"/>
              <a:t>). </a:t>
            </a:r>
            <a:r>
              <a:rPr lang="en-GB" sz="2400" i="1" dirty="0" smtClean="0"/>
              <a:t>Half </a:t>
            </a:r>
            <a:r>
              <a:rPr lang="en-GB" sz="2400" i="1" dirty="0"/>
              <a:t>Adder</a:t>
            </a:r>
            <a:r>
              <a:rPr lang="en-GB" sz="2400" dirty="0"/>
              <a:t> </a:t>
            </a:r>
            <a:r>
              <a:rPr lang="en-GB" sz="2400" dirty="0" err="1" smtClean="0"/>
              <a:t>digunakan</a:t>
            </a:r>
            <a:r>
              <a:rPr lang="en-GB" sz="2400" dirty="0" smtClean="0"/>
              <a:t> </a:t>
            </a:r>
            <a:r>
              <a:rPr lang="en-GB" sz="2400" dirty="0" err="1"/>
              <a:t>sebagai</a:t>
            </a:r>
            <a:r>
              <a:rPr lang="en-GB" sz="2400" dirty="0"/>
              <a:t> </a:t>
            </a:r>
            <a:r>
              <a:rPr lang="en-GB" sz="2400" dirty="0" err="1"/>
              <a:t>penjumlah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bit-bit </a:t>
            </a:r>
            <a:r>
              <a:rPr lang="en-GB" sz="2400" dirty="0" err="1"/>
              <a:t>terendah</a:t>
            </a:r>
            <a:r>
              <a:rPr lang="en-GB" sz="2400" dirty="0"/>
              <a:t> (</a:t>
            </a:r>
            <a:r>
              <a:rPr lang="en-GB" sz="2400" i="1" dirty="0"/>
              <a:t>Least Significant Bit</a:t>
            </a:r>
            <a:r>
              <a:rPr lang="en-GB" sz="2400" dirty="0"/>
              <a:t>). </a:t>
            </a:r>
            <a:endParaRPr lang="en-GB" sz="2400" dirty="0" smtClean="0"/>
          </a:p>
          <a:p>
            <a:pPr marL="0" indent="0" algn="just">
              <a:buNone/>
            </a:pPr>
            <a:r>
              <a:rPr lang="en-GB" sz="2400" dirty="0" err="1" smtClean="0"/>
              <a:t>Berikut</a:t>
            </a:r>
            <a:r>
              <a:rPr lang="en-GB" sz="2400" dirty="0" smtClean="0"/>
              <a:t>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contoh</a:t>
            </a:r>
            <a:r>
              <a:rPr lang="en-GB" sz="2400" dirty="0" smtClean="0"/>
              <a:t> </a:t>
            </a:r>
            <a:r>
              <a:rPr lang="en-GB" sz="2400" dirty="0" err="1" smtClean="0"/>
              <a:t>penjumlahan</a:t>
            </a:r>
            <a:r>
              <a:rPr lang="en-GB" sz="2400" dirty="0" smtClean="0"/>
              <a:t> </a:t>
            </a:r>
            <a:r>
              <a:rPr lang="en-GB" sz="2400" dirty="0" err="1" smtClean="0"/>
              <a:t>bilangan</a:t>
            </a:r>
            <a:r>
              <a:rPr lang="en-GB" sz="2400" dirty="0" smtClean="0"/>
              <a:t> </a:t>
            </a:r>
            <a:r>
              <a:rPr lang="en-GB" sz="2400" dirty="0" err="1" smtClean="0"/>
              <a:t>biner</a:t>
            </a:r>
            <a:r>
              <a:rPr lang="en-GB" sz="2400" dirty="0" smtClean="0"/>
              <a:t>. </a:t>
            </a:r>
          </a:p>
          <a:p>
            <a:pPr marL="0" indent="0" algn="just">
              <a:buNone/>
            </a:pPr>
            <a:endParaRPr lang="en-GB" sz="500" dirty="0"/>
          </a:p>
          <a:p>
            <a:pPr marL="0" indent="0" algn="just">
              <a:buNone/>
            </a:pPr>
            <a:r>
              <a:rPr lang="en-GB" sz="2400" i="1" dirty="0" smtClean="0"/>
              <a:t>Carry </a:t>
            </a:r>
            <a:r>
              <a:rPr lang="en-GB" sz="2400" dirty="0" smtClean="0"/>
              <a:t>= 0</a:t>
            </a:r>
            <a:r>
              <a:rPr lang="en-GB" sz="2400" i="1" dirty="0" smtClean="0"/>
              <a:t>	Carry </a:t>
            </a:r>
            <a:r>
              <a:rPr lang="en-GB" sz="2400" dirty="0" smtClean="0"/>
              <a:t>= 0</a:t>
            </a:r>
            <a:r>
              <a:rPr lang="en-GB" sz="2400" i="1" dirty="0" smtClean="0"/>
              <a:t>	Carry </a:t>
            </a:r>
            <a:r>
              <a:rPr lang="en-GB" sz="2400" dirty="0" smtClean="0"/>
              <a:t>= 0</a:t>
            </a:r>
            <a:r>
              <a:rPr lang="en-GB" sz="2400" i="1" dirty="0" smtClean="0"/>
              <a:t>	Carry </a:t>
            </a:r>
            <a:r>
              <a:rPr lang="en-GB" sz="2400" dirty="0" smtClean="0"/>
              <a:t>= 1</a:t>
            </a:r>
          </a:p>
          <a:p>
            <a:pPr marL="0" indent="0" algn="just">
              <a:buNone/>
            </a:pPr>
            <a:r>
              <a:rPr lang="en-GB" sz="2400" dirty="0" smtClean="0"/>
              <a:t>A        = 1	A        = 0	A        = 0	A        = 1</a:t>
            </a:r>
          </a:p>
          <a:p>
            <a:pPr marL="0" indent="0" algn="just">
              <a:buNone/>
            </a:pPr>
            <a:r>
              <a:rPr lang="en-GB" sz="2400" dirty="0" smtClean="0"/>
              <a:t>B        = 0	B        = 1	B        = 0	B        = 1</a:t>
            </a:r>
          </a:p>
          <a:p>
            <a:pPr marL="0" indent="0" algn="just">
              <a:buNone/>
            </a:pPr>
            <a:endParaRPr lang="en-GB" sz="100" dirty="0" smtClean="0"/>
          </a:p>
          <a:p>
            <a:pPr marL="0" indent="0" algn="just">
              <a:buNone/>
            </a:pPr>
            <a:r>
              <a:rPr lang="en-GB" sz="2400" dirty="0" err="1" smtClean="0"/>
              <a:t>Hasil</a:t>
            </a:r>
            <a:r>
              <a:rPr lang="en-GB" sz="2400" dirty="0" smtClean="0"/>
              <a:t>  = 1	</a:t>
            </a:r>
            <a:r>
              <a:rPr lang="en-GB" sz="2400" dirty="0" err="1" smtClean="0"/>
              <a:t>Hasil</a:t>
            </a:r>
            <a:r>
              <a:rPr lang="en-GB" sz="2400" dirty="0" smtClean="0"/>
              <a:t>  = 1	</a:t>
            </a:r>
            <a:r>
              <a:rPr lang="en-GB" sz="2400" dirty="0" err="1" smtClean="0"/>
              <a:t>Hasil</a:t>
            </a:r>
            <a:r>
              <a:rPr lang="en-GB" sz="2400" dirty="0" smtClean="0"/>
              <a:t>  = 0	</a:t>
            </a:r>
            <a:r>
              <a:rPr lang="en-GB" sz="2400" dirty="0" err="1" smtClean="0"/>
              <a:t>Hasil</a:t>
            </a:r>
            <a:r>
              <a:rPr lang="en-GB" sz="2400" dirty="0" smtClean="0"/>
              <a:t>  = 10</a:t>
            </a:r>
            <a:endParaRPr lang="en-GB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755576" y="5301208"/>
            <a:ext cx="69847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14356" y="5013176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+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0370392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99792" y="404664"/>
            <a:ext cx="6154688" cy="7200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Rangkaian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Half Adder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851910" y="1268760"/>
            <a:ext cx="5618923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i="1" dirty="0" smtClean="0"/>
              <a:t>Input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Output </a:t>
            </a:r>
            <a:r>
              <a:rPr lang="en-US" sz="2400" b="1" dirty="0" err="1" smtClean="0"/>
              <a:t>penjumlahan</a:t>
            </a:r>
            <a:r>
              <a:rPr lang="en-US" sz="2400" b="1" dirty="0" smtClean="0"/>
              <a:t> 2 bit </a:t>
            </a:r>
            <a:r>
              <a:rPr lang="en-US" sz="2400" b="1" dirty="0" err="1" smtClean="0"/>
              <a:t>biner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23408"/>
              </p:ext>
            </p:extLst>
          </p:nvPr>
        </p:nvGraphicFramePr>
        <p:xfrm>
          <a:off x="1312999" y="1801415"/>
          <a:ext cx="6696744" cy="36161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74186"/>
                <a:gridCol w="1674186"/>
                <a:gridCol w="1674186"/>
                <a:gridCol w="1674186"/>
              </a:tblGrid>
              <a:tr h="516597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Input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Output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Sum (S)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Carry (C</a:t>
                      </a:r>
                      <a:r>
                        <a:rPr lang="en-GB" sz="1800" baseline="-25000" dirty="0" smtClean="0"/>
                        <a:t>0</a:t>
                      </a:r>
                      <a:r>
                        <a:rPr lang="en-GB" sz="1800" baseline="0" dirty="0" smtClean="0"/>
                        <a:t>)</a:t>
                      </a:r>
                      <a:endParaRPr lang="en-GB" b="1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1659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16597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Nilai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biner</a:t>
                      </a:r>
                      <a:r>
                        <a:rPr lang="en-GB" dirty="0" smtClean="0"/>
                        <a:t> yang </a:t>
                      </a:r>
                      <a:r>
                        <a:rPr lang="en-GB" dirty="0" err="1" smtClean="0"/>
                        <a:t>dijumlahkan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XOR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AND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35696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3047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627784" y="404664"/>
            <a:ext cx="6154688" cy="7200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>
                <a:solidFill>
                  <a:schemeClr val="accent4">
                    <a:lumMod val="50000"/>
                  </a:schemeClr>
                </a:solidFill>
              </a:rPr>
              <a:t>Half Adder</a:t>
            </a:r>
            <a:endParaRPr lang="id-ID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67744" y="4725144"/>
            <a:ext cx="4539196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b="1" dirty="0" err="1" smtClean="0"/>
              <a:t>Rangkaian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Logika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Half Adder</a:t>
            </a:r>
            <a:endParaRPr lang="en-US" sz="28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8580" r="10625" b="8580"/>
          <a:stretch/>
        </p:blipFill>
        <p:spPr>
          <a:xfrm>
            <a:off x="1835696" y="1838030"/>
            <a:ext cx="6120680" cy="2887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>
            <a:off x="1833749" y="6165304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1915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43808" y="274639"/>
            <a:ext cx="5650632" cy="77809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Rangkaian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Full Adder</a:t>
            </a:r>
            <a:endParaRPr lang="id-ID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259632" y="1297358"/>
            <a:ext cx="6768752" cy="2073543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2400" spc="50" dirty="0" err="1" smtClean="0"/>
              <a:t>Rangkaian</a:t>
            </a:r>
            <a:r>
              <a:rPr lang="en-GB" sz="2400" spc="50" dirty="0" smtClean="0"/>
              <a:t> </a:t>
            </a:r>
            <a:r>
              <a:rPr lang="en-GB" sz="2400" i="1" spc="50" dirty="0" smtClean="0"/>
              <a:t>full adder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adalah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rangkaian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logika</a:t>
            </a:r>
            <a:r>
              <a:rPr lang="en-GB" sz="2400" spc="50" dirty="0" smtClean="0"/>
              <a:t> yang </a:t>
            </a:r>
            <a:r>
              <a:rPr lang="en-GB" sz="2400" spc="50" dirty="0" err="1" smtClean="0"/>
              <a:t>dapat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menjumlahkan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tiga</a:t>
            </a:r>
            <a:r>
              <a:rPr lang="en-GB" sz="2400" spc="50" dirty="0" smtClean="0"/>
              <a:t> terminal </a:t>
            </a:r>
            <a:r>
              <a:rPr lang="en-GB" sz="2400" i="1" spc="50" dirty="0" smtClean="0"/>
              <a:t>input </a:t>
            </a:r>
            <a:r>
              <a:rPr lang="en-GB" sz="2400" spc="50" dirty="0" err="1" smtClean="0"/>
              <a:t>dan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dua</a:t>
            </a:r>
            <a:r>
              <a:rPr lang="en-GB" sz="2400" spc="50" dirty="0" smtClean="0"/>
              <a:t> terminal </a:t>
            </a:r>
            <a:r>
              <a:rPr lang="en-GB" sz="2400" i="1" spc="50" dirty="0" smtClean="0"/>
              <a:t>output</a:t>
            </a:r>
            <a:r>
              <a:rPr lang="en-GB" sz="2400" spc="50" dirty="0" smtClean="0"/>
              <a:t>. </a:t>
            </a:r>
            <a:r>
              <a:rPr lang="en-GB" sz="2400" i="1" spc="50" dirty="0" smtClean="0"/>
              <a:t>Full adder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akan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menghasilkan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hasil</a:t>
            </a:r>
            <a:r>
              <a:rPr lang="en-GB" sz="2400" spc="50" dirty="0" smtClean="0"/>
              <a:t> (</a:t>
            </a:r>
            <a:r>
              <a:rPr lang="en-GB" sz="2400" i="1" spc="50" dirty="0" smtClean="0"/>
              <a:t>sum</a:t>
            </a:r>
            <a:r>
              <a:rPr lang="en-GB" sz="2400" spc="50" dirty="0" smtClean="0"/>
              <a:t>) </a:t>
            </a:r>
            <a:r>
              <a:rPr lang="en-GB" sz="2400" spc="50" dirty="0" err="1" smtClean="0"/>
              <a:t>serta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nilai</a:t>
            </a:r>
            <a:r>
              <a:rPr lang="en-GB" sz="2400" spc="50" dirty="0" smtClean="0"/>
              <a:t> </a:t>
            </a:r>
            <a:r>
              <a:rPr lang="en-GB" sz="2400" spc="50" dirty="0" err="1" smtClean="0"/>
              <a:t>lebihnya</a:t>
            </a:r>
            <a:r>
              <a:rPr lang="en-GB" sz="2400" spc="50" dirty="0" smtClean="0"/>
              <a:t> (</a:t>
            </a:r>
            <a:r>
              <a:rPr lang="en-GB" sz="2400" i="1" spc="50" dirty="0" smtClean="0"/>
              <a:t>Carry</a:t>
            </a:r>
            <a:r>
              <a:rPr lang="en-GB" sz="2400" spc="50" dirty="0" smtClean="0"/>
              <a:t>). </a:t>
            </a:r>
            <a:endParaRPr lang="en-GB" sz="2400" spc="5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201549" y="5560641"/>
            <a:ext cx="4178763" cy="38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err="1" smtClean="0"/>
              <a:t>Rangkaian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Logika</a:t>
            </a:r>
            <a:r>
              <a:rPr lang="en-US" sz="2400" b="1" dirty="0" smtClean="0"/>
              <a:t> S</a:t>
            </a:r>
            <a:endParaRPr lang="en-US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t="13747" r="2357" b="15559"/>
          <a:stretch/>
        </p:blipFill>
        <p:spPr>
          <a:xfrm>
            <a:off x="2303748" y="3486319"/>
            <a:ext cx="4680520" cy="2074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6282154" y="6129928"/>
            <a:ext cx="2377359" cy="315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Sumber</a:t>
            </a:r>
            <a:r>
              <a:rPr lang="en-US" sz="1400" dirty="0" smtClean="0"/>
              <a:t>: </a:t>
            </a:r>
            <a:r>
              <a:rPr lang="en-US" sz="1400" dirty="0" err="1" smtClean="0"/>
              <a:t>dokumen</a:t>
            </a:r>
            <a:r>
              <a:rPr lang="en-US" sz="1400" dirty="0" smtClean="0"/>
              <a:t> </a:t>
            </a:r>
            <a:r>
              <a:rPr lang="en-US" sz="1400" dirty="0" err="1" smtClean="0"/>
              <a:t>penerbit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89936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plate PPT K13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K13N" id="{12D6752A-3749-4BEA-8E02-6EA751265D97}" vid="{3658E2D6-D359-45CD-B381-506049B80C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K13N</Template>
  <TotalTime>7192</TotalTime>
  <Words>878</Words>
  <Application>Microsoft Office PowerPoint</Application>
  <PresentationFormat>On-screen Show (4:3)</PresentationFormat>
  <Paragraphs>261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Aharoni</vt:lpstr>
      <vt:lpstr>Arial</vt:lpstr>
      <vt:lpstr>Calibri</vt:lpstr>
      <vt:lpstr>Template PPT K13N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dgangsar</cp:lastModifiedBy>
  <cp:revision>359</cp:revision>
  <dcterms:created xsi:type="dcterms:W3CDTF">2015-05-08T02:58:52Z</dcterms:created>
  <dcterms:modified xsi:type="dcterms:W3CDTF">2017-03-17T04:45:33Z</dcterms:modified>
</cp:coreProperties>
</file>