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422" r:id="rId2"/>
    <p:sldId id="320" r:id="rId3"/>
    <p:sldId id="277" r:id="rId4"/>
    <p:sldId id="390" r:id="rId5"/>
    <p:sldId id="389" r:id="rId6"/>
    <p:sldId id="391" r:id="rId7"/>
    <p:sldId id="392" r:id="rId8"/>
    <p:sldId id="393" r:id="rId9"/>
    <p:sldId id="394" r:id="rId10"/>
    <p:sldId id="395" r:id="rId11"/>
    <p:sldId id="399" r:id="rId12"/>
    <p:sldId id="398" r:id="rId13"/>
    <p:sldId id="397" r:id="rId14"/>
    <p:sldId id="400" r:id="rId15"/>
    <p:sldId id="401" r:id="rId16"/>
    <p:sldId id="402" r:id="rId17"/>
    <p:sldId id="403" r:id="rId18"/>
    <p:sldId id="405" r:id="rId19"/>
    <p:sldId id="407" r:id="rId20"/>
    <p:sldId id="406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9" r:id="rId32"/>
    <p:sldId id="420" r:id="rId33"/>
    <p:sldId id="42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900"/>
    <a:srgbClr val="F79646"/>
    <a:srgbClr val="CC99FF"/>
    <a:srgbClr val="EC7CAC"/>
    <a:srgbClr val="CC6600"/>
    <a:srgbClr val="FF5050"/>
    <a:srgbClr val="B9F070"/>
    <a:srgbClr val="00FF99"/>
    <a:srgbClr val="FFCC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7" autoAdjust="0"/>
    <p:restoredTop sz="94454" autoAdjust="0"/>
  </p:normalViewPr>
  <p:slideViewPr>
    <p:cSldViewPr>
      <p:cViewPr varScale="1">
        <p:scale>
          <a:sx n="70" d="100"/>
          <a:sy n="70" d="100"/>
        </p:scale>
        <p:origin x="13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4EF7C-99F7-4510-B542-73A675E6B0E3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9A0FDB7-6186-49A4-9EE1-2A52502ECBF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b="0" i="1" dirty="0" smtClean="0">
              <a:solidFill>
                <a:schemeClr val="tx1"/>
              </a:solidFill>
            </a:rPr>
            <a:t>Multiplexer</a:t>
          </a:r>
          <a:r>
            <a:rPr lang="en-GB" sz="1800" b="0" dirty="0" smtClean="0">
              <a:solidFill>
                <a:schemeClr val="tx1"/>
              </a:solidFill>
            </a:rPr>
            <a:t>, </a:t>
          </a:r>
          <a:r>
            <a:rPr lang="en-GB" sz="1800" b="0" i="1" dirty="0" smtClean="0">
              <a:solidFill>
                <a:schemeClr val="tx1"/>
              </a:solidFill>
            </a:rPr>
            <a:t>Decoder</a:t>
          </a:r>
          <a:r>
            <a:rPr lang="en-GB" sz="1800" b="0" dirty="0" smtClean="0">
              <a:solidFill>
                <a:schemeClr val="tx1"/>
              </a:solidFill>
            </a:rPr>
            <a:t>, </a:t>
          </a:r>
          <a:r>
            <a:rPr lang="en-GB" sz="1800" b="0" i="1" dirty="0" smtClean="0">
              <a:solidFill>
                <a:schemeClr val="tx1"/>
              </a:solidFill>
            </a:rPr>
            <a:t>Flip-Flop</a:t>
          </a:r>
          <a:r>
            <a:rPr lang="en-GB" sz="1800" b="0" dirty="0" smtClean="0">
              <a:solidFill>
                <a:schemeClr val="tx1"/>
              </a:solidFill>
            </a:rPr>
            <a:t>, </a:t>
          </a:r>
          <a:r>
            <a:rPr lang="en-GB" sz="1800" b="0" dirty="0" err="1" smtClean="0">
              <a:solidFill>
                <a:schemeClr val="tx1"/>
              </a:solidFill>
            </a:rPr>
            <a:t>dan</a:t>
          </a:r>
          <a:r>
            <a:rPr lang="en-GB" sz="1800" b="0" dirty="0" smtClean="0">
              <a:solidFill>
                <a:schemeClr val="tx1"/>
              </a:solidFill>
            </a:rPr>
            <a:t> </a:t>
          </a:r>
          <a:r>
            <a:rPr lang="en-GB" sz="1800" b="0" i="1" dirty="0" smtClean="0">
              <a:solidFill>
                <a:schemeClr val="tx1"/>
              </a:solidFill>
            </a:rPr>
            <a:t>Counter</a:t>
          </a:r>
          <a:endParaRPr lang="en-GB" sz="1800" b="0" dirty="0">
            <a:solidFill>
              <a:schemeClr val="tx1"/>
            </a:solidFill>
          </a:endParaRPr>
        </a:p>
      </dgm:t>
    </dgm:pt>
    <dgm:pt modelId="{16F3DDF3-103F-4896-A96C-86CC45AB6D18}" type="parTrans" cxnId="{3029F709-E849-49B1-A3D8-365D58A1186D}">
      <dgm:prSet/>
      <dgm:spPr/>
      <dgm:t>
        <a:bodyPr/>
        <a:lstStyle/>
        <a:p>
          <a:endParaRPr lang="en-GB"/>
        </a:p>
      </dgm:t>
    </dgm:pt>
    <dgm:pt modelId="{3F526FA5-7FF7-4EB6-A9B0-4F9C041B82DF}" type="sibTrans" cxnId="{3029F709-E849-49B1-A3D8-365D58A1186D}">
      <dgm:prSet/>
      <dgm:spPr/>
      <dgm:t>
        <a:bodyPr/>
        <a:lstStyle/>
        <a:p>
          <a:endParaRPr lang="en-GB"/>
        </a:p>
      </dgm:t>
    </dgm:pt>
    <dgm:pt modelId="{5CE330BC-A520-4B65-A6CB-4998781D87E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i="1" dirty="0" smtClean="0"/>
            <a:t>Encoder</a:t>
          </a:r>
          <a:endParaRPr lang="en-GB" sz="1800" i="1" dirty="0"/>
        </a:p>
      </dgm:t>
    </dgm:pt>
    <dgm:pt modelId="{BBDCFAE8-0890-40B1-A861-6D379C5B98FA}" type="parTrans" cxnId="{AB3E6E3D-BA9E-4162-B88C-5FE2F5E65A8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40B483EC-7C53-4882-9C2E-4151DB9FAC9F}" type="sibTrans" cxnId="{AB3E6E3D-BA9E-4162-B88C-5FE2F5E65A82}">
      <dgm:prSet/>
      <dgm:spPr/>
      <dgm:t>
        <a:bodyPr/>
        <a:lstStyle/>
        <a:p>
          <a:endParaRPr lang="en-GB"/>
        </a:p>
      </dgm:t>
    </dgm:pt>
    <dgm:pt modelId="{4FEA1073-9420-45A6-AE55-82005300DA4D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i="1" dirty="0" smtClean="0"/>
            <a:t>Register</a:t>
          </a:r>
          <a:endParaRPr lang="en-GB" sz="1800" i="1" dirty="0"/>
        </a:p>
      </dgm:t>
    </dgm:pt>
    <dgm:pt modelId="{B9C9C5F7-5C84-4E21-97EF-50A2416849B0}" type="parTrans" cxnId="{77DE658D-7754-4222-A77D-6CF6E23C0A0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EFA4E16B-DF7C-405C-A36E-3F3B437902BF}" type="sibTrans" cxnId="{77DE658D-7754-4222-A77D-6CF6E23C0A03}">
      <dgm:prSet/>
      <dgm:spPr/>
      <dgm:t>
        <a:bodyPr/>
        <a:lstStyle/>
        <a:p>
          <a:endParaRPr lang="en-GB"/>
        </a:p>
      </dgm:t>
    </dgm:pt>
    <dgm:pt modelId="{C0009F13-0ED2-47C0-91B3-5190986A435F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i="1" dirty="0" smtClean="0"/>
            <a:t>Counter</a:t>
          </a:r>
          <a:endParaRPr lang="en-GB" sz="1800" i="1" dirty="0"/>
        </a:p>
      </dgm:t>
    </dgm:pt>
    <dgm:pt modelId="{7294CB1F-2A94-41D4-9A15-3E09444617B0}" type="parTrans" cxnId="{0E094F3A-37B9-4882-88EC-75175B3935F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24081914-EADA-4BAF-93DC-BE1330236E87}" type="sibTrans" cxnId="{0E094F3A-37B9-4882-88EC-75175B3935FA}">
      <dgm:prSet/>
      <dgm:spPr/>
      <dgm:t>
        <a:bodyPr/>
        <a:lstStyle/>
        <a:p>
          <a:endParaRPr lang="en-GB"/>
        </a:p>
      </dgm:t>
    </dgm:pt>
    <dgm:pt modelId="{9BE6909C-426D-41A3-91EA-262258AD8431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i="1" dirty="0" smtClean="0"/>
            <a:t>Decoder</a:t>
          </a:r>
          <a:endParaRPr lang="en-GB" sz="1800" i="1" dirty="0"/>
        </a:p>
      </dgm:t>
    </dgm:pt>
    <dgm:pt modelId="{B202AC5B-CC76-4677-9ADD-590747F6CD8F}" type="parTrans" cxnId="{455C6D7C-E6CD-4DF1-BD87-3A4E58B70FB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AF658D27-4E94-49F9-9A4E-F6218B621E6A}" type="sibTrans" cxnId="{455C6D7C-E6CD-4DF1-BD87-3A4E58B70FB6}">
      <dgm:prSet/>
      <dgm:spPr/>
      <dgm:t>
        <a:bodyPr/>
        <a:lstStyle/>
        <a:p>
          <a:endParaRPr lang="en-GB"/>
        </a:p>
      </dgm:t>
    </dgm:pt>
    <dgm:pt modelId="{B020E1E4-8AFB-44AB-82D9-CD6E2680C5F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i="1" dirty="0" smtClean="0"/>
            <a:t>Multiplexer</a:t>
          </a:r>
          <a:endParaRPr lang="en-GB" sz="1800" i="1" dirty="0"/>
        </a:p>
      </dgm:t>
    </dgm:pt>
    <dgm:pt modelId="{930D3233-CB34-446F-AB06-F10A05DBB972}" type="parTrans" cxnId="{0DFC4A0E-11D4-41B6-A16B-A20318CE451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AC03161F-82F4-44A2-8FEA-BDCDDB0EBA27}" type="sibTrans" cxnId="{0DFC4A0E-11D4-41B6-A16B-A20318CE451A}">
      <dgm:prSet/>
      <dgm:spPr/>
      <dgm:t>
        <a:bodyPr/>
        <a:lstStyle/>
        <a:p>
          <a:endParaRPr lang="en-GB"/>
        </a:p>
      </dgm:t>
    </dgm:pt>
    <dgm:pt modelId="{C3A60BDE-45AB-46FD-BD8E-295EE06F09F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i="1" dirty="0" err="1" smtClean="0"/>
            <a:t>Demultiplexer</a:t>
          </a:r>
          <a:endParaRPr lang="en-GB" sz="1800" i="1" dirty="0"/>
        </a:p>
      </dgm:t>
    </dgm:pt>
    <dgm:pt modelId="{55A08496-11C7-49AA-B8A8-B53FBB977D67}" type="parTrans" cxnId="{F8CA9357-E230-4D77-955F-38436880701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7AEBDD53-8853-4BB3-AFFA-D8E0C8181E38}" type="sibTrans" cxnId="{F8CA9357-E230-4D77-955F-38436880701A}">
      <dgm:prSet/>
      <dgm:spPr/>
      <dgm:t>
        <a:bodyPr/>
        <a:lstStyle/>
        <a:p>
          <a:endParaRPr lang="en-GB"/>
        </a:p>
      </dgm:t>
    </dgm:pt>
    <dgm:pt modelId="{6FEE40F0-A4B2-4A4F-81B0-75A9F791CE85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i="1" dirty="0" smtClean="0"/>
            <a:t>Flip-Flop</a:t>
          </a:r>
          <a:endParaRPr lang="en-GB" sz="1800" i="1" dirty="0"/>
        </a:p>
      </dgm:t>
    </dgm:pt>
    <dgm:pt modelId="{9F8850BB-9BD1-477F-B7E6-9DC54A21998F}" type="parTrans" cxnId="{59E21162-17BF-48DD-B2C1-45E3C0E3B06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94014FB3-633E-4075-A097-7B411396B48B}" type="sibTrans" cxnId="{59E21162-17BF-48DD-B2C1-45E3C0E3B063}">
      <dgm:prSet/>
      <dgm:spPr/>
      <dgm:t>
        <a:bodyPr/>
        <a:lstStyle/>
        <a:p>
          <a:endParaRPr lang="en-GB"/>
        </a:p>
      </dgm:t>
    </dgm:pt>
    <dgm:pt modelId="{0646171C-C436-454B-AAA4-F481CB75F521}" type="pres">
      <dgm:prSet presAssocID="{1544EF7C-99F7-4510-B542-73A675E6B0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B503405-6BB4-41C9-A686-825126A04CBA}" type="pres">
      <dgm:prSet presAssocID="{89A0FDB7-6186-49A4-9EE1-2A52502ECBFE}" presName="root1" presStyleCnt="0"/>
      <dgm:spPr/>
    </dgm:pt>
    <dgm:pt modelId="{F7931AAB-F38B-4CFA-AE4A-87EA876F9F57}" type="pres">
      <dgm:prSet presAssocID="{89A0FDB7-6186-49A4-9EE1-2A52502ECBFE}" presName="LevelOneTextNode" presStyleLbl="node0" presStyleIdx="0" presStyleCnt="1" custAng="5400000" custLinFactX="-49091" custLinFactNeighborX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4CF1177-6169-45A5-8C65-0C680C63D9AF}" type="pres">
      <dgm:prSet presAssocID="{89A0FDB7-6186-49A4-9EE1-2A52502ECBFE}" presName="level2hierChild" presStyleCnt="0"/>
      <dgm:spPr/>
    </dgm:pt>
    <dgm:pt modelId="{96D53153-2A7F-48B7-82A7-B4C8B6E52922}" type="pres">
      <dgm:prSet presAssocID="{BBDCFAE8-0890-40B1-A861-6D379C5B98FA}" presName="conn2-1" presStyleLbl="parChTrans1D2" presStyleIdx="0" presStyleCnt="7"/>
      <dgm:spPr/>
      <dgm:t>
        <a:bodyPr/>
        <a:lstStyle/>
        <a:p>
          <a:endParaRPr lang="en-GB"/>
        </a:p>
      </dgm:t>
    </dgm:pt>
    <dgm:pt modelId="{2E557082-F35D-47E3-9F71-C957432ADB7C}" type="pres">
      <dgm:prSet presAssocID="{BBDCFAE8-0890-40B1-A861-6D379C5B98FA}" presName="connTx" presStyleLbl="parChTrans1D2" presStyleIdx="0" presStyleCnt="7"/>
      <dgm:spPr/>
      <dgm:t>
        <a:bodyPr/>
        <a:lstStyle/>
        <a:p>
          <a:endParaRPr lang="en-GB"/>
        </a:p>
      </dgm:t>
    </dgm:pt>
    <dgm:pt modelId="{FD8CECCF-C610-4F08-84D6-467547571551}" type="pres">
      <dgm:prSet presAssocID="{5CE330BC-A520-4B65-A6CB-4998781D87EE}" presName="root2" presStyleCnt="0"/>
      <dgm:spPr/>
    </dgm:pt>
    <dgm:pt modelId="{AAF8D76E-F1DA-47F4-8421-ED867DFC92CA}" type="pres">
      <dgm:prSet presAssocID="{5CE330BC-A520-4B65-A6CB-4998781D87EE}" presName="LevelTwoTextNode" presStyleLbl="node2" presStyleIdx="0" presStyleCnt="7" custScaleX="121890" custLinFactNeighborX="73587" custLinFactNeighborY="1258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E754160-FCB0-406C-8E38-4E85890F2DA9}" type="pres">
      <dgm:prSet presAssocID="{5CE330BC-A520-4B65-A6CB-4998781D87EE}" presName="level3hierChild" presStyleCnt="0"/>
      <dgm:spPr/>
    </dgm:pt>
    <dgm:pt modelId="{31F0A170-05F9-4E86-ADF4-658AF8702E55}" type="pres">
      <dgm:prSet presAssocID="{B202AC5B-CC76-4677-9ADD-590747F6CD8F}" presName="conn2-1" presStyleLbl="parChTrans1D2" presStyleIdx="1" presStyleCnt="7"/>
      <dgm:spPr/>
      <dgm:t>
        <a:bodyPr/>
        <a:lstStyle/>
        <a:p>
          <a:endParaRPr lang="en-GB"/>
        </a:p>
      </dgm:t>
    </dgm:pt>
    <dgm:pt modelId="{6F2E7115-8A5A-4DFE-9D36-14EBEA478A98}" type="pres">
      <dgm:prSet presAssocID="{B202AC5B-CC76-4677-9ADD-590747F6CD8F}" presName="connTx" presStyleLbl="parChTrans1D2" presStyleIdx="1" presStyleCnt="7"/>
      <dgm:spPr/>
      <dgm:t>
        <a:bodyPr/>
        <a:lstStyle/>
        <a:p>
          <a:endParaRPr lang="en-GB"/>
        </a:p>
      </dgm:t>
    </dgm:pt>
    <dgm:pt modelId="{FAC6A4DE-F327-4CB7-ADA6-92742F481412}" type="pres">
      <dgm:prSet presAssocID="{9BE6909C-426D-41A3-91EA-262258AD8431}" presName="root2" presStyleCnt="0"/>
      <dgm:spPr/>
    </dgm:pt>
    <dgm:pt modelId="{A110965F-1AFC-435A-A6DF-8E6EC84C840E}" type="pres">
      <dgm:prSet presAssocID="{9BE6909C-426D-41A3-91EA-262258AD8431}" presName="LevelTwoTextNode" presStyleLbl="node2" presStyleIdx="1" presStyleCnt="7" custScaleX="121890" custLinFactNeighborX="735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4AB32AD-DBDA-4AB1-810E-A6E3295A1B6E}" type="pres">
      <dgm:prSet presAssocID="{9BE6909C-426D-41A3-91EA-262258AD8431}" presName="level3hierChild" presStyleCnt="0"/>
      <dgm:spPr/>
    </dgm:pt>
    <dgm:pt modelId="{B11E1DEB-8AF5-4044-945B-5AE56B0AED1B}" type="pres">
      <dgm:prSet presAssocID="{930D3233-CB34-446F-AB06-F10A05DBB972}" presName="conn2-1" presStyleLbl="parChTrans1D2" presStyleIdx="2" presStyleCnt="7"/>
      <dgm:spPr/>
      <dgm:t>
        <a:bodyPr/>
        <a:lstStyle/>
        <a:p>
          <a:endParaRPr lang="en-GB"/>
        </a:p>
      </dgm:t>
    </dgm:pt>
    <dgm:pt modelId="{2B7A6343-A5BE-42AB-878D-98C61AB3AC40}" type="pres">
      <dgm:prSet presAssocID="{930D3233-CB34-446F-AB06-F10A05DBB972}" presName="connTx" presStyleLbl="parChTrans1D2" presStyleIdx="2" presStyleCnt="7"/>
      <dgm:spPr/>
      <dgm:t>
        <a:bodyPr/>
        <a:lstStyle/>
        <a:p>
          <a:endParaRPr lang="en-GB"/>
        </a:p>
      </dgm:t>
    </dgm:pt>
    <dgm:pt modelId="{CFEC1F88-56E3-420C-A4DD-EC0F67843859}" type="pres">
      <dgm:prSet presAssocID="{B020E1E4-8AFB-44AB-82D9-CD6E2680C5F2}" presName="root2" presStyleCnt="0"/>
      <dgm:spPr/>
    </dgm:pt>
    <dgm:pt modelId="{1F48DE17-5B92-4D52-ACD7-031E182EED3A}" type="pres">
      <dgm:prSet presAssocID="{B020E1E4-8AFB-44AB-82D9-CD6E2680C5F2}" presName="LevelTwoTextNode" presStyleLbl="node2" presStyleIdx="2" presStyleCnt="7" custScaleX="121890" custLinFactNeighborX="735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B8BA7F3-4A25-4CD5-9C03-5B31632C0A29}" type="pres">
      <dgm:prSet presAssocID="{B020E1E4-8AFB-44AB-82D9-CD6E2680C5F2}" presName="level3hierChild" presStyleCnt="0"/>
      <dgm:spPr/>
    </dgm:pt>
    <dgm:pt modelId="{58314342-E9B6-451F-9CC1-C2E964798D46}" type="pres">
      <dgm:prSet presAssocID="{55A08496-11C7-49AA-B8A8-B53FBB977D67}" presName="conn2-1" presStyleLbl="parChTrans1D2" presStyleIdx="3" presStyleCnt="7"/>
      <dgm:spPr/>
      <dgm:t>
        <a:bodyPr/>
        <a:lstStyle/>
        <a:p>
          <a:endParaRPr lang="en-GB"/>
        </a:p>
      </dgm:t>
    </dgm:pt>
    <dgm:pt modelId="{14C05297-6556-4FF1-8A54-DCA0B7501DAD}" type="pres">
      <dgm:prSet presAssocID="{55A08496-11C7-49AA-B8A8-B53FBB977D67}" presName="connTx" presStyleLbl="parChTrans1D2" presStyleIdx="3" presStyleCnt="7"/>
      <dgm:spPr/>
      <dgm:t>
        <a:bodyPr/>
        <a:lstStyle/>
        <a:p>
          <a:endParaRPr lang="en-GB"/>
        </a:p>
      </dgm:t>
    </dgm:pt>
    <dgm:pt modelId="{BAE0B552-CC70-4770-994A-140A86FC72A1}" type="pres">
      <dgm:prSet presAssocID="{C3A60BDE-45AB-46FD-BD8E-295EE06F09F2}" presName="root2" presStyleCnt="0"/>
      <dgm:spPr/>
    </dgm:pt>
    <dgm:pt modelId="{100011D5-2AAE-4C91-A707-E3CE914BA9E5}" type="pres">
      <dgm:prSet presAssocID="{C3A60BDE-45AB-46FD-BD8E-295EE06F09F2}" presName="LevelTwoTextNode" presStyleLbl="node2" presStyleIdx="3" presStyleCnt="7" custScaleX="121889" custLinFactNeighborX="735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94476FA-58DD-4692-9EC1-27F12A425465}" type="pres">
      <dgm:prSet presAssocID="{C3A60BDE-45AB-46FD-BD8E-295EE06F09F2}" presName="level3hierChild" presStyleCnt="0"/>
      <dgm:spPr/>
    </dgm:pt>
    <dgm:pt modelId="{8ABE5196-CAEA-4432-BC9B-E2C99AD013B2}" type="pres">
      <dgm:prSet presAssocID="{9F8850BB-9BD1-477F-B7E6-9DC54A21998F}" presName="conn2-1" presStyleLbl="parChTrans1D2" presStyleIdx="4" presStyleCnt="7"/>
      <dgm:spPr/>
      <dgm:t>
        <a:bodyPr/>
        <a:lstStyle/>
        <a:p>
          <a:endParaRPr lang="en-GB"/>
        </a:p>
      </dgm:t>
    </dgm:pt>
    <dgm:pt modelId="{DC269318-A2EC-4C81-8885-E3ED4637443A}" type="pres">
      <dgm:prSet presAssocID="{9F8850BB-9BD1-477F-B7E6-9DC54A21998F}" presName="connTx" presStyleLbl="parChTrans1D2" presStyleIdx="4" presStyleCnt="7"/>
      <dgm:spPr/>
      <dgm:t>
        <a:bodyPr/>
        <a:lstStyle/>
        <a:p>
          <a:endParaRPr lang="en-GB"/>
        </a:p>
      </dgm:t>
    </dgm:pt>
    <dgm:pt modelId="{726D9194-CCBC-4B84-803A-82335D22D27C}" type="pres">
      <dgm:prSet presAssocID="{6FEE40F0-A4B2-4A4F-81B0-75A9F791CE85}" presName="root2" presStyleCnt="0"/>
      <dgm:spPr/>
    </dgm:pt>
    <dgm:pt modelId="{2B65C84A-3A75-40D8-AE0D-23E3282A3CA9}" type="pres">
      <dgm:prSet presAssocID="{6FEE40F0-A4B2-4A4F-81B0-75A9F791CE85}" presName="LevelTwoTextNode" presStyleLbl="node2" presStyleIdx="4" presStyleCnt="7" custScaleX="121889" custLinFactNeighborX="735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881410D-8667-410E-9276-E1BCC77C21FE}" type="pres">
      <dgm:prSet presAssocID="{6FEE40F0-A4B2-4A4F-81B0-75A9F791CE85}" presName="level3hierChild" presStyleCnt="0"/>
      <dgm:spPr/>
    </dgm:pt>
    <dgm:pt modelId="{0A3A26F6-335F-4912-8B89-C9D712ECD76C}" type="pres">
      <dgm:prSet presAssocID="{B9C9C5F7-5C84-4E21-97EF-50A2416849B0}" presName="conn2-1" presStyleLbl="parChTrans1D2" presStyleIdx="5" presStyleCnt="7"/>
      <dgm:spPr/>
      <dgm:t>
        <a:bodyPr/>
        <a:lstStyle/>
        <a:p>
          <a:endParaRPr lang="en-GB"/>
        </a:p>
      </dgm:t>
    </dgm:pt>
    <dgm:pt modelId="{26607CBA-3D6B-4DDC-88AE-69CA0EB98476}" type="pres">
      <dgm:prSet presAssocID="{B9C9C5F7-5C84-4E21-97EF-50A2416849B0}" presName="connTx" presStyleLbl="parChTrans1D2" presStyleIdx="5" presStyleCnt="7"/>
      <dgm:spPr/>
      <dgm:t>
        <a:bodyPr/>
        <a:lstStyle/>
        <a:p>
          <a:endParaRPr lang="en-GB"/>
        </a:p>
      </dgm:t>
    </dgm:pt>
    <dgm:pt modelId="{CF4A418D-8791-4AE4-B0CD-0D6D9CF3CBA6}" type="pres">
      <dgm:prSet presAssocID="{4FEA1073-9420-45A6-AE55-82005300DA4D}" presName="root2" presStyleCnt="0"/>
      <dgm:spPr/>
    </dgm:pt>
    <dgm:pt modelId="{209B9B23-270D-4BCB-B17E-CBA226F78538}" type="pres">
      <dgm:prSet presAssocID="{4FEA1073-9420-45A6-AE55-82005300DA4D}" presName="LevelTwoTextNode" presStyleLbl="node2" presStyleIdx="5" presStyleCnt="7" custScaleX="121889" custLinFactNeighborX="735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FAC60B2-0102-47DB-9DBD-1BFF105C1003}" type="pres">
      <dgm:prSet presAssocID="{4FEA1073-9420-45A6-AE55-82005300DA4D}" presName="level3hierChild" presStyleCnt="0"/>
      <dgm:spPr/>
    </dgm:pt>
    <dgm:pt modelId="{13D541D8-587E-413F-80F7-6D73BBEC45A9}" type="pres">
      <dgm:prSet presAssocID="{7294CB1F-2A94-41D4-9A15-3E09444617B0}" presName="conn2-1" presStyleLbl="parChTrans1D2" presStyleIdx="6" presStyleCnt="7"/>
      <dgm:spPr/>
      <dgm:t>
        <a:bodyPr/>
        <a:lstStyle/>
        <a:p>
          <a:endParaRPr lang="en-GB"/>
        </a:p>
      </dgm:t>
    </dgm:pt>
    <dgm:pt modelId="{921A4D19-25D3-4418-80B8-65FA850337C2}" type="pres">
      <dgm:prSet presAssocID="{7294CB1F-2A94-41D4-9A15-3E09444617B0}" presName="connTx" presStyleLbl="parChTrans1D2" presStyleIdx="6" presStyleCnt="7"/>
      <dgm:spPr/>
      <dgm:t>
        <a:bodyPr/>
        <a:lstStyle/>
        <a:p>
          <a:endParaRPr lang="en-GB"/>
        </a:p>
      </dgm:t>
    </dgm:pt>
    <dgm:pt modelId="{6F78E1B1-65BD-421F-A67F-AFBE3C711A99}" type="pres">
      <dgm:prSet presAssocID="{C0009F13-0ED2-47C0-91B3-5190986A435F}" presName="root2" presStyleCnt="0"/>
      <dgm:spPr/>
    </dgm:pt>
    <dgm:pt modelId="{35E84D32-0FC8-4E84-A38F-5C599AE84603}" type="pres">
      <dgm:prSet presAssocID="{C0009F13-0ED2-47C0-91B3-5190986A435F}" presName="LevelTwoTextNode" presStyleLbl="node2" presStyleIdx="6" presStyleCnt="7" custScaleX="121889" custLinFactNeighborX="7358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7951411-414B-46D4-881A-4C5F3B20618F}" type="pres">
      <dgm:prSet presAssocID="{C0009F13-0ED2-47C0-91B3-5190986A435F}" presName="level3hierChild" presStyleCnt="0"/>
      <dgm:spPr/>
    </dgm:pt>
  </dgm:ptLst>
  <dgm:cxnLst>
    <dgm:cxn modelId="{FDE8C8B7-5F4E-46E9-B32D-35D8FD8C3F9B}" type="presOf" srcId="{BBDCFAE8-0890-40B1-A861-6D379C5B98FA}" destId="{2E557082-F35D-47E3-9F71-C957432ADB7C}" srcOrd="1" destOrd="0" presId="urn:microsoft.com/office/officeart/2008/layout/HorizontalMultiLevelHierarchy"/>
    <dgm:cxn modelId="{59E21162-17BF-48DD-B2C1-45E3C0E3B063}" srcId="{89A0FDB7-6186-49A4-9EE1-2A52502ECBFE}" destId="{6FEE40F0-A4B2-4A4F-81B0-75A9F791CE85}" srcOrd="4" destOrd="0" parTransId="{9F8850BB-9BD1-477F-B7E6-9DC54A21998F}" sibTransId="{94014FB3-633E-4075-A097-7B411396B48B}"/>
    <dgm:cxn modelId="{455C6D7C-E6CD-4DF1-BD87-3A4E58B70FB6}" srcId="{89A0FDB7-6186-49A4-9EE1-2A52502ECBFE}" destId="{9BE6909C-426D-41A3-91EA-262258AD8431}" srcOrd="1" destOrd="0" parTransId="{B202AC5B-CC76-4677-9ADD-590747F6CD8F}" sibTransId="{AF658D27-4E94-49F9-9A4E-F6218B621E6A}"/>
    <dgm:cxn modelId="{E579743D-7C34-4CAB-BBD3-DB7369992F62}" type="presOf" srcId="{5CE330BC-A520-4B65-A6CB-4998781D87EE}" destId="{AAF8D76E-F1DA-47F4-8421-ED867DFC92CA}" srcOrd="0" destOrd="0" presId="urn:microsoft.com/office/officeart/2008/layout/HorizontalMultiLevelHierarchy"/>
    <dgm:cxn modelId="{C87809DE-AF52-4657-BE70-FF417D044B7E}" type="presOf" srcId="{4FEA1073-9420-45A6-AE55-82005300DA4D}" destId="{209B9B23-270D-4BCB-B17E-CBA226F78538}" srcOrd="0" destOrd="0" presId="urn:microsoft.com/office/officeart/2008/layout/HorizontalMultiLevelHierarchy"/>
    <dgm:cxn modelId="{AB3E6E3D-BA9E-4162-B88C-5FE2F5E65A82}" srcId="{89A0FDB7-6186-49A4-9EE1-2A52502ECBFE}" destId="{5CE330BC-A520-4B65-A6CB-4998781D87EE}" srcOrd="0" destOrd="0" parTransId="{BBDCFAE8-0890-40B1-A861-6D379C5B98FA}" sibTransId="{40B483EC-7C53-4882-9C2E-4151DB9FAC9F}"/>
    <dgm:cxn modelId="{D2A5A99B-2C6A-47AE-9BA4-BA79227C343D}" type="presOf" srcId="{B9C9C5F7-5C84-4E21-97EF-50A2416849B0}" destId="{0A3A26F6-335F-4912-8B89-C9D712ECD76C}" srcOrd="0" destOrd="0" presId="urn:microsoft.com/office/officeart/2008/layout/HorizontalMultiLevelHierarchy"/>
    <dgm:cxn modelId="{C4DD3CC2-5AF1-4AD8-9C38-73DC2610DB49}" type="presOf" srcId="{930D3233-CB34-446F-AB06-F10A05DBB972}" destId="{2B7A6343-A5BE-42AB-878D-98C61AB3AC40}" srcOrd="1" destOrd="0" presId="urn:microsoft.com/office/officeart/2008/layout/HorizontalMultiLevelHierarchy"/>
    <dgm:cxn modelId="{9D869944-DCCA-47F2-89FA-51EDECB54E60}" type="presOf" srcId="{9F8850BB-9BD1-477F-B7E6-9DC54A21998F}" destId="{8ABE5196-CAEA-4432-BC9B-E2C99AD013B2}" srcOrd="0" destOrd="0" presId="urn:microsoft.com/office/officeart/2008/layout/HorizontalMultiLevelHierarchy"/>
    <dgm:cxn modelId="{ED58707F-96C7-4F04-BD71-48BCE56E4E05}" type="presOf" srcId="{B202AC5B-CC76-4677-9ADD-590747F6CD8F}" destId="{31F0A170-05F9-4E86-ADF4-658AF8702E55}" srcOrd="0" destOrd="0" presId="urn:microsoft.com/office/officeart/2008/layout/HorizontalMultiLevelHierarchy"/>
    <dgm:cxn modelId="{0AEAAD44-4728-4896-9631-486394B89B8A}" type="presOf" srcId="{7294CB1F-2A94-41D4-9A15-3E09444617B0}" destId="{921A4D19-25D3-4418-80B8-65FA850337C2}" srcOrd="1" destOrd="0" presId="urn:microsoft.com/office/officeart/2008/layout/HorizontalMultiLevelHierarchy"/>
    <dgm:cxn modelId="{382B927B-EB06-4303-AAC5-653F22BD9DDC}" type="presOf" srcId="{9BE6909C-426D-41A3-91EA-262258AD8431}" destId="{A110965F-1AFC-435A-A6DF-8E6EC84C840E}" srcOrd="0" destOrd="0" presId="urn:microsoft.com/office/officeart/2008/layout/HorizontalMultiLevelHierarchy"/>
    <dgm:cxn modelId="{D39D8C28-1380-4EFA-A691-9D8137B3BAAC}" type="presOf" srcId="{BBDCFAE8-0890-40B1-A861-6D379C5B98FA}" destId="{96D53153-2A7F-48B7-82A7-B4C8B6E52922}" srcOrd="0" destOrd="0" presId="urn:microsoft.com/office/officeart/2008/layout/HorizontalMultiLevelHierarchy"/>
    <dgm:cxn modelId="{0EAF9225-81F4-4F1E-B2F1-85C2AA307D82}" type="presOf" srcId="{6FEE40F0-A4B2-4A4F-81B0-75A9F791CE85}" destId="{2B65C84A-3A75-40D8-AE0D-23E3282A3CA9}" srcOrd="0" destOrd="0" presId="urn:microsoft.com/office/officeart/2008/layout/HorizontalMultiLevelHierarchy"/>
    <dgm:cxn modelId="{0BA020AF-B0E7-4DEC-9BCA-D1C2041D6761}" type="presOf" srcId="{7294CB1F-2A94-41D4-9A15-3E09444617B0}" destId="{13D541D8-587E-413F-80F7-6D73BBEC45A9}" srcOrd="0" destOrd="0" presId="urn:microsoft.com/office/officeart/2008/layout/HorizontalMultiLevelHierarchy"/>
    <dgm:cxn modelId="{4D2FAD76-8778-4783-915D-27349CD0AC22}" type="presOf" srcId="{89A0FDB7-6186-49A4-9EE1-2A52502ECBFE}" destId="{F7931AAB-F38B-4CFA-AE4A-87EA876F9F57}" srcOrd="0" destOrd="0" presId="urn:microsoft.com/office/officeart/2008/layout/HorizontalMultiLevelHierarchy"/>
    <dgm:cxn modelId="{0179EED3-EC1A-4F1D-A97E-6C989EDB7CAB}" type="presOf" srcId="{B9C9C5F7-5C84-4E21-97EF-50A2416849B0}" destId="{26607CBA-3D6B-4DDC-88AE-69CA0EB98476}" srcOrd="1" destOrd="0" presId="urn:microsoft.com/office/officeart/2008/layout/HorizontalMultiLevelHierarchy"/>
    <dgm:cxn modelId="{951166DB-E896-474F-9D43-5DBB15A7A98B}" type="presOf" srcId="{930D3233-CB34-446F-AB06-F10A05DBB972}" destId="{B11E1DEB-8AF5-4044-945B-5AE56B0AED1B}" srcOrd="0" destOrd="0" presId="urn:microsoft.com/office/officeart/2008/layout/HorizontalMultiLevelHierarchy"/>
    <dgm:cxn modelId="{625A6DC2-4020-4DA1-819F-29E0DB02EB0D}" type="presOf" srcId="{C0009F13-0ED2-47C0-91B3-5190986A435F}" destId="{35E84D32-0FC8-4E84-A38F-5C599AE84603}" srcOrd="0" destOrd="0" presId="urn:microsoft.com/office/officeart/2008/layout/HorizontalMultiLevelHierarchy"/>
    <dgm:cxn modelId="{64BD2F82-FF5A-45A9-878A-EE408F6442B7}" type="presOf" srcId="{B202AC5B-CC76-4677-9ADD-590747F6CD8F}" destId="{6F2E7115-8A5A-4DFE-9D36-14EBEA478A98}" srcOrd="1" destOrd="0" presId="urn:microsoft.com/office/officeart/2008/layout/HorizontalMultiLevelHierarchy"/>
    <dgm:cxn modelId="{F8CA9357-E230-4D77-955F-38436880701A}" srcId="{89A0FDB7-6186-49A4-9EE1-2A52502ECBFE}" destId="{C3A60BDE-45AB-46FD-BD8E-295EE06F09F2}" srcOrd="3" destOrd="0" parTransId="{55A08496-11C7-49AA-B8A8-B53FBB977D67}" sibTransId="{7AEBDD53-8853-4BB3-AFFA-D8E0C8181E38}"/>
    <dgm:cxn modelId="{6C79B169-AEE5-47C9-B5CC-B6200BC22765}" type="presOf" srcId="{1544EF7C-99F7-4510-B542-73A675E6B0E3}" destId="{0646171C-C436-454B-AAA4-F481CB75F521}" srcOrd="0" destOrd="0" presId="urn:microsoft.com/office/officeart/2008/layout/HorizontalMultiLevelHierarchy"/>
    <dgm:cxn modelId="{988A6FA5-5128-439F-AAEB-B9DCF3AE4305}" type="presOf" srcId="{9F8850BB-9BD1-477F-B7E6-9DC54A21998F}" destId="{DC269318-A2EC-4C81-8885-E3ED4637443A}" srcOrd="1" destOrd="0" presId="urn:microsoft.com/office/officeart/2008/layout/HorizontalMultiLevelHierarchy"/>
    <dgm:cxn modelId="{0E094F3A-37B9-4882-88EC-75175B3935FA}" srcId="{89A0FDB7-6186-49A4-9EE1-2A52502ECBFE}" destId="{C0009F13-0ED2-47C0-91B3-5190986A435F}" srcOrd="6" destOrd="0" parTransId="{7294CB1F-2A94-41D4-9A15-3E09444617B0}" sibTransId="{24081914-EADA-4BAF-93DC-BE1330236E87}"/>
    <dgm:cxn modelId="{3029F709-E849-49B1-A3D8-365D58A1186D}" srcId="{1544EF7C-99F7-4510-B542-73A675E6B0E3}" destId="{89A0FDB7-6186-49A4-9EE1-2A52502ECBFE}" srcOrd="0" destOrd="0" parTransId="{16F3DDF3-103F-4896-A96C-86CC45AB6D18}" sibTransId="{3F526FA5-7FF7-4EB6-A9B0-4F9C041B82DF}"/>
    <dgm:cxn modelId="{77DE658D-7754-4222-A77D-6CF6E23C0A03}" srcId="{89A0FDB7-6186-49A4-9EE1-2A52502ECBFE}" destId="{4FEA1073-9420-45A6-AE55-82005300DA4D}" srcOrd="5" destOrd="0" parTransId="{B9C9C5F7-5C84-4E21-97EF-50A2416849B0}" sibTransId="{EFA4E16B-DF7C-405C-A36E-3F3B437902BF}"/>
    <dgm:cxn modelId="{B657AC7F-D0B2-4408-B7EC-F46DBBE46D15}" type="presOf" srcId="{B020E1E4-8AFB-44AB-82D9-CD6E2680C5F2}" destId="{1F48DE17-5B92-4D52-ACD7-031E182EED3A}" srcOrd="0" destOrd="0" presId="urn:microsoft.com/office/officeart/2008/layout/HorizontalMultiLevelHierarchy"/>
    <dgm:cxn modelId="{20137D95-1651-4066-ACE4-657289F43A62}" type="presOf" srcId="{C3A60BDE-45AB-46FD-BD8E-295EE06F09F2}" destId="{100011D5-2AAE-4C91-A707-E3CE914BA9E5}" srcOrd="0" destOrd="0" presId="urn:microsoft.com/office/officeart/2008/layout/HorizontalMultiLevelHierarchy"/>
    <dgm:cxn modelId="{784BF98F-220C-4DBF-9FFA-D976E2FBB7AD}" type="presOf" srcId="{55A08496-11C7-49AA-B8A8-B53FBB977D67}" destId="{14C05297-6556-4FF1-8A54-DCA0B7501DAD}" srcOrd="1" destOrd="0" presId="urn:microsoft.com/office/officeart/2008/layout/HorizontalMultiLevelHierarchy"/>
    <dgm:cxn modelId="{B680FB20-A419-409F-B92C-EF6412B620A5}" type="presOf" srcId="{55A08496-11C7-49AA-B8A8-B53FBB977D67}" destId="{58314342-E9B6-451F-9CC1-C2E964798D46}" srcOrd="0" destOrd="0" presId="urn:microsoft.com/office/officeart/2008/layout/HorizontalMultiLevelHierarchy"/>
    <dgm:cxn modelId="{0DFC4A0E-11D4-41B6-A16B-A20318CE451A}" srcId="{89A0FDB7-6186-49A4-9EE1-2A52502ECBFE}" destId="{B020E1E4-8AFB-44AB-82D9-CD6E2680C5F2}" srcOrd="2" destOrd="0" parTransId="{930D3233-CB34-446F-AB06-F10A05DBB972}" sibTransId="{AC03161F-82F4-44A2-8FEA-BDCDDB0EBA27}"/>
    <dgm:cxn modelId="{F834D9C4-30F0-4369-BD38-E604A528FCAF}" type="presParOf" srcId="{0646171C-C436-454B-AAA4-F481CB75F521}" destId="{9B503405-6BB4-41C9-A686-825126A04CBA}" srcOrd="0" destOrd="0" presId="urn:microsoft.com/office/officeart/2008/layout/HorizontalMultiLevelHierarchy"/>
    <dgm:cxn modelId="{4A11D011-E1B3-4D39-ACD1-88152849FB3B}" type="presParOf" srcId="{9B503405-6BB4-41C9-A686-825126A04CBA}" destId="{F7931AAB-F38B-4CFA-AE4A-87EA876F9F57}" srcOrd="0" destOrd="0" presId="urn:microsoft.com/office/officeart/2008/layout/HorizontalMultiLevelHierarchy"/>
    <dgm:cxn modelId="{F3769FAD-0653-4899-A3D5-AA332A94410F}" type="presParOf" srcId="{9B503405-6BB4-41C9-A686-825126A04CBA}" destId="{64CF1177-6169-45A5-8C65-0C680C63D9AF}" srcOrd="1" destOrd="0" presId="urn:microsoft.com/office/officeart/2008/layout/HorizontalMultiLevelHierarchy"/>
    <dgm:cxn modelId="{E9398B7F-425E-4B11-A159-ABF36126030F}" type="presParOf" srcId="{64CF1177-6169-45A5-8C65-0C680C63D9AF}" destId="{96D53153-2A7F-48B7-82A7-B4C8B6E52922}" srcOrd="0" destOrd="0" presId="urn:microsoft.com/office/officeart/2008/layout/HorizontalMultiLevelHierarchy"/>
    <dgm:cxn modelId="{0FDE1A15-E88E-4C96-9397-216F7FF49B1A}" type="presParOf" srcId="{96D53153-2A7F-48B7-82A7-B4C8B6E52922}" destId="{2E557082-F35D-47E3-9F71-C957432ADB7C}" srcOrd="0" destOrd="0" presId="urn:microsoft.com/office/officeart/2008/layout/HorizontalMultiLevelHierarchy"/>
    <dgm:cxn modelId="{C2284C98-60DF-4E66-B12E-92F0B6F507EB}" type="presParOf" srcId="{64CF1177-6169-45A5-8C65-0C680C63D9AF}" destId="{FD8CECCF-C610-4F08-84D6-467547571551}" srcOrd="1" destOrd="0" presId="urn:microsoft.com/office/officeart/2008/layout/HorizontalMultiLevelHierarchy"/>
    <dgm:cxn modelId="{38B23112-3829-4FA7-A630-76AA27029506}" type="presParOf" srcId="{FD8CECCF-C610-4F08-84D6-467547571551}" destId="{AAF8D76E-F1DA-47F4-8421-ED867DFC92CA}" srcOrd="0" destOrd="0" presId="urn:microsoft.com/office/officeart/2008/layout/HorizontalMultiLevelHierarchy"/>
    <dgm:cxn modelId="{10EA8948-26D5-41B9-A3B4-79BA351C6AC9}" type="presParOf" srcId="{FD8CECCF-C610-4F08-84D6-467547571551}" destId="{BE754160-FCB0-406C-8E38-4E85890F2DA9}" srcOrd="1" destOrd="0" presId="urn:microsoft.com/office/officeart/2008/layout/HorizontalMultiLevelHierarchy"/>
    <dgm:cxn modelId="{C4ED7CCA-B4BB-47BE-914E-C4B946E4AD23}" type="presParOf" srcId="{64CF1177-6169-45A5-8C65-0C680C63D9AF}" destId="{31F0A170-05F9-4E86-ADF4-658AF8702E55}" srcOrd="2" destOrd="0" presId="urn:microsoft.com/office/officeart/2008/layout/HorizontalMultiLevelHierarchy"/>
    <dgm:cxn modelId="{86C91CCC-8263-45D3-A644-9718BFC9EC8D}" type="presParOf" srcId="{31F0A170-05F9-4E86-ADF4-658AF8702E55}" destId="{6F2E7115-8A5A-4DFE-9D36-14EBEA478A98}" srcOrd="0" destOrd="0" presId="urn:microsoft.com/office/officeart/2008/layout/HorizontalMultiLevelHierarchy"/>
    <dgm:cxn modelId="{6A5C8B42-2621-445E-9816-F5E5954DC952}" type="presParOf" srcId="{64CF1177-6169-45A5-8C65-0C680C63D9AF}" destId="{FAC6A4DE-F327-4CB7-ADA6-92742F481412}" srcOrd="3" destOrd="0" presId="urn:microsoft.com/office/officeart/2008/layout/HorizontalMultiLevelHierarchy"/>
    <dgm:cxn modelId="{ABC4E5BF-B58E-4389-BAE1-A5138FD121B9}" type="presParOf" srcId="{FAC6A4DE-F327-4CB7-ADA6-92742F481412}" destId="{A110965F-1AFC-435A-A6DF-8E6EC84C840E}" srcOrd="0" destOrd="0" presId="urn:microsoft.com/office/officeart/2008/layout/HorizontalMultiLevelHierarchy"/>
    <dgm:cxn modelId="{5C91457C-85AB-40F3-AE27-C27A986F87E8}" type="presParOf" srcId="{FAC6A4DE-F327-4CB7-ADA6-92742F481412}" destId="{94AB32AD-DBDA-4AB1-810E-A6E3295A1B6E}" srcOrd="1" destOrd="0" presId="urn:microsoft.com/office/officeart/2008/layout/HorizontalMultiLevelHierarchy"/>
    <dgm:cxn modelId="{4408D5C9-CBB8-4D35-8CAF-3F915D87C5D3}" type="presParOf" srcId="{64CF1177-6169-45A5-8C65-0C680C63D9AF}" destId="{B11E1DEB-8AF5-4044-945B-5AE56B0AED1B}" srcOrd="4" destOrd="0" presId="urn:microsoft.com/office/officeart/2008/layout/HorizontalMultiLevelHierarchy"/>
    <dgm:cxn modelId="{A156BFDC-02F6-414A-B529-9CCA8EAE0B42}" type="presParOf" srcId="{B11E1DEB-8AF5-4044-945B-5AE56B0AED1B}" destId="{2B7A6343-A5BE-42AB-878D-98C61AB3AC40}" srcOrd="0" destOrd="0" presId="urn:microsoft.com/office/officeart/2008/layout/HorizontalMultiLevelHierarchy"/>
    <dgm:cxn modelId="{9C785891-59BE-4117-B530-F695E6CD5214}" type="presParOf" srcId="{64CF1177-6169-45A5-8C65-0C680C63D9AF}" destId="{CFEC1F88-56E3-420C-A4DD-EC0F67843859}" srcOrd="5" destOrd="0" presId="urn:microsoft.com/office/officeart/2008/layout/HorizontalMultiLevelHierarchy"/>
    <dgm:cxn modelId="{E1ABB496-D41C-4805-A621-F2C4DDB51CEB}" type="presParOf" srcId="{CFEC1F88-56E3-420C-A4DD-EC0F67843859}" destId="{1F48DE17-5B92-4D52-ACD7-031E182EED3A}" srcOrd="0" destOrd="0" presId="urn:microsoft.com/office/officeart/2008/layout/HorizontalMultiLevelHierarchy"/>
    <dgm:cxn modelId="{B0D909BD-CBA9-4937-9BD9-66FB49E2DB2D}" type="presParOf" srcId="{CFEC1F88-56E3-420C-A4DD-EC0F67843859}" destId="{2B8BA7F3-4A25-4CD5-9C03-5B31632C0A29}" srcOrd="1" destOrd="0" presId="urn:microsoft.com/office/officeart/2008/layout/HorizontalMultiLevelHierarchy"/>
    <dgm:cxn modelId="{23B7FBE7-DD4E-4881-90A5-7B97C7AFFF7D}" type="presParOf" srcId="{64CF1177-6169-45A5-8C65-0C680C63D9AF}" destId="{58314342-E9B6-451F-9CC1-C2E964798D46}" srcOrd="6" destOrd="0" presId="urn:microsoft.com/office/officeart/2008/layout/HorizontalMultiLevelHierarchy"/>
    <dgm:cxn modelId="{67DA16D0-9AE5-4B92-8221-DEEB22CC213D}" type="presParOf" srcId="{58314342-E9B6-451F-9CC1-C2E964798D46}" destId="{14C05297-6556-4FF1-8A54-DCA0B7501DAD}" srcOrd="0" destOrd="0" presId="urn:microsoft.com/office/officeart/2008/layout/HorizontalMultiLevelHierarchy"/>
    <dgm:cxn modelId="{FC79DC2C-3E72-4168-BAE4-7DF0DCD9F190}" type="presParOf" srcId="{64CF1177-6169-45A5-8C65-0C680C63D9AF}" destId="{BAE0B552-CC70-4770-994A-140A86FC72A1}" srcOrd="7" destOrd="0" presId="urn:microsoft.com/office/officeart/2008/layout/HorizontalMultiLevelHierarchy"/>
    <dgm:cxn modelId="{379C6357-DA59-4987-8F0F-D32805BB3092}" type="presParOf" srcId="{BAE0B552-CC70-4770-994A-140A86FC72A1}" destId="{100011D5-2AAE-4C91-A707-E3CE914BA9E5}" srcOrd="0" destOrd="0" presId="urn:microsoft.com/office/officeart/2008/layout/HorizontalMultiLevelHierarchy"/>
    <dgm:cxn modelId="{DB5D11CF-EE4D-4C8D-A8A2-B3B84FA699AA}" type="presParOf" srcId="{BAE0B552-CC70-4770-994A-140A86FC72A1}" destId="{C94476FA-58DD-4692-9EC1-27F12A425465}" srcOrd="1" destOrd="0" presId="urn:microsoft.com/office/officeart/2008/layout/HorizontalMultiLevelHierarchy"/>
    <dgm:cxn modelId="{CF2D59F5-3038-40D0-8D3C-DD57ABFF3902}" type="presParOf" srcId="{64CF1177-6169-45A5-8C65-0C680C63D9AF}" destId="{8ABE5196-CAEA-4432-BC9B-E2C99AD013B2}" srcOrd="8" destOrd="0" presId="urn:microsoft.com/office/officeart/2008/layout/HorizontalMultiLevelHierarchy"/>
    <dgm:cxn modelId="{FB3CA0FF-5D7C-4959-9EF0-9FC9F3FD24BA}" type="presParOf" srcId="{8ABE5196-CAEA-4432-BC9B-E2C99AD013B2}" destId="{DC269318-A2EC-4C81-8885-E3ED4637443A}" srcOrd="0" destOrd="0" presId="urn:microsoft.com/office/officeart/2008/layout/HorizontalMultiLevelHierarchy"/>
    <dgm:cxn modelId="{C26B0323-BE24-42C0-8858-103FE4136C8F}" type="presParOf" srcId="{64CF1177-6169-45A5-8C65-0C680C63D9AF}" destId="{726D9194-CCBC-4B84-803A-82335D22D27C}" srcOrd="9" destOrd="0" presId="urn:microsoft.com/office/officeart/2008/layout/HorizontalMultiLevelHierarchy"/>
    <dgm:cxn modelId="{EC922416-A029-49DE-8B70-6566689E77E6}" type="presParOf" srcId="{726D9194-CCBC-4B84-803A-82335D22D27C}" destId="{2B65C84A-3A75-40D8-AE0D-23E3282A3CA9}" srcOrd="0" destOrd="0" presId="urn:microsoft.com/office/officeart/2008/layout/HorizontalMultiLevelHierarchy"/>
    <dgm:cxn modelId="{47392B64-71E4-4550-90FB-CFF640DCA4C5}" type="presParOf" srcId="{726D9194-CCBC-4B84-803A-82335D22D27C}" destId="{2881410D-8667-410E-9276-E1BCC77C21FE}" srcOrd="1" destOrd="0" presId="urn:microsoft.com/office/officeart/2008/layout/HorizontalMultiLevelHierarchy"/>
    <dgm:cxn modelId="{74F10315-2A76-45D6-B32E-3147CA2A5293}" type="presParOf" srcId="{64CF1177-6169-45A5-8C65-0C680C63D9AF}" destId="{0A3A26F6-335F-4912-8B89-C9D712ECD76C}" srcOrd="10" destOrd="0" presId="urn:microsoft.com/office/officeart/2008/layout/HorizontalMultiLevelHierarchy"/>
    <dgm:cxn modelId="{13FB538C-FDD0-418F-8556-DD0ABA246AB3}" type="presParOf" srcId="{0A3A26F6-335F-4912-8B89-C9D712ECD76C}" destId="{26607CBA-3D6B-4DDC-88AE-69CA0EB98476}" srcOrd="0" destOrd="0" presId="urn:microsoft.com/office/officeart/2008/layout/HorizontalMultiLevelHierarchy"/>
    <dgm:cxn modelId="{06C9ED7D-FCE4-4AB6-8CAE-A161ABF2BE9D}" type="presParOf" srcId="{64CF1177-6169-45A5-8C65-0C680C63D9AF}" destId="{CF4A418D-8791-4AE4-B0CD-0D6D9CF3CBA6}" srcOrd="11" destOrd="0" presId="urn:microsoft.com/office/officeart/2008/layout/HorizontalMultiLevelHierarchy"/>
    <dgm:cxn modelId="{5B95CB65-F903-43E1-8404-71A384B2CF25}" type="presParOf" srcId="{CF4A418D-8791-4AE4-B0CD-0D6D9CF3CBA6}" destId="{209B9B23-270D-4BCB-B17E-CBA226F78538}" srcOrd="0" destOrd="0" presId="urn:microsoft.com/office/officeart/2008/layout/HorizontalMultiLevelHierarchy"/>
    <dgm:cxn modelId="{E40EC5FB-E852-41F6-98C2-5F8AFA10A05D}" type="presParOf" srcId="{CF4A418D-8791-4AE4-B0CD-0D6D9CF3CBA6}" destId="{9FAC60B2-0102-47DB-9DBD-1BFF105C1003}" srcOrd="1" destOrd="0" presId="urn:microsoft.com/office/officeart/2008/layout/HorizontalMultiLevelHierarchy"/>
    <dgm:cxn modelId="{11FB07CC-EAE6-4E29-AF8D-1B519BF95DF8}" type="presParOf" srcId="{64CF1177-6169-45A5-8C65-0C680C63D9AF}" destId="{13D541D8-587E-413F-80F7-6D73BBEC45A9}" srcOrd="12" destOrd="0" presId="urn:microsoft.com/office/officeart/2008/layout/HorizontalMultiLevelHierarchy"/>
    <dgm:cxn modelId="{36530F28-658C-4F92-BD20-7D5DE756A4C9}" type="presParOf" srcId="{13D541D8-587E-413F-80F7-6D73BBEC45A9}" destId="{921A4D19-25D3-4418-80B8-65FA850337C2}" srcOrd="0" destOrd="0" presId="urn:microsoft.com/office/officeart/2008/layout/HorizontalMultiLevelHierarchy"/>
    <dgm:cxn modelId="{72559054-95D9-42ED-91CD-7AF641AC10E7}" type="presParOf" srcId="{64CF1177-6169-45A5-8C65-0C680C63D9AF}" destId="{6F78E1B1-65BD-421F-A67F-AFBE3C711A99}" srcOrd="13" destOrd="0" presId="urn:microsoft.com/office/officeart/2008/layout/HorizontalMultiLevelHierarchy"/>
    <dgm:cxn modelId="{FDEC6111-377A-4E0F-B4AE-35C64513FB72}" type="presParOf" srcId="{6F78E1B1-65BD-421F-A67F-AFBE3C711A99}" destId="{35E84D32-0FC8-4E84-A38F-5C599AE84603}" srcOrd="0" destOrd="0" presId="urn:microsoft.com/office/officeart/2008/layout/HorizontalMultiLevelHierarchy"/>
    <dgm:cxn modelId="{7320A4A8-C566-4DB9-A4EB-2BD0EDBED400}" type="presParOf" srcId="{6F78E1B1-65BD-421F-A67F-AFBE3C711A99}" destId="{67951411-414B-46D4-881A-4C5F3B20618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27E23C-BACD-45F5-808A-76696683D25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6E93B9-F82C-4119-8B8D-B0A29DE1C936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1</a:t>
          </a:r>
          <a:endParaRPr lang="en-GB" b="1" dirty="0"/>
        </a:p>
      </dgm:t>
    </dgm:pt>
    <dgm:pt modelId="{143E515B-AE18-4812-B28D-870345F72EAA}" type="parTrans" cxnId="{3767824A-F1AC-4C80-A0FD-D10B58B260A4}">
      <dgm:prSet/>
      <dgm:spPr/>
      <dgm:t>
        <a:bodyPr/>
        <a:lstStyle/>
        <a:p>
          <a:endParaRPr lang="en-GB"/>
        </a:p>
      </dgm:t>
    </dgm:pt>
    <dgm:pt modelId="{0906A697-AB2F-4FE9-8DBB-052C61AD476A}" type="sibTrans" cxnId="{3767824A-F1AC-4C80-A0FD-D10B58B260A4}">
      <dgm:prSet/>
      <dgm:spPr/>
      <dgm:t>
        <a:bodyPr/>
        <a:lstStyle/>
        <a:p>
          <a:endParaRPr lang="en-GB"/>
        </a:p>
      </dgm:t>
    </dgm:pt>
    <dgm:pt modelId="{67D2BE5B-A73C-4E5C-9CEC-4CE6C60F46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2</a:t>
          </a:r>
          <a:endParaRPr lang="en-GB" b="1" dirty="0"/>
        </a:p>
      </dgm:t>
    </dgm:pt>
    <dgm:pt modelId="{4FAFE0E5-1584-4379-9C06-A2554933E646}" type="parTrans" cxnId="{7E0DDB6D-46CF-4460-BD2B-AA4180596B60}">
      <dgm:prSet/>
      <dgm:spPr/>
      <dgm:t>
        <a:bodyPr/>
        <a:lstStyle/>
        <a:p>
          <a:endParaRPr lang="en-GB"/>
        </a:p>
      </dgm:t>
    </dgm:pt>
    <dgm:pt modelId="{8060B63D-4771-4566-8BC1-5BADF8EBF688}" type="sibTrans" cxnId="{7E0DDB6D-46CF-4460-BD2B-AA4180596B60}">
      <dgm:prSet/>
      <dgm:spPr/>
      <dgm:t>
        <a:bodyPr/>
        <a:lstStyle/>
        <a:p>
          <a:endParaRPr lang="en-GB"/>
        </a:p>
      </dgm:t>
    </dgm:pt>
    <dgm:pt modelId="{8C7F6B7B-8E66-4FD9-A9F0-D7B4FF8C5FAB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3</a:t>
          </a:r>
          <a:endParaRPr lang="en-GB" b="1" dirty="0"/>
        </a:p>
      </dgm:t>
    </dgm:pt>
    <dgm:pt modelId="{259F0E86-C4EA-4168-B4BA-D8A46127AE5E}" type="parTrans" cxnId="{CDC1D429-B35D-45B1-A58B-BCF0286B0EC4}">
      <dgm:prSet/>
      <dgm:spPr/>
      <dgm:t>
        <a:bodyPr/>
        <a:lstStyle/>
        <a:p>
          <a:endParaRPr lang="en-GB"/>
        </a:p>
      </dgm:t>
    </dgm:pt>
    <dgm:pt modelId="{D4E8FA4A-B0F5-43BE-B9C1-00403234D69F}" type="sibTrans" cxnId="{CDC1D429-B35D-45B1-A58B-BCF0286B0EC4}">
      <dgm:prSet/>
      <dgm:spPr/>
      <dgm:t>
        <a:bodyPr/>
        <a:lstStyle/>
        <a:p>
          <a:endParaRPr lang="en-GB"/>
        </a:p>
      </dgm:t>
    </dgm:pt>
    <dgm:pt modelId="{56C61126-A48D-41B6-9CED-52E1CCFBC74F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4</a:t>
          </a:r>
          <a:endParaRPr lang="en-GB" b="1" dirty="0"/>
        </a:p>
      </dgm:t>
    </dgm:pt>
    <dgm:pt modelId="{0F9FFCCF-616A-4D7A-8806-18884E1C99BC}" type="parTrans" cxnId="{1D3B30CB-153A-4796-A4C5-E4AD5400472F}">
      <dgm:prSet/>
      <dgm:spPr/>
      <dgm:t>
        <a:bodyPr/>
        <a:lstStyle/>
        <a:p>
          <a:endParaRPr lang="en-GB"/>
        </a:p>
      </dgm:t>
    </dgm:pt>
    <dgm:pt modelId="{81DFD5AF-31C0-45F8-B560-A3D674DE125A}" type="sibTrans" cxnId="{1D3B30CB-153A-4796-A4C5-E4AD5400472F}">
      <dgm:prSet/>
      <dgm:spPr/>
      <dgm:t>
        <a:bodyPr/>
        <a:lstStyle/>
        <a:p>
          <a:endParaRPr lang="en-GB"/>
        </a:p>
      </dgm:t>
    </dgm:pt>
    <dgm:pt modelId="{01483B5E-AD8B-4B20-8333-391A41857EE6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5</a:t>
          </a:r>
          <a:endParaRPr lang="en-GB" b="1" dirty="0"/>
        </a:p>
      </dgm:t>
    </dgm:pt>
    <dgm:pt modelId="{25B1B6FD-ED19-455C-B406-B2EC263FE4F3}" type="parTrans" cxnId="{D619D9C3-C3ED-446B-AA9E-88FF9E11D52E}">
      <dgm:prSet/>
      <dgm:spPr/>
      <dgm:t>
        <a:bodyPr/>
        <a:lstStyle/>
        <a:p>
          <a:endParaRPr lang="en-GB"/>
        </a:p>
      </dgm:t>
    </dgm:pt>
    <dgm:pt modelId="{3EEE84F5-B7C8-401F-914B-C39A31627CB3}" type="sibTrans" cxnId="{D619D9C3-C3ED-446B-AA9E-88FF9E11D52E}">
      <dgm:prSet/>
      <dgm:spPr/>
      <dgm:t>
        <a:bodyPr/>
        <a:lstStyle/>
        <a:p>
          <a:endParaRPr lang="en-GB"/>
        </a:p>
      </dgm:t>
    </dgm:pt>
    <dgm:pt modelId="{D4D54C79-18D2-4AD5-A386-D0C9CA13AE25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6</a:t>
          </a:r>
          <a:endParaRPr lang="en-GB" b="1" dirty="0"/>
        </a:p>
      </dgm:t>
    </dgm:pt>
    <dgm:pt modelId="{64FD52BE-8929-44CB-A5BC-CDCCB518842C}" type="parTrans" cxnId="{9E05509C-0127-44C2-8E9B-33D6CBC49263}">
      <dgm:prSet/>
      <dgm:spPr/>
      <dgm:t>
        <a:bodyPr/>
        <a:lstStyle/>
        <a:p>
          <a:endParaRPr lang="en-GB"/>
        </a:p>
      </dgm:t>
    </dgm:pt>
    <dgm:pt modelId="{0332E6DC-39E1-4AB5-8C37-8AC08C340A01}" type="sibTrans" cxnId="{9E05509C-0127-44C2-8E9B-33D6CBC49263}">
      <dgm:prSet/>
      <dgm:spPr/>
      <dgm:t>
        <a:bodyPr/>
        <a:lstStyle/>
        <a:p>
          <a:endParaRPr lang="en-GB"/>
        </a:p>
      </dgm:t>
    </dgm:pt>
    <dgm:pt modelId="{CCA39F7B-C5AF-4612-AB98-4B95511A22E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7</a:t>
          </a:r>
          <a:endParaRPr lang="en-GB" b="1" dirty="0"/>
        </a:p>
      </dgm:t>
    </dgm:pt>
    <dgm:pt modelId="{7EB405A5-4F37-40DC-AF4F-B866400FD28A}" type="parTrans" cxnId="{34CEADD9-A7E8-4423-A608-21201AF4070B}">
      <dgm:prSet/>
      <dgm:spPr/>
      <dgm:t>
        <a:bodyPr/>
        <a:lstStyle/>
        <a:p>
          <a:endParaRPr lang="en-GB"/>
        </a:p>
      </dgm:t>
    </dgm:pt>
    <dgm:pt modelId="{90CAB08F-0202-4FAA-9E9E-55813CE479BA}" type="sibTrans" cxnId="{34CEADD9-A7E8-4423-A608-21201AF4070B}">
      <dgm:prSet/>
      <dgm:spPr/>
      <dgm:t>
        <a:bodyPr/>
        <a:lstStyle/>
        <a:p>
          <a:endParaRPr lang="en-GB"/>
        </a:p>
      </dgm:t>
    </dgm:pt>
    <dgm:pt modelId="{DB77187A-B7CB-4EE8-801E-73D2A744F04D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8</a:t>
          </a:r>
          <a:endParaRPr lang="en-GB" b="1" dirty="0"/>
        </a:p>
      </dgm:t>
    </dgm:pt>
    <dgm:pt modelId="{D18A490E-3F76-43A3-B10B-D630A52DD718}" type="parTrans" cxnId="{86322BAD-6E0C-4913-B6E2-F0EF17D83E24}">
      <dgm:prSet/>
      <dgm:spPr/>
      <dgm:t>
        <a:bodyPr/>
        <a:lstStyle/>
        <a:p>
          <a:endParaRPr lang="en-GB"/>
        </a:p>
      </dgm:t>
    </dgm:pt>
    <dgm:pt modelId="{701D0B77-D315-4425-9201-358D9C7017CC}" type="sibTrans" cxnId="{86322BAD-6E0C-4913-B6E2-F0EF17D83E24}">
      <dgm:prSet/>
      <dgm:spPr/>
      <dgm:t>
        <a:bodyPr/>
        <a:lstStyle/>
        <a:p>
          <a:endParaRPr lang="en-GB"/>
        </a:p>
      </dgm:t>
    </dgm:pt>
    <dgm:pt modelId="{FD8DB208-90D9-4CB5-BB22-D975066A2A3C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9</a:t>
          </a:r>
          <a:endParaRPr lang="en-GB" b="1" dirty="0"/>
        </a:p>
      </dgm:t>
    </dgm:pt>
    <dgm:pt modelId="{E47F8B36-6BF1-4A0F-BA52-EF5005D7213D}" type="parTrans" cxnId="{414020D0-C4DB-4821-83B7-C17066D48A8C}">
      <dgm:prSet/>
      <dgm:spPr/>
      <dgm:t>
        <a:bodyPr/>
        <a:lstStyle/>
        <a:p>
          <a:endParaRPr lang="en-GB"/>
        </a:p>
      </dgm:t>
    </dgm:pt>
    <dgm:pt modelId="{1DCD55BC-6BA3-43E6-A294-A178F3023000}" type="sibTrans" cxnId="{414020D0-C4DB-4821-83B7-C17066D48A8C}">
      <dgm:prSet/>
      <dgm:spPr/>
      <dgm:t>
        <a:bodyPr/>
        <a:lstStyle/>
        <a:p>
          <a:endParaRPr lang="en-GB"/>
        </a:p>
      </dgm:t>
    </dgm:pt>
    <dgm:pt modelId="{2EDD4820-0E40-492E-A1DC-B335B246021C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0</a:t>
          </a:r>
          <a:endParaRPr lang="en-GB" b="1" dirty="0"/>
        </a:p>
      </dgm:t>
    </dgm:pt>
    <dgm:pt modelId="{CCDAF28B-44C3-4DE8-9498-D6EAB628412E}" type="parTrans" cxnId="{AD738DCE-5BAD-4E2F-86EE-65B44FD8DFE4}">
      <dgm:prSet/>
      <dgm:spPr/>
      <dgm:t>
        <a:bodyPr/>
        <a:lstStyle/>
        <a:p>
          <a:endParaRPr lang="en-GB"/>
        </a:p>
      </dgm:t>
    </dgm:pt>
    <dgm:pt modelId="{EF4807BA-464D-4CF1-BE3D-4146F9C1EDF4}" type="sibTrans" cxnId="{AD738DCE-5BAD-4E2F-86EE-65B44FD8DFE4}">
      <dgm:prSet/>
      <dgm:spPr/>
      <dgm:t>
        <a:bodyPr/>
        <a:lstStyle/>
        <a:p>
          <a:endParaRPr lang="en-GB"/>
        </a:p>
      </dgm:t>
    </dgm:pt>
    <dgm:pt modelId="{CFA3C1FA-91B0-41C2-BBBA-E85EF2D224A7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+/-</a:t>
          </a:r>
          <a:endParaRPr lang="en-GB" b="1" dirty="0"/>
        </a:p>
      </dgm:t>
    </dgm:pt>
    <dgm:pt modelId="{D3A7FF31-6471-4938-A4CC-971E573C17E0}" type="parTrans" cxnId="{41937A48-5177-4EDA-B643-ACD7205BE0F4}">
      <dgm:prSet/>
      <dgm:spPr/>
      <dgm:t>
        <a:bodyPr/>
        <a:lstStyle/>
        <a:p>
          <a:endParaRPr lang="en-GB"/>
        </a:p>
      </dgm:t>
    </dgm:pt>
    <dgm:pt modelId="{526B6F46-9880-481F-AD54-5D8096FA4E7B}" type="sibTrans" cxnId="{41937A48-5177-4EDA-B643-ACD7205BE0F4}">
      <dgm:prSet/>
      <dgm:spPr/>
      <dgm:t>
        <a:bodyPr/>
        <a:lstStyle/>
        <a:p>
          <a:endParaRPr lang="en-GB"/>
        </a:p>
      </dgm:t>
    </dgm:pt>
    <dgm:pt modelId="{F8F2F01A-C40A-45FF-953A-5E0545366A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.</a:t>
          </a:r>
          <a:endParaRPr lang="en-GB" b="1" dirty="0"/>
        </a:p>
      </dgm:t>
    </dgm:pt>
    <dgm:pt modelId="{833D46C9-98F3-4724-8934-190123B41D44}" type="parTrans" cxnId="{F1BDDACE-2A6C-41B7-A02E-119852C10149}">
      <dgm:prSet/>
      <dgm:spPr/>
      <dgm:t>
        <a:bodyPr/>
        <a:lstStyle/>
        <a:p>
          <a:endParaRPr lang="en-GB"/>
        </a:p>
      </dgm:t>
    </dgm:pt>
    <dgm:pt modelId="{2D431F71-1435-4E6F-8DD6-95A8EF6C8A42}" type="sibTrans" cxnId="{F1BDDACE-2A6C-41B7-A02E-119852C10149}">
      <dgm:prSet/>
      <dgm:spPr/>
      <dgm:t>
        <a:bodyPr/>
        <a:lstStyle/>
        <a:p>
          <a:endParaRPr lang="en-GB"/>
        </a:p>
      </dgm:t>
    </dgm:pt>
    <dgm:pt modelId="{DD6CE4AB-542A-4882-9DEF-A33E875F1AA4}" type="pres">
      <dgm:prSet presAssocID="{8D27E23C-BACD-45F5-808A-76696683D2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BDF2CAB-1CB1-4C7C-AD50-AF0C0447D0FD}" type="pres">
      <dgm:prSet presAssocID="{B06E93B9-F82C-4119-8B8D-B0A29DE1C936}" presName="node" presStyleLbl="node1" presStyleIdx="0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E37F15-2C65-4BA5-898F-736959E62381}" type="pres">
      <dgm:prSet presAssocID="{0906A697-AB2F-4FE9-8DBB-052C61AD476A}" presName="sibTrans" presStyleCnt="0"/>
      <dgm:spPr/>
    </dgm:pt>
    <dgm:pt modelId="{CC435A72-98AD-459A-9A37-F6D96206ADFC}" type="pres">
      <dgm:prSet presAssocID="{67D2BE5B-A73C-4E5C-9CEC-4CE6C60F46B3}" presName="node" presStyleLbl="node1" presStyleIdx="1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262869-4909-4EDE-A291-99F7BA3E87A0}" type="pres">
      <dgm:prSet presAssocID="{8060B63D-4771-4566-8BC1-5BADF8EBF688}" presName="sibTrans" presStyleCnt="0"/>
      <dgm:spPr/>
    </dgm:pt>
    <dgm:pt modelId="{204CDC33-DFD3-4B33-AE04-6059E05C05F0}" type="pres">
      <dgm:prSet presAssocID="{8C7F6B7B-8E66-4FD9-A9F0-D7B4FF8C5FAB}" presName="node" presStyleLbl="node1" presStyleIdx="2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2C66F8-0868-4ACB-86A8-FC8812A5459E}" type="pres">
      <dgm:prSet presAssocID="{D4E8FA4A-B0F5-43BE-B9C1-00403234D69F}" presName="sibTrans" presStyleCnt="0"/>
      <dgm:spPr/>
    </dgm:pt>
    <dgm:pt modelId="{EB9A2832-DD04-4990-BF78-89649CF19486}" type="pres">
      <dgm:prSet presAssocID="{56C61126-A48D-41B6-9CED-52E1CCFBC74F}" presName="node" presStyleLbl="node1" presStyleIdx="3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1677A11-C2ED-4659-8C3D-45BEDC45D320}" type="pres">
      <dgm:prSet presAssocID="{81DFD5AF-31C0-45F8-B560-A3D674DE125A}" presName="sibTrans" presStyleCnt="0"/>
      <dgm:spPr/>
    </dgm:pt>
    <dgm:pt modelId="{8527F190-996B-4A81-940C-17F60C959587}" type="pres">
      <dgm:prSet presAssocID="{01483B5E-AD8B-4B20-8333-391A41857EE6}" presName="node" presStyleLbl="node1" presStyleIdx="4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851A28-B2C4-40B7-9069-EEC37FEE3294}" type="pres">
      <dgm:prSet presAssocID="{3EEE84F5-B7C8-401F-914B-C39A31627CB3}" presName="sibTrans" presStyleCnt="0"/>
      <dgm:spPr/>
    </dgm:pt>
    <dgm:pt modelId="{B7437BB0-1B25-4BC3-851B-72891884433F}" type="pres">
      <dgm:prSet presAssocID="{D4D54C79-18D2-4AD5-A386-D0C9CA13AE25}" presName="node" presStyleLbl="node1" presStyleIdx="5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AAABB44-44A2-459F-9283-2DEE2808F34D}" type="pres">
      <dgm:prSet presAssocID="{0332E6DC-39E1-4AB5-8C37-8AC08C340A01}" presName="sibTrans" presStyleCnt="0"/>
      <dgm:spPr/>
    </dgm:pt>
    <dgm:pt modelId="{2F013D39-C769-4C3A-97E4-3CF5F071D352}" type="pres">
      <dgm:prSet presAssocID="{CCA39F7B-C5AF-4612-AB98-4B95511A22EA}" presName="node" presStyleLbl="node1" presStyleIdx="6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0ACA30-7F53-4494-B156-BE4832F52AAD}" type="pres">
      <dgm:prSet presAssocID="{90CAB08F-0202-4FAA-9E9E-55813CE479BA}" presName="sibTrans" presStyleCnt="0"/>
      <dgm:spPr/>
    </dgm:pt>
    <dgm:pt modelId="{5C215E64-7E10-4112-9DC5-664AF75C3C92}" type="pres">
      <dgm:prSet presAssocID="{DB77187A-B7CB-4EE8-801E-73D2A744F04D}" presName="node" presStyleLbl="node1" presStyleIdx="7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2F2122-768E-4B21-87C2-F0EB488CA8C3}" type="pres">
      <dgm:prSet presAssocID="{701D0B77-D315-4425-9201-358D9C7017CC}" presName="sibTrans" presStyleCnt="0"/>
      <dgm:spPr/>
    </dgm:pt>
    <dgm:pt modelId="{81293A58-E19E-42B7-BE94-482BB3051328}" type="pres">
      <dgm:prSet presAssocID="{FD8DB208-90D9-4CB5-BB22-D975066A2A3C}" presName="node" presStyleLbl="node1" presStyleIdx="8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3B8E38-0EEF-4F86-8182-5F6ED8441957}" type="pres">
      <dgm:prSet presAssocID="{1DCD55BC-6BA3-43E6-A294-A178F3023000}" presName="sibTrans" presStyleCnt="0"/>
      <dgm:spPr/>
    </dgm:pt>
    <dgm:pt modelId="{6E29F314-63BB-4B1A-BA76-9AE0D1804F31}" type="pres">
      <dgm:prSet presAssocID="{2EDD4820-0E40-492E-A1DC-B335B246021C}" presName="node" presStyleLbl="node1" presStyleIdx="9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A9B1021-DCEA-433D-A04E-A721583EB728}" type="pres">
      <dgm:prSet presAssocID="{EF4807BA-464D-4CF1-BE3D-4146F9C1EDF4}" presName="sibTrans" presStyleCnt="0"/>
      <dgm:spPr/>
    </dgm:pt>
    <dgm:pt modelId="{E6799E50-900D-465E-8AAF-80F499E221FC}" type="pres">
      <dgm:prSet presAssocID="{CFA3C1FA-91B0-41C2-BBBA-E85EF2D224A7}" presName="node" presStyleLbl="node1" presStyleIdx="10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27EE5D-AEDA-4A89-B31D-B121A8A484A0}" type="pres">
      <dgm:prSet presAssocID="{526B6F46-9880-481F-AD54-5D8096FA4E7B}" presName="sibTrans" presStyleCnt="0"/>
      <dgm:spPr/>
    </dgm:pt>
    <dgm:pt modelId="{CA383AE1-D46A-460D-A33E-C99F8C497E7E}" type="pres">
      <dgm:prSet presAssocID="{F8F2F01A-C40A-45FF-953A-5E0545366AB3}" presName="node" presStyleLbl="node1" presStyleIdx="11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4CEADD9-A7E8-4423-A608-21201AF4070B}" srcId="{8D27E23C-BACD-45F5-808A-76696683D254}" destId="{CCA39F7B-C5AF-4612-AB98-4B95511A22EA}" srcOrd="6" destOrd="0" parTransId="{7EB405A5-4F37-40DC-AF4F-B866400FD28A}" sibTransId="{90CAB08F-0202-4FAA-9E9E-55813CE479BA}"/>
    <dgm:cxn modelId="{D619D9C3-C3ED-446B-AA9E-88FF9E11D52E}" srcId="{8D27E23C-BACD-45F5-808A-76696683D254}" destId="{01483B5E-AD8B-4B20-8333-391A41857EE6}" srcOrd="4" destOrd="0" parTransId="{25B1B6FD-ED19-455C-B406-B2EC263FE4F3}" sibTransId="{3EEE84F5-B7C8-401F-914B-C39A31627CB3}"/>
    <dgm:cxn modelId="{3767824A-F1AC-4C80-A0FD-D10B58B260A4}" srcId="{8D27E23C-BACD-45F5-808A-76696683D254}" destId="{B06E93B9-F82C-4119-8B8D-B0A29DE1C936}" srcOrd="0" destOrd="0" parTransId="{143E515B-AE18-4812-B28D-870345F72EAA}" sibTransId="{0906A697-AB2F-4FE9-8DBB-052C61AD476A}"/>
    <dgm:cxn modelId="{86322BAD-6E0C-4913-B6E2-F0EF17D83E24}" srcId="{8D27E23C-BACD-45F5-808A-76696683D254}" destId="{DB77187A-B7CB-4EE8-801E-73D2A744F04D}" srcOrd="7" destOrd="0" parTransId="{D18A490E-3F76-43A3-B10B-D630A52DD718}" sibTransId="{701D0B77-D315-4425-9201-358D9C7017CC}"/>
    <dgm:cxn modelId="{9985CCCE-9238-49E9-A36D-E0DAD77CFAC6}" type="presOf" srcId="{2EDD4820-0E40-492E-A1DC-B335B246021C}" destId="{6E29F314-63BB-4B1A-BA76-9AE0D1804F31}" srcOrd="0" destOrd="0" presId="urn:microsoft.com/office/officeart/2005/8/layout/default"/>
    <dgm:cxn modelId="{414020D0-C4DB-4821-83B7-C17066D48A8C}" srcId="{8D27E23C-BACD-45F5-808A-76696683D254}" destId="{FD8DB208-90D9-4CB5-BB22-D975066A2A3C}" srcOrd="8" destOrd="0" parTransId="{E47F8B36-6BF1-4A0F-BA52-EF5005D7213D}" sibTransId="{1DCD55BC-6BA3-43E6-A294-A178F3023000}"/>
    <dgm:cxn modelId="{1D3B30CB-153A-4796-A4C5-E4AD5400472F}" srcId="{8D27E23C-BACD-45F5-808A-76696683D254}" destId="{56C61126-A48D-41B6-9CED-52E1CCFBC74F}" srcOrd="3" destOrd="0" parTransId="{0F9FFCCF-616A-4D7A-8806-18884E1C99BC}" sibTransId="{81DFD5AF-31C0-45F8-B560-A3D674DE125A}"/>
    <dgm:cxn modelId="{D0327C8D-20DB-418F-B7BE-B0B8A8D52E87}" type="presOf" srcId="{67D2BE5B-A73C-4E5C-9CEC-4CE6C60F46B3}" destId="{CC435A72-98AD-459A-9A37-F6D96206ADFC}" srcOrd="0" destOrd="0" presId="urn:microsoft.com/office/officeart/2005/8/layout/default"/>
    <dgm:cxn modelId="{A1A532AA-6613-47EC-89FD-56F24BB8718E}" type="presOf" srcId="{8D27E23C-BACD-45F5-808A-76696683D254}" destId="{DD6CE4AB-542A-4882-9DEF-A33E875F1AA4}" srcOrd="0" destOrd="0" presId="urn:microsoft.com/office/officeart/2005/8/layout/default"/>
    <dgm:cxn modelId="{46995667-E585-4250-AB4D-7035A4386E10}" type="presOf" srcId="{CCA39F7B-C5AF-4612-AB98-4B95511A22EA}" destId="{2F013D39-C769-4C3A-97E4-3CF5F071D352}" srcOrd="0" destOrd="0" presId="urn:microsoft.com/office/officeart/2005/8/layout/default"/>
    <dgm:cxn modelId="{41937A48-5177-4EDA-B643-ACD7205BE0F4}" srcId="{8D27E23C-BACD-45F5-808A-76696683D254}" destId="{CFA3C1FA-91B0-41C2-BBBA-E85EF2D224A7}" srcOrd="10" destOrd="0" parTransId="{D3A7FF31-6471-4938-A4CC-971E573C17E0}" sibTransId="{526B6F46-9880-481F-AD54-5D8096FA4E7B}"/>
    <dgm:cxn modelId="{7C147FA2-D93A-44ED-9DA4-7CD24BF12F51}" type="presOf" srcId="{D4D54C79-18D2-4AD5-A386-D0C9CA13AE25}" destId="{B7437BB0-1B25-4BC3-851B-72891884433F}" srcOrd="0" destOrd="0" presId="urn:microsoft.com/office/officeart/2005/8/layout/default"/>
    <dgm:cxn modelId="{589F333F-5E4A-4D2E-BC66-7D4BCF53AD3D}" type="presOf" srcId="{CFA3C1FA-91B0-41C2-BBBA-E85EF2D224A7}" destId="{E6799E50-900D-465E-8AAF-80F499E221FC}" srcOrd="0" destOrd="0" presId="urn:microsoft.com/office/officeart/2005/8/layout/default"/>
    <dgm:cxn modelId="{DDF91E9A-AEF9-4D3F-98E5-062DD5CA063E}" type="presOf" srcId="{DB77187A-B7CB-4EE8-801E-73D2A744F04D}" destId="{5C215E64-7E10-4112-9DC5-664AF75C3C92}" srcOrd="0" destOrd="0" presId="urn:microsoft.com/office/officeart/2005/8/layout/default"/>
    <dgm:cxn modelId="{761E690D-C700-45C0-81C5-6DF50ABD1E84}" type="presOf" srcId="{8C7F6B7B-8E66-4FD9-A9F0-D7B4FF8C5FAB}" destId="{204CDC33-DFD3-4B33-AE04-6059E05C05F0}" srcOrd="0" destOrd="0" presId="urn:microsoft.com/office/officeart/2005/8/layout/default"/>
    <dgm:cxn modelId="{AD738DCE-5BAD-4E2F-86EE-65B44FD8DFE4}" srcId="{8D27E23C-BACD-45F5-808A-76696683D254}" destId="{2EDD4820-0E40-492E-A1DC-B335B246021C}" srcOrd="9" destOrd="0" parTransId="{CCDAF28B-44C3-4DE8-9498-D6EAB628412E}" sibTransId="{EF4807BA-464D-4CF1-BE3D-4146F9C1EDF4}"/>
    <dgm:cxn modelId="{CDC1D429-B35D-45B1-A58B-BCF0286B0EC4}" srcId="{8D27E23C-BACD-45F5-808A-76696683D254}" destId="{8C7F6B7B-8E66-4FD9-A9F0-D7B4FF8C5FAB}" srcOrd="2" destOrd="0" parTransId="{259F0E86-C4EA-4168-B4BA-D8A46127AE5E}" sibTransId="{D4E8FA4A-B0F5-43BE-B9C1-00403234D69F}"/>
    <dgm:cxn modelId="{E8FB0902-AE01-4AA4-B56C-3A2E40DCC366}" type="presOf" srcId="{F8F2F01A-C40A-45FF-953A-5E0545366AB3}" destId="{CA383AE1-D46A-460D-A33E-C99F8C497E7E}" srcOrd="0" destOrd="0" presId="urn:microsoft.com/office/officeart/2005/8/layout/default"/>
    <dgm:cxn modelId="{03DC18EE-EFAE-442F-B289-06942B0740C4}" type="presOf" srcId="{B06E93B9-F82C-4119-8B8D-B0A29DE1C936}" destId="{8BDF2CAB-1CB1-4C7C-AD50-AF0C0447D0FD}" srcOrd="0" destOrd="0" presId="urn:microsoft.com/office/officeart/2005/8/layout/default"/>
    <dgm:cxn modelId="{7E0DDB6D-46CF-4460-BD2B-AA4180596B60}" srcId="{8D27E23C-BACD-45F5-808A-76696683D254}" destId="{67D2BE5B-A73C-4E5C-9CEC-4CE6C60F46B3}" srcOrd="1" destOrd="0" parTransId="{4FAFE0E5-1584-4379-9C06-A2554933E646}" sibTransId="{8060B63D-4771-4566-8BC1-5BADF8EBF688}"/>
    <dgm:cxn modelId="{EA66965F-13EA-42A0-9B80-4FEEA1731A81}" type="presOf" srcId="{56C61126-A48D-41B6-9CED-52E1CCFBC74F}" destId="{EB9A2832-DD04-4990-BF78-89649CF19486}" srcOrd="0" destOrd="0" presId="urn:microsoft.com/office/officeart/2005/8/layout/default"/>
    <dgm:cxn modelId="{682BE20A-0980-44DD-8F77-481452442725}" type="presOf" srcId="{FD8DB208-90D9-4CB5-BB22-D975066A2A3C}" destId="{81293A58-E19E-42B7-BE94-482BB3051328}" srcOrd="0" destOrd="0" presId="urn:microsoft.com/office/officeart/2005/8/layout/default"/>
    <dgm:cxn modelId="{F1BDDACE-2A6C-41B7-A02E-119852C10149}" srcId="{8D27E23C-BACD-45F5-808A-76696683D254}" destId="{F8F2F01A-C40A-45FF-953A-5E0545366AB3}" srcOrd="11" destOrd="0" parTransId="{833D46C9-98F3-4724-8934-190123B41D44}" sibTransId="{2D431F71-1435-4E6F-8DD6-95A8EF6C8A42}"/>
    <dgm:cxn modelId="{DD74C816-C5B0-44C1-9EF5-E35C3CA652D5}" type="presOf" srcId="{01483B5E-AD8B-4B20-8333-391A41857EE6}" destId="{8527F190-996B-4A81-940C-17F60C959587}" srcOrd="0" destOrd="0" presId="urn:microsoft.com/office/officeart/2005/8/layout/default"/>
    <dgm:cxn modelId="{9E05509C-0127-44C2-8E9B-33D6CBC49263}" srcId="{8D27E23C-BACD-45F5-808A-76696683D254}" destId="{D4D54C79-18D2-4AD5-A386-D0C9CA13AE25}" srcOrd="5" destOrd="0" parTransId="{64FD52BE-8929-44CB-A5BC-CDCCB518842C}" sibTransId="{0332E6DC-39E1-4AB5-8C37-8AC08C340A01}"/>
    <dgm:cxn modelId="{78E3C81C-0D8C-4223-8C2F-379AEC41ECF6}" type="presParOf" srcId="{DD6CE4AB-542A-4882-9DEF-A33E875F1AA4}" destId="{8BDF2CAB-1CB1-4C7C-AD50-AF0C0447D0FD}" srcOrd="0" destOrd="0" presId="urn:microsoft.com/office/officeart/2005/8/layout/default"/>
    <dgm:cxn modelId="{1F51CF3F-5EA8-4E2D-B972-50DED29B4873}" type="presParOf" srcId="{DD6CE4AB-542A-4882-9DEF-A33E875F1AA4}" destId="{36E37F15-2C65-4BA5-898F-736959E62381}" srcOrd="1" destOrd="0" presId="urn:microsoft.com/office/officeart/2005/8/layout/default"/>
    <dgm:cxn modelId="{44D4640B-3460-40ED-B112-287C07BECE62}" type="presParOf" srcId="{DD6CE4AB-542A-4882-9DEF-A33E875F1AA4}" destId="{CC435A72-98AD-459A-9A37-F6D96206ADFC}" srcOrd="2" destOrd="0" presId="urn:microsoft.com/office/officeart/2005/8/layout/default"/>
    <dgm:cxn modelId="{5E385179-E40D-4A07-8FD3-C2324F98D57D}" type="presParOf" srcId="{DD6CE4AB-542A-4882-9DEF-A33E875F1AA4}" destId="{FF262869-4909-4EDE-A291-99F7BA3E87A0}" srcOrd="3" destOrd="0" presId="urn:microsoft.com/office/officeart/2005/8/layout/default"/>
    <dgm:cxn modelId="{E7CEC414-2120-46EF-A48F-FEFDB6DB5784}" type="presParOf" srcId="{DD6CE4AB-542A-4882-9DEF-A33E875F1AA4}" destId="{204CDC33-DFD3-4B33-AE04-6059E05C05F0}" srcOrd="4" destOrd="0" presId="urn:microsoft.com/office/officeart/2005/8/layout/default"/>
    <dgm:cxn modelId="{9C138B94-C7E8-410B-AA36-62585A889743}" type="presParOf" srcId="{DD6CE4AB-542A-4882-9DEF-A33E875F1AA4}" destId="{2A2C66F8-0868-4ACB-86A8-FC8812A5459E}" srcOrd="5" destOrd="0" presId="urn:microsoft.com/office/officeart/2005/8/layout/default"/>
    <dgm:cxn modelId="{A8245B02-8691-43D8-87B7-98DA0989429D}" type="presParOf" srcId="{DD6CE4AB-542A-4882-9DEF-A33E875F1AA4}" destId="{EB9A2832-DD04-4990-BF78-89649CF19486}" srcOrd="6" destOrd="0" presId="urn:microsoft.com/office/officeart/2005/8/layout/default"/>
    <dgm:cxn modelId="{F224DEC1-E6D6-410E-A270-B97763B31D76}" type="presParOf" srcId="{DD6CE4AB-542A-4882-9DEF-A33E875F1AA4}" destId="{F1677A11-C2ED-4659-8C3D-45BEDC45D320}" srcOrd="7" destOrd="0" presId="urn:microsoft.com/office/officeart/2005/8/layout/default"/>
    <dgm:cxn modelId="{FDB5540F-652E-49BF-AB31-3A9979DBFC29}" type="presParOf" srcId="{DD6CE4AB-542A-4882-9DEF-A33E875F1AA4}" destId="{8527F190-996B-4A81-940C-17F60C959587}" srcOrd="8" destOrd="0" presId="urn:microsoft.com/office/officeart/2005/8/layout/default"/>
    <dgm:cxn modelId="{2B8B1018-5324-44A7-9C0A-02B415F5C619}" type="presParOf" srcId="{DD6CE4AB-542A-4882-9DEF-A33E875F1AA4}" destId="{FC851A28-B2C4-40B7-9069-EEC37FEE3294}" srcOrd="9" destOrd="0" presId="urn:microsoft.com/office/officeart/2005/8/layout/default"/>
    <dgm:cxn modelId="{DA3B7D08-FF61-4951-BD79-700F38743690}" type="presParOf" srcId="{DD6CE4AB-542A-4882-9DEF-A33E875F1AA4}" destId="{B7437BB0-1B25-4BC3-851B-72891884433F}" srcOrd="10" destOrd="0" presId="urn:microsoft.com/office/officeart/2005/8/layout/default"/>
    <dgm:cxn modelId="{2228D626-C4DB-43EA-BB40-F8290FAC5652}" type="presParOf" srcId="{DD6CE4AB-542A-4882-9DEF-A33E875F1AA4}" destId="{6AAABB44-44A2-459F-9283-2DEE2808F34D}" srcOrd="11" destOrd="0" presId="urn:microsoft.com/office/officeart/2005/8/layout/default"/>
    <dgm:cxn modelId="{1D767E75-2614-41B9-9E30-9F4EBA875A83}" type="presParOf" srcId="{DD6CE4AB-542A-4882-9DEF-A33E875F1AA4}" destId="{2F013D39-C769-4C3A-97E4-3CF5F071D352}" srcOrd="12" destOrd="0" presId="urn:microsoft.com/office/officeart/2005/8/layout/default"/>
    <dgm:cxn modelId="{169F5202-620E-4563-94BF-7152DEED786A}" type="presParOf" srcId="{DD6CE4AB-542A-4882-9DEF-A33E875F1AA4}" destId="{140ACA30-7F53-4494-B156-BE4832F52AAD}" srcOrd="13" destOrd="0" presId="urn:microsoft.com/office/officeart/2005/8/layout/default"/>
    <dgm:cxn modelId="{B0343C4F-2ACC-4734-9D6E-6D8EACFBD4B5}" type="presParOf" srcId="{DD6CE4AB-542A-4882-9DEF-A33E875F1AA4}" destId="{5C215E64-7E10-4112-9DC5-664AF75C3C92}" srcOrd="14" destOrd="0" presId="urn:microsoft.com/office/officeart/2005/8/layout/default"/>
    <dgm:cxn modelId="{74528432-7214-44C8-94E4-4D3C20913FD1}" type="presParOf" srcId="{DD6CE4AB-542A-4882-9DEF-A33E875F1AA4}" destId="{3F2F2122-768E-4B21-87C2-F0EB488CA8C3}" srcOrd="15" destOrd="0" presId="urn:microsoft.com/office/officeart/2005/8/layout/default"/>
    <dgm:cxn modelId="{BA433800-5889-4A50-ACC6-44905E939401}" type="presParOf" srcId="{DD6CE4AB-542A-4882-9DEF-A33E875F1AA4}" destId="{81293A58-E19E-42B7-BE94-482BB3051328}" srcOrd="16" destOrd="0" presId="urn:microsoft.com/office/officeart/2005/8/layout/default"/>
    <dgm:cxn modelId="{0EA57376-8DE7-4B13-A345-507949583A07}" type="presParOf" srcId="{DD6CE4AB-542A-4882-9DEF-A33E875F1AA4}" destId="{E13B8E38-0EEF-4F86-8182-5F6ED8441957}" srcOrd="17" destOrd="0" presId="urn:microsoft.com/office/officeart/2005/8/layout/default"/>
    <dgm:cxn modelId="{880AAF48-B536-40F8-8471-DAA7CBEE3DE2}" type="presParOf" srcId="{DD6CE4AB-542A-4882-9DEF-A33E875F1AA4}" destId="{6E29F314-63BB-4B1A-BA76-9AE0D1804F31}" srcOrd="18" destOrd="0" presId="urn:microsoft.com/office/officeart/2005/8/layout/default"/>
    <dgm:cxn modelId="{8624408E-4288-419B-BE8F-48DB3A80C0F8}" type="presParOf" srcId="{DD6CE4AB-542A-4882-9DEF-A33E875F1AA4}" destId="{6A9B1021-DCEA-433D-A04E-A721583EB728}" srcOrd="19" destOrd="0" presId="urn:microsoft.com/office/officeart/2005/8/layout/default"/>
    <dgm:cxn modelId="{42CC86CF-EDE7-464C-9ACF-7370BC5AAA9B}" type="presParOf" srcId="{DD6CE4AB-542A-4882-9DEF-A33E875F1AA4}" destId="{E6799E50-900D-465E-8AAF-80F499E221FC}" srcOrd="20" destOrd="0" presId="urn:microsoft.com/office/officeart/2005/8/layout/default"/>
    <dgm:cxn modelId="{73B9D262-B048-478A-A45E-DCE105A80341}" type="presParOf" srcId="{DD6CE4AB-542A-4882-9DEF-A33E875F1AA4}" destId="{0527EE5D-AEDA-4A89-B31D-B121A8A484A0}" srcOrd="21" destOrd="0" presId="urn:microsoft.com/office/officeart/2005/8/layout/default"/>
    <dgm:cxn modelId="{C4B702CB-B03E-4073-9411-54A2F0C20DFF}" type="presParOf" srcId="{DD6CE4AB-542A-4882-9DEF-A33E875F1AA4}" destId="{CA383AE1-D46A-460D-A33E-C99F8C497E7E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27E23C-BACD-45F5-808A-76696683D25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6E93B9-F82C-4119-8B8D-B0A29DE1C936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1</a:t>
          </a:r>
          <a:endParaRPr lang="en-GB" b="1" dirty="0"/>
        </a:p>
      </dgm:t>
    </dgm:pt>
    <dgm:pt modelId="{143E515B-AE18-4812-B28D-870345F72EAA}" type="parTrans" cxnId="{3767824A-F1AC-4C80-A0FD-D10B58B260A4}">
      <dgm:prSet/>
      <dgm:spPr/>
      <dgm:t>
        <a:bodyPr/>
        <a:lstStyle/>
        <a:p>
          <a:endParaRPr lang="en-GB"/>
        </a:p>
      </dgm:t>
    </dgm:pt>
    <dgm:pt modelId="{0906A697-AB2F-4FE9-8DBB-052C61AD476A}" type="sibTrans" cxnId="{3767824A-F1AC-4C80-A0FD-D10B58B260A4}">
      <dgm:prSet/>
      <dgm:spPr/>
      <dgm:t>
        <a:bodyPr/>
        <a:lstStyle/>
        <a:p>
          <a:endParaRPr lang="en-GB"/>
        </a:p>
      </dgm:t>
    </dgm:pt>
    <dgm:pt modelId="{67D2BE5B-A73C-4E5C-9CEC-4CE6C60F46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2</a:t>
          </a:r>
          <a:endParaRPr lang="en-GB" b="1" dirty="0"/>
        </a:p>
      </dgm:t>
    </dgm:pt>
    <dgm:pt modelId="{4FAFE0E5-1584-4379-9C06-A2554933E646}" type="parTrans" cxnId="{7E0DDB6D-46CF-4460-BD2B-AA4180596B60}">
      <dgm:prSet/>
      <dgm:spPr/>
      <dgm:t>
        <a:bodyPr/>
        <a:lstStyle/>
        <a:p>
          <a:endParaRPr lang="en-GB"/>
        </a:p>
      </dgm:t>
    </dgm:pt>
    <dgm:pt modelId="{8060B63D-4771-4566-8BC1-5BADF8EBF688}" type="sibTrans" cxnId="{7E0DDB6D-46CF-4460-BD2B-AA4180596B60}">
      <dgm:prSet/>
      <dgm:spPr/>
      <dgm:t>
        <a:bodyPr/>
        <a:lstStyle/>
        <a:p>
          <a:endParaRPr lang="en-GB"/>
        </a:p>
      </dgm:t>
    </dgm:pt>
    <dgm:pt modelId="{8C7F6B7B-8E66-4FD9-A9F0-D7B4FF8C5FAB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3</a:t>
          </a:r>
          <a:endParaRPr lang="en-GB" b="1" dirty="0"/>
        </a:p>
      </dgm:t>
    </dgm:pt>
    <dgm:pt modelId="{259F0E86-C4EA-4168-B4BA-D8A46127AE5E}" type="parTrans" cxnId="{CDC1D429-B35D-45B1-A58B-BCF0286B0EC4}">
      <dgm:prSet/>
      <dgm:spPr/>
      <dgm:t>
        <a:bodyPr/>
        <a:lstStyle/>
        <a:p>
          <a:endParaRPr lang="en-GB"/>
        </a:p>
      </dgm:t>
    </dgm:pt>
    <dgm:pt modelId="{D4E8FA4A-B0F5-43BE-B9C1-00403234D69F}" type="sibTrans" cxnId="{CDC1D429-B35D-45B1-A58B-BCF0286B0EC4}">
      <dgm:prSet/>
      <dgm:spPr/>
      <dgm:t>
        <a:bodyPr/>
        <a:lstStyle/>
        <a:p>
          <a:endParaRPr lang="en-GB"/>
        </a:p>
      </dgm:t>
    </dgm:pt>
    <dgm:pt modelId="{56C61126-A48D-41B6-9CED-52E1CCFBC74F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4</a:t>
          </a:r>
          <a:endParaRPr lang="en-GB" b="1" dirty="0"/>
        </a:p>
      </dgm:t>
    </dgm:pt>
    <dgm:pt modelId="{0F9FFCCF-616A-4D7A-8806-18884E1C99BC}" type="parTrans" cxnId="{1D3B30CB-153A-4796-A4C5-E4AD5400472F}">
      <dgm:prSet/>
      <dgm:spPr/>
      <dgm:t>
        <a:bodyPr/>
        <a:lstStyle/>
        <a:p>
          <a:endParaRPr lang="en-GB"/>
        </a:p>
      </dgm:t>
    </dgm:pt>
    <dgm:pt modelId="{81DFD5AF-31C0-45F8-B560-A3D674DE125A}" type="sibTrans" cxnId="{1D3B30CB-153A-4796-A4C5-E4AD5400472F}">
      <dgm:prSet/>
      <dgm:spPr/>
      <dgm:t>
        <a:bodyPr/>
        <a:lstStyle/>
        <a:p>
          <a:endParaRPr lang="en-GB"/>
        </a:p>
      </dgm:t>
    </dgm:pt>
    <dgm:pt modelId="{01483B5E-AD8B-4B20-8333-391A41857EE6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5</a:t>
          </a:r>
          <a:endParaRPr lang="en-GB" b="1" dirty="0"/>
        </a:p>
      </dgm:t>
    </dgm:pt>
    <dgm:pt modelId="{25B1B6FD-ED19-455C-B406-B2EC263FE4F3}" type="parTrans" cxnId="{D619D9C3-C3ED-446B-AA9E-88FF9E11D52E}">
      <dgm:prSet/>
      <dgm:spPr/>
      <dgm:t>
        <a:bodyPr/>
        <a:lstStyle/>
        <a:p>
          <a:endParaRPr lang="en-GB"/>
        </a:p>
      </dgm:t>
    </dgm:pt>
    <dgm:pt modelId="{3EEE84F5-B7C8-401F-914B-C39A31627CB3}" type="sibTrans" cxnId="{D619D9C3-C3ED-446B-AA9E-88FF9E11D52E}">
      <dgm:prSet/>
      <dgm:spPr/>
      <dgm:t>
        <a:bodyPr/>
        <a:lstStyle/>
        <a:p>
          <a:endParaRPr lang="en-GB"/>
        </a:p>
      </dgm:t>
    </dgm:pt>
    <dgm:pt modelId="{D4D54C79-18D2-4AD5-A386-D0C9CA13AE25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6</a:t>
          </a:r>
          <a:endParaRPr lang="en-GB" b="1" dirty="0"/>
        </a:p>
      </dgm:t>
    </dgm:pt>
    <dgm:pt modelId="{64FD52BE-8929-44CB-A5BC-CDCCB518842C}" type="parTrans" cxnId="{9E05509C-0127-44C2-8E9B-33D6CBC49263}">
      <dgm:prSet/>
      <dgm:spPr/>
      <dgm:t>
        <a:bodyPr/>
        <a:lstStyle/>
        <a:p>
          <a:endParaRPr lang="en-GB"/>
        </a:p>
      </dgm:t>
    </dgm:pt>
    <dgm:pt modelId="{0332E6DC-39E1-4AB5-8C37-8AC08C340A01}" type="sibTrans" cxnId="{9E05509C-0127-44C2-8E9B-33D6CBC49263}">
      <dgm:prSet/>
      <dgm:spPr/>
      <dgm:t>
        <a:bodyPr/>
        <a:lstStyle/>
        <a:p>
          <a:endParaRPr lang="en-GB"/>
        </a:p>
      </dgm:t>
    </dgm:pt>
    <dgm:pt modelId="{CCA39F7B-C5AF-4612-AB98-4B95511A22E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7</a:t>
          </a:r>
          <a:endParaRPr lang="en-GB" b="1" dirty="0"/>
        </a:p>
      </dgm:t>
    </dgm:pt>
    <dgm:pt modelId="{7EB405A5-4F37-40DC-AF4F-B866400FD28A}" type="parTrans" cxnId="{34CEADD9-A7E8-4423-A608-21201AF4070B}">
      <dgm:prSet/>
      <dgm:spPr/>
      <dgm:t>
        <a:bodyPr/>
        <a:lstStyle/>
        <a:p>
          <a:endParaRPr lang="en-GB"/>
        </a:p>
      </dgm:t>
    </dgm:pt>
    <dgm:pt modelId="{90CAB08F-0202-4FAA-9E9E-55813CE479BA}" type="sibTrans" cxnId="{34CEADD9-A7E8-4423-A608-21201AF4070B}">
      <dgm:prSet/>
      <dgm:spPr/>
      <dgm:t>
        <a:bodyPr/>
        <a:lstStyle/>
        <a:p>
          <a:endParaRPr lang="en-GB"/>
        </a:p>
      </dgm:t>
    </dgm:pt>
    <dgm:pt modelId="{DB77187A-B7CB-4EE8-801E-73D2A744F04D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8</a:t>
          </a:r>
          <a:endParaRPr lang="en-GB" b="1" dirty="0"/>
        </a:p>
      </dgm:t>
    </dgm:pt>
    <dgm:pt modelId="{D18A490E-3F76-43A3-B10B-D630A52DD718}" type="parTrans" cxnId="{86322BAD-6E0C-4913-B6E2-F0EF17D83E24}">
      <dgm:prSet/>
      <dgm:spPr/>
      <dgm:t>
        <a:bodyPr/>
        <a:lstStyle/>
        <a:p>
          <a:endParaRPr lang="en-GB"/>
        </a:p>
      </dgm:t>
    </dgm:pt>
    <dgm:pt modelId="{701D0B77-D315-4425-9201-358D9C7017CC}" type="sibTrans" cxnId="{86322BAD-6E0C-4913-B6E2-F0EF17D83E24}">
      <dgm:prSet/>
      <dgm:spPr/>
      <dgm:t>
        <a:bodyPr/>
        <a:lstStyle/>
        <a:p>
          <a:endParaRPr lang="en-GB"/>
        </a:p>
      </dgm:t>
    </dgm:pt>
    <dgm:pt modelId="{FD8DB208-90D9-4CB5-BB22-D975066A2A3C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9</a:t>
          </a:r>
          <a:endParaRPr lang="en-GB" b="1" dirty="0"/>
        </a:p>
      </dgm:t>
    </dgm:pt>
    <dgm:pt modelId="{E47F8B36-6BF1-4A0F-BA52-EF5005D7213D}" type="parTrans" cxnId="{414020D0-C4DB-4821-83B7-C17066D48A8C}">
      <dgm:prSet/>
      <dgm:spPr/>
      <dgm:t>
        <a:bodyPr/>
        <a:lstStyle/>
        <a:p>
          <a:endParaRPr lang="en-GB"/>
        </a:p>
      </dgm:t>
    </dgm:pt>
    <dgm:pt modelId="{1DCD55BC-6BA3-43E6-A294-A178F3023000}" type="sibTrans" cxnId="{414020D0-C4DB-4821-83B7-C17066D48A8C}">
      <dgm:prSet/>
      <dgm:spPr/>
      <dgm:t>
        <a:bodyPr/>
        <a:lstStyle/>
        <a:p>
          <a:endParaRPr lang="en-GB"/>
        </a:p>
      </dgm:t>
    </dgm:pt>
    <dgm:pt modelId="{2EDD4820-0E40-492E-A1DC-B335B246021C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0</a:t>
          </a:r>
          <a:endParaRPr lang="en-GB" b="1" dirty="0"/>
        </a:p>
      </dgm:t>
    </dgm:pt>
    <dgm:pt modelId="{CCDAF28B-44C3-4DE8-9498-D6EAB628412E}" type="parTrans" cxnId="{AD738DCE-5BAD-4E2F-86EE-65B44FD8DFE4}">
      <dgm:prSet/>
      <dgm:spPr/>
      <dgm:t>
        <a:bodyPr/>
        <a:lstStyle/>
        <a:p>
          <a:endParaRPr lang="en-GB"/>
        </a:p>
      </dgm:t>
    </dgm:pt>
    <dgm:pt modelId="{EF4807BA-464D-4CF1-BE3D-4146F9C1EDF4}" type="sibTrans" cxnId="{AD738DCE-5BAD-4E2F-86EE-65B44FD8DFE4}">
      <dgm:prSet/>
      <dgm:spPr/>
      <dgm:t>
        <a:bodyPr/>
        <a:lstStyle/>
        <a:p>
          <a:endParaRPr lang="en-GB"/>
        </a:p>
      </dgm:t>
    </dgm:pt>
    <dgm:pt modelId="{CFA3C1FA-91B0-41C2-BBBA-E85EF2D224A7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+/-</a:t>
          </a:r>
          <a:endParaRPr lang="en-GB" b="1" dirty="0"/>
        </a:p>
      </dgm:t>
    </dgm:pt>
    <dgm:pt modelId="{D3A7FF31-6471-4938-A4CC-971E573C17E0}" type="parTrans" cxnId="{41937A48-5177-4EDA-B643-ACD7205BE0F4}">
      <dgm:prSet/>
      <dgm:spPr/>
      <dgm:t>
        <a:bodyPr/>
        <a:lstStyle/>
        <a:p>
          <a:endParaRPr lang="en-GB"/>
        </a:p>
      </dgm:t>
    </dgm:pt>
    <dgm:pt modelId="{526B6F46-9880-481F-AD54-5D8096FA4E7B}" type="sibTrans" cxnId="{41937A48-5177-4EDA-B643-ACD7205BE0F4}">
      <dgm:prSet/>
      <dgm:spPr/>
      <dgm:t>
        <a:bodyPr/>
        <a:lstStyle/>
        <a:p>
          <a:endParaRPr lang="en-GB"/>
        </a:p>
      </dgm:t>
    </dgm:pt>
    <dgm:pt modelId="{F8F2F01A-C40A-45FF-953A-5E0545366A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dirty="0" smtClean="0"/>
            <a:t>.</a:t>
          </a:r>
          <a:endParaRPr lang="en-GB" b="1" dirty="0"/>
        </a:p>
      </dgm:t>
    </dgm:pt>
    <dgm:pt modelId="{833D46C9-98F3-4724-8934-190123B41D44}" type="parTrans" cxnId="{F1BDDACE-2A6C-41B7-A02E-119852C10149}">
      <dgm:prSet/>
      <dgm:spPr/>
      <dgm:t>
        <a:bodyPr/>
        <a:lstStyle/>
        <a:p>
          <a:endParaRPr lang="en-GB"/>
        </a:p>
      </dgm:t>
    </dgm:pt>
    <dgm:pt modelId="{2D431F71-1435-4E6F-8DD6-95A8EF6C8A42}" type="sibTrans" cxnId="{F1BDDACE-2A6C-41B7-A02E-119852C10149}">
      <dgm:prSet/>
      <dgm:spPr/>
      <dgm:t>
        <a:bodyPr/>
        <a:lstStyle/>
        <a:p>
          <a:endParaRPr lang="en-GB"/>
        </a:p>
      </dgm:t>
    </dgm:pt>
    <dgm:pt modelId="{DD6CE4AB-542A-4882-9DEF-A33E875F1AA4}" type="pres">
      <dgm:prSet presAssocID="{8D27E23C-BACD-45F5-808A-76696683D2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BDF2CAB-1CB1-4C7C-AD50-AF0C0447D0FD}" type="pres">
      <dgm:prSet presAssocID="{B06E93B9-F82C-4119-8B8D-B0A29DE1C936}" presName="node" presStyleLbl="node1" presStyleIdx="0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E37F15-2C65-4BA5-898F-736959E62381}" type="pres">
      <dgm:prSet presAssocID="{0906A697-AB2F-4FE9-8DBB-052C61AD476A}" presName="sibTrans" presStyleCnt="0"/>
      <dgm:spPr/>
    </dgm:pt>
    <dgm:pt modelId="{CC435A72-98AD-459A-9A37-F6D96206ADFC}" type="pres">
      <dgm:prSet presAssocID="{67D2BE5B-A73C-4E5C-9CEC-4CE6C60F46B3}" presName="node" presStyleLbl="node1" presStyleIdx="1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262869-4909-4EDE-A291-99F7BA3E87A0}" type="pres">
      <dgm:prSet presAssocID="{8060B63D-4771-4566-8BC1-5BADF8EBF688}" presName="sibTrans" presStyleCnt="0"/>
      <dgm:spPr/>
    </dgm:pt>
    <dgm:pt modelId="{204CDC33-DFD3-4B33-AE04-6059E05C05F0}" type="pres">
      <dgm:prSet presAssocID="{8C7F6B7B-8E66-4FD9-A9F0-D7B4FF8C5FAB}" presName="node" presStyleLbl="node1" presStyleIdx="2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2C66F8-0868-4ACB-86A8-FC8812A5459E}" type="pres">
      <dgm:prSet presAssocID="{D4E8FA4A-B0F5-43BE-B9C1-00403234D69F}" presName="sibTrans" presStyleCnt="0"/>
      <dgm:spPr/>
    </dgm:pt>
    <dgm:pt modelId="{EB9A2832-DD04-4990-BF78-89649CF19486}" type="pres">
      <dgm:prSet presAssocID="{56C61126-A48D-41B6-9CED-52E1CCFBC74F}" presName="node" presStyleLbl="node1" presStyleIdx="3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1677A11-C2ED-4659-8C3D-45BEDC45D320}" type="pres">
      <dgm:prSet presAssocID="{81DFD5AF-31C0-45F8-B560-A3D674DE125A}" presName="sibTrans" presStyleCnt="0"/>
      <dgm:spPr/>
    </dgm:pt>
    <dgm:pt modelId="{8527F190-996B-4A81-940C-17F60C959587}" type="pres">
      <dgm:prSet presAssocID="{01483B5E-AD8B-4B20-8333-391A41857EE6}" presName="node" presStyleLbl="node1" presStyleIdx="4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851A28-B2C4-40B7-9069-EEC37FEE3294}" type="pres">
      <dgm:prSet presAssocID="{3EEE84F5-B7C8-401F-914B-C39A31627CB3}" presName="sibTrans" presStyleCnt="0"/>
      <dgm:spPr/>
    </dgm:pt>
    <dgm:pt modelId="{B7437BB0-1B25-4BC3-851B-72891884433F}" type="pres">
      <dgm:prSet presAssocID="{D4D54C79-18D2-4AD5-A386-D0C9CA13AE25}" presName="node" presStyleLbl="node1" presStyleIdx="5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AAABB44-44A2-459F-9283-2DEE2808F34D}" type="pres">
      <dgm:prSet presAssocID="{0332E6DC-39E1-4AB5-8C37-8AC08C340A01}" presName="sibTrans" presStyleCnt="0"/>
      <dgm:spPr/>
    </dgm:pt>
    <dgm:pt modelId="{2F013D39-C769-4C3A-97E4-3CF5F071D352}" type="pres">
      <dgm:prSet presAssocID="{CCA39F7B-C5AF-4612-AB98-4B95511A22EA}" presName="node" presStyleLbl="node1" presStyleIdx="6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0ACA30-7F53-4494-B156-BE4832F52AAD}" type="pres">
      <dgm:prSet presAssocID="{90CAB08F-0202-4FAA-9E9E-55813CE479BA}" presName="sibTrans" presStyleCnt="0"/>
      <dgm:spPr/>
    </dgm:pt>
    <dgm:pt modelId="{5C215E64-7E10-4112-9DC5-664AF75C3C92}" type="pres">
      <dgm:prSet presAssocID="{DB77187A-B7CB-4EE8-801E-73D2A744F04D}" presName="node" presStyleLbl="node1" presStyleIdx="7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2F2122-768E-4B21-87C2-F0EB488CA8C3}" type="pres">
      <dgm:prSet presAssocID="{701D0B77-D315-4425-9201-358D9C7017CC}" presName="sibTrans" presStyleCnt="0"/>
      <dgm:spPr/>
    </dgm:pt>
    <dgm:pt modelId="{81293A58-E19E-42B7-BE94-482BB3051328}" type="pres">
      <dgm:prSet presAssocID="{FD8DB208-90D9-4CB5-BB22-D975066A2A3C}" presName="node" presStyleLbl="node1" presStyleIdx="8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3B8E38-0EEF-4F86-8182-5F6ED8441957}" type="pres">
      <dgm:prSet presAssocID="{1DCD55BC-6BA3-43E6-A294-A178F3023000}" presName="sibTrans" presStyleCnt="0"/>
      <dgm:spPr/>
    </dgm:pt>
    <dgm:pt modelId="{6E29F314-63BB-4B1A-BA76-9AE0D1804F31}" type="pres">
      <dgm:prSet presAssocID="{2EDD4820-0E40-492E-A1DC-B335B246021C}" presName="node" presStyleLbl="node1" presStyleIdx="9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A9B1021-DCEA-433D-A04E-A721583EB728}" type="pres">
      <dgm:prSet presAssocID="{EF4807BA-464D-4CF1-BE3D-4146F9C1EDF4}" presName="sibTrans" presStyleCnt="0"/>
      <dgm:spPr/>
    </dgm:pt>
    <dgm:pt modelId="{E6799E50-900D-465E-8AAF-80F499E221FC}" type="pres">
      <dgm:prSet presAssocID="{CFA3C1FA-91B0-41C2-BBBA-E85EF2D224A7}" presName="node" presStyleLbl="node1" presStyleIdx="10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27EE5D-AEDA-4A89-B31D-B121A8A484A0}" type="pres">
      <dgm:prSet presAssocID="{526B6F46-9880-481F-AD54-5D8096FA4E7B}" presName="sibTrans" presStyleCnt="0"/>
      <dgm:spPr/>
    </dgm:pt>
    <dgm:pt modelId="{CA383AE1-D46A-460D-A33E-C99F8C497E7E}" type="pres">
      <dgm:prSet presAssocID="{F8F2F01A-C40A-45FF-953A-5E0545366AB3}" presName="node" presStyleLbl="node1" presStyleIdx="11" presStyleCnt="12" custScaleX="53546" custScaleY="49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713F183-BE0C-4962-A9F4-F7806903CB9F}" type="presOf" srcId="{01483B5E-AD8B-4B20-8333-391A41857EE6}" destId="{8527F190-996B-4A81-940C-17F60C959587}" srcOrd="0" destOrd="0" presId="urn:microsoft.com/office/officeart/2005/8/layout/default"/>
    <dgm:cxn modelId="{34556088-9677-4D3F-9160-77F7329189AF}" type="presOf" srcId="{CFA3C1FA-91B0-41C2-BBBA-E85EF2D224A7}" destId="{E6799E50-900D-465E-8AAF-80F499E221FC}" srcOrd="0" destOrd="0" presId="urn:microsoft.com/office/officeart/2005/8/layout/default"/>
    <dgm:cxn modelId="{20CC24E2-8A0A-483D-AB82-5AF5F324ECAC}" type="presOf" srcId="{56C61126-A48D-41B6-9CED-52E1CCFBC74F}" destId="{EB9A2832-DD04-4990-BF78-89649CF19486}" srcOrd="0" destOrd="0" presId="urn:microsoft.com/office/officeart/2005/8/layout/default"/>
    <dgm:cxn modelId="{9E05509C-0127-44C2-8E9B-33D6CBC49263}" srcId="{8D27E23C-BACD-45F5-808A-76696683D254}" destId="{D4D54C79-18D2-4AD5-A386-D0C9CA13AE25}" srcOrd="5" destOrd="0" parTransId="{64FD52BE-8929-44CB-A5BC-CDCCB518842C}" sibTransId="{0332E6DC-39E1-4AB5-8C37-8AC08C340A01}"/>
    <dgm:cxn modelId="{CDC1D429-B35D-45B1-A58B-BCF0286B0EC4}" srcId="{8D27E23C-BACD-45F5-808A-76696683D254}" destId="{8C7F6B7B-8E66-4FD9-A9F0-D7B4FF8C5FAB}" srcOrd="2" destOrd="0" parTransId="{259F0E86-C4EA-4168-B4BA-D8A46127AE5E}" sibTransId="{D4E8FA4A-B0F5-43BE-B9C1-00403234D69F}"/>
    <dgm:cxn modelId="{3767824A-F1AC-4C80-A0FD-D10B58B260A4}" srcId="{8D27E23C-BACD-45F5-808A-76696683D254}" destId="{B06E93B9-F82C-4119-8B8D-B0A29DE1C936}" srcOrd="0" destOrd="0" parTransId="{143E515B-AE18-4812-B28D-870345F72EAA}" sibTransId="{0906A697-AB2F-4FE9-8DBB-052C61AD476A}"/>
    <dgm:cxn modelId="{30413CFB-3C10-498E-BFFE-5084691B545E}" type="presOf" srcId="{8D27E23C-BACD-45F5-808A-76696683D254}" destId="{DD6CE4AB-542A-4882-9DEF-A33E875F1AA4}" srcOrd="0" destOrd="0" presId="urn:microsoft.com/office/officeart/2005/8/layout/default"/>
    <dgm:cxn modelId="{7E0DDB6D-46CF-4460-BD2B-AA4180596B60}" srcId="{8D27E23C-BACD-45F5-808A-76696683D254}" destId="{67D2BE5B-A73C-4E5C-9CEC-4CE6C60F46B3}" srcOrd="1" destOrd="0" parTransId="{4FAFE0E5-1584-4379-9C06-A2554933E646}" sibTransId="{8060B63D-4771-4566-8BC1-5BADF8EBF688}"/>
    <dgm:cxn modelId="{D3254055-4D6B-4D77-B18B-1F231E2DDC4E}" type="presOf" srcId="{FD8DB208-90D9-4CB5-BB22-D975066A2A3C}" destId="{81293A58-E19E-42B7-BE94-482BB3051328}" srcOrd="0" destOrd="0" presId="urn:microsoft.com/office/officeart/2005/8/layout/default"/>
    <dgm:cxn modelId="{B3257A74-C6E5-4BBA-8FBD-18FD9A41A5AA}" type="presOf" srcId="{F8F2F01A-C40A-45FF-953A-5E0545366AB3}" destId="{CA383AE1-D46A-460D-A33E-C99F8C497E7E}" srcOrd="0" destOrd="0" presId="urn:microsoft.com/office/officeart/2005/8/layout/default"/>
    <dgm:cxn modelId="{6586EB14-DD04-4A92-9A24-034325761343}" type="presOf" srcId="{67D2BE5B-A73C-4E5C-9CEC-4CE6C60F46B3}" destId="{CC435A72-98AD-459A-9A37-F6D96206ADFC}" srcOrd="0" destOrd="0" presId="urn:microsoft.com/office/officeart/2005/8/layout/default"/>
    <dgm:cxn modelId="{414020D0-C4DB-4821-83B7-C17066D48A8C}" srcId="{8D27E23C-BACD-45F5-808A-76696683D254}" destId="{FD8DB208-90D9-4CB5-BB22-D975066A2A3C}" srcOrd="8" destOrd="0" parTransId="{E47F8B36-6BF1-4A0F-BA52-EF5005D7213D}" sibTransId="{1DCD55BC-6BA3-43E6-A294-A178F3023000}"/>
    <dgm:cxn modelId="{4E93B405-CAFA-4377-917B-3F8E089F1AF1}" type="presOf" srcId="{D4D54C79-18D2-4AD5-A386-D0C9CA13AE25}" destId="{B7437BB0-1B25-4BC3-851B-72891884433F}" srcOrd="0" destOrd="0" presId="urn:microsoft.com/office/officeart/2005/8/layout/default"/>
    <dgm:cxn modelId="{86322BAD-6E0C-4913-B6E2-F0EF17D83E24}" srcId="{8D27E23C-BACD-45F5-808A-76696683D254}" destId="{DB77187A-B7CB-4EE8-801E-73D2A744F04D}" srcOrd="7" destOrd="0" parTransId="{D18A490E-3F76-43A3-B10B-D630A52DD718}" sibTransId="{701D0B77-D315-4425-9201-358D9C7017CC}"/>
    <dgm:cxn modelId="{A851E36D-4AF5-4872-B8A3-8C7A36C317B9}" type="presOf" srcId="{B06E93B9-F82C-4119-8B8D-B0A29DE1C936}" destId="{8BDF2CAB-1CB1-4C7C-AD50-AF0C0447D0FD}" srcOrd="0" destOrd="0" presId="urn:microsoft.com/office/officeart/2005/8/layout/default"/>
    <dgm:cxn modelId="{AD738DCE-5BAD-4E2F-86EE-65B44FD8DFE4}" srcId="{8D27E23C-BACD-45F5-808A-76696683D254}" destId="{2EDD4820-0E40-492E-A1DC-B335B246021C}" srcOrd="9" destOrd="0" parTransId="{CCDAF28B-44C3-4DE8-9498-D6EAB628412E}" sibTransId="{EF4807BA-464D-4CF1-BE3D-4146F9C1EDF4}"/>
    <dgm:cxn modelId="{7A330A31-C463-473D-82A9-55147FCD85CE}" type="presOf" srcId="{8C7F6B7B-8E66-4FD9-A9F0-D7B4FF8C5FAB}" destId="{204CDC33-DFD3-4B33-AE04-6059E05C05F0}" srcOrd="0" destOrd="0" presId="urn:microsoft.com/office/officeart/2005/8/layout/default"/>
    <dgm:cxn modelId="{41937A48-5177-4EDA-B643-ACD7205BE0F4}" srcId="{8D27E23C-BACD-45F5-808A-76696683D254}" destId="{CFA3C1FA-91B0-41C2-BBBA-E85EF2D224A7}" srcOrd="10" destOrd="0" parTransId="{D3A7FF31-6471-4938-A4CC-971E573C17E0}" sibTransId="{526B6F46-9880-481F-AD54-5D8096FA4E7B}"/>
    <dgm:cxn modelId="{34CEADD9-A7E8-4423-A608-21201AF4070B}" srcId="{8D27E23C-BACD-45F5-808A-76696683D254}" destId="{CCA39F7B-C5AF-4612-AB98-4B95511A22EA}" srcOrd="6" destOrd="0" parTransId="{7EB405A5-4F37-40DC-AF4F-B866400FD28A}" sibTransId="{90CAB08F-0202-4FAA-9E9E-55813CE479BA}"/>
    <dgm:cxn modelId="{1D3B30CB-153A-4796-A4C5-E4AD5400472F}" srcId="{8D27E23C-BACD-45F5-808A-76696683D254}" destId="{56C61126-A48D-41B6-9CED-52E1CCFBC74F}" srcOrd="3" destOrd="0" parTransId="{0F9FFCCF-616A-4D7A-8806-18884E1C99BC}" sibTransId="{81DFD5AF-31C0-45F8-B560-A3D674DE125A}"/>
    <dgm:cxn modelId="{54085BFA-03E5-4E25-9A38-404BCA67CA73}" type="presOf" srcId="{CCA39F7B-C5AF-4612-AB98-4B95511A22EA}" destId="{2F013D39-C769-4C3A-97E4-3CF5F071D352}" srcOrd="0" destOrd="0" presId="urn:microsoft.com/office/officeart/2005/8/layout/default"/>
    <dgm:cxn modelId="{FAFEB058-83D0-4526-A4BC-6341CA6BBEFD}" type="presOf" srcId="{DB77187A-B7CB-4EE8-801E-73D2A744F04D}" destId="{5C215E64-7E10-4112-9DC5-664AF75C3C92}" srcOrd="0" destOrd="0" presId="urn:microsoft.com/office/officeart/2005/8/layout/default"/>
    <dgm:cxn modelId="{D619D9C3-C3ED-446B-AA9E-88FF9E11D52E}" srcId="{8D27E23C-BACD-45F5-808A-76696683D254}" destId="{01483B5E-AD8B-4B20-8333-391A41857EE6}" srcOrd="4" destOrd="0" parTransId="{25B1B6FD-ED19-455C-B406-B2EC263FE4F3}" sibTransId="{3EEE84F5-B7C8-401F-914B-C39A31627CB3}"/>
    <dgm:cxn modelId="{F1BDDACE-2A6C-41B7-A02E-119852C10149}" srcId="{8D27E23C-BACD-45F5-808A-76696683D254}" destId="{F8F2F01A-C40A-45FF-953A-5E0545366AB3}" srcOrd="11" destOrd="0" parTransId="{833D46C9-98F3-4724-8934-190123B41D44}" sibTransId="{2D431F71-1435-4E6F-8DD6-95A8EF6C8A42}"/>
    <dgm:cxn modelId="{64FE70A5-7269-4374-B8E7-364B06D07EBD}" type="presOf" srcId="{2EDD4820-0E40-492E-A1DC-B335B246021C}" destId="{6E29F314-63BB-4B1A-BA76-9AE0D1804F31}" srcOrd="0" destOrd="0" presId="urn:microsoft.com/office/officeart/2005/8/layout/default"/>
    <dgm:cxn modelId="{1CAD6596-0DCF-496B-B9AC-3830684FE1F5}" type="presParOf" srcId="{DD6CE4AB-542A-4882-9DEF-A33E875F1AA4}" destId="{8BDF2CAB-1CB1-4C7C-AD50-AF0C0447D0FD}" srcOrd="0" destOrd="0" presId="urn:microsoft.com/office/officeart/2005/8/layout/default"/>
    <dgm:cxn modelId="{2A14368C-811D-4BE2-BC63-91FEA23EDDD2}" type="presParOf" srcId="{DD6CE4AB-542A-4882-9DEF-A33E875F1AA4}" destId="{36E37F15-2C65-4BA5-898F-736959E62381}" srcOrd="1" destOrd="0" presId="urn:microsoft.com/office/officeart/2005/8/layout/default"/>
    <dgm:cxn modelId="{574D4595-7A9D-4DEE-8055-5212D8486527}" type="presParOf" srcId="{DD6CE4AB-542A-4882-9DEF-A33E875F1AA4}" destId="{CC435A72-98AD-459A-9A37-F6D96206ADFC}" srcOrd="2" destOrd="0" presId="urn:microsoft.com/office/officeart/2005/8/layout/default"/>
    <dgm:cxn modelId="{92779562-BAD8-40E4-9BD8-658DA1E45183}" type="presParOf" srcId="{DD6CE4AB-542A-4882-9DEF-A33E875F1AA4}" destId="{FF262869-4909-4EDE-A291-99F7BA3E87A0}" srcOrd="3" destOrd="0" presId="urn:microsoft.com/office/officeart/2005/8/layout/default"/>
    <dgm:cxn modelId="{C4D7DB68-F73E-426D-B9EB-F97EA1A69DFE}" type="presParOf" srcId="{DD6CE4AB-542A-4882-9DEF-A33E875F1AA4}" destId="{204CDC33-DFD3-4B33-AE04-6059E05C05F0}" srcOrd="4" destOrd="0" presId="urn:microsoft.com/office/officeart/2005/8/layout/default"/>
    <dgm:cxn modelId="{D4777981-3B18-4F2A-A428-DFAFECAF5A28}" type="presParOf" srcId="{DD6CE4AB-542A-4882-9DEF-A33E875F1AA4}" destId="{2A2C66F8-0868-4ACB-86A8-FC8812A5459E}" srcOrd="5" destOrd="0" presId="urn:microsoft.com/office/officeart/2005/8/layout/default"/>
    <dgm:cxn modelId="{B50DD774-84F4-4843-8C2A-3B460E8BF751}" type="presParOf" srcId="{DD6CE4AB-542A-4882-9DEF-A33E875F1AA4}" destId="{EB9A2832-DD04-4990-BF78-89649CF19486}" srcOrd="6" destOrd="0" presId="urn:microsoft.com/office/officeart/2005/8/layout/default"/>
    <dgm:cxn modelId="{EA664394-4C2E-411D-9CDB-D17FA0D72265}" type="presParOf" srcId="{DD6CE4AB-542A-4882-9DEF-A33E875F1AA4}" destId="{F1677A11-C2ED-4659-8C3D-45BEDC45D320}" srcOrd="7" destOrd="0" presId="urn:microsoft.com/office/officeart/2005/8/layout/default"/>
    <dgm:cxn modelId="{0070CADB-48A8-4F64-882D-3D24C65CBC22}" type="presParOf" srcId="{DD6CE4AB-542A-4882-9DEF-A33E875F1AA4}" destId="{8527F190-996B-4A81-940C-17F60C959587}" srcOrd="8" destOrd="0" presId="urn:microsoft.com/office/officeart/2005/8/layout/default"/>
    <dgm:cxn modelId="{89B704ED-CBB5-4D01-92DE-26D2BE7F9BD4}" type="presParOf" srcId="{DD6CE4AB-542A-4882-9DEF-A33E875F1AA4}" destId="{FC851A28-B2C4-40B7-9069-EEC37FEE3294}" srcOrd="9" destOrd="0" presId="urn:microsoft.com/office/officeart/2005/8/layout/default"/>
    <dgm:cxn modelId="{01D961E0-35E7-449A-BD47-FC9A6AD48288}" type="presParOf" srcId="{DD6CE4AB-542A-4882-9DEF-A33E875F1AA4}" destId="{B7437BB0-1B25-4BC3-851B-72891884433F}" srcOrd="10" destOrd="0" presId="urn:microsoft.com/office/officeart/2005/8/layout/default"/>
    <dgm:cxn modelId="{15E83445-EF4C-49D5-876E-DF0E4020101B}" type="presParOf" srcId="{DD6CE4AB-542A-4882-9DEF-A33E875F1AA4}" destId="{6AAABB44-44A2-459F-9283-2DEE2808F34D}" srcOrd="11" destOrd="0" presId="urn:microsoft.com/office/officeart/2005/8/layout/default"/>
    <dgm:cxn modelId="{75A23501-C3D9-4AF1-BB44-FDBC9EE452E2}" type="presParOf" srcId="{DD6CE4AB-542A-4882-9DEF-A33E875F1AA4}" destId="{2F013D39-C769-4C3A-97E4-3CF5F071D352}" srcOrd="12" destOrd="0" presId="urn:microsoft.com/office/officeart/2005/8/layout/default"/>
    <dgm:cxn modelId="{27262886-5AEF-419C-9D0E-1D8276707335}" type="presParOf" srcId="{DD6CE4AB-542A-4882-9DEF-A33E875F1AA4}" destId="{140ACA30-7F53-4494-B156-BE4832F52AAD}" srcOrd="13" destOrd="0" presId="urn:microsoft.com/office/officeart/2005/8/layout/default"/>
    <dgm:cxn modelId="{32D4041C-50F8-4A25-9DF3-E568DC0AF515}" type="presParOf" srcId="{DD6CE4AB-542A-4882-9DEF-A33E875F1AA4}" destId="{5C215E64-7E10-4112-9DC5-664AF75C3C92}" srcOrd="14" destOrd="0" presId="urn:microsoft.com/office/officeart/2005/8/layout/default"/>
    <dgm:cxn modelId="{9F011F2B-AB53-471B-9AB9-11B5282B5EE0}" type="presParOf" srcId="{DD6CE4AB-542A-4882-9DEF-A33E875F1AA4}" destId="{3F2F2122-768E-4B21-87C2-F0EB488CA8C3}" srcOrd="15" destOrd="0" presId="urn:microsoft.com/office/officeart/2005/8/layout/default"/>
    <dgm:cxn modelId="{15CE72BE-47DF-4569-ABE5-EDF2CBCA6462}" type="presParOf" srcId="{DD6CE4AB-542A-4882-9DEF-A33E875F1AA4}" destId="{81293A58-E19E-42B7-BE94-482BB3051328}" srcOrd="16" destOrd="0" presId="urn:microsoft.com/office/officeart/2005/8/layout/default"/>
    <dgm:cxn modelId="{6008E25B-1E2A-42E0-B0DF-4D04D542F8FA}" type="presParOf" srcId="{DD6CE4AB-542A-4882-9DEF-A33E875F1AA4}" destId="{E13B8E38-0EEF-4F86-8182-5F6ED8441957}" srcOrd="17" destOrd="0" presId="urn:microsoft.com/office/officeart/2005/8/layout/default"/>
    <dgm:cxn modelId="{1BE6402C-7B9B-444C-9F48-646C496723A5}" type="presParOf" srcId="{DD6CE4AB-542A-4882-9DEF-A33E875F1AA4}" destId="{6E29F314-63BB-4B1A-BA76-9AE0D1804F31}" srcOrd="18" destOrd="0" presId="urn:microsoft.com/office/officeart/2005/8/layout/default"/>
    <dgm:cxn modelId="{94B4FA86-F9FC-4F69-988C-67FD8E7C4AEF}" type="presParOf" srcId="{DD6CE4AB-542A-4882-9DEF-A33E875F1AA4}" destId="{6A9B1021-DCEA-433D-A04E-A721583EB728}" srcOrd="19" destOrd="0" presId="urn:microsoft.com/office/officeart/2005/8/layout/default"/>
    <dgm:cxn modelId="{B306F4B2-3B3E-4C66-8DB9-50AEB56781BF}" type="presParOf" srcId="{DD6CE4AB-542A-4882-9DEF-A33E875F1AA4}" destId="{E6799E50-900D-465E-8AAF-80F499E221FC}" srcOrd="20" destOrd="0" presId="urn:microsoft.com/office/officeart/2005/8/layout/default"/>
    <dgm:cxn modelId="{E570513A-DD96-46D9-9664-114B2A7BA0D5}" type="presParOf" srcId="{DD6CE4AB-542A-4882-9DEF-A33E875F1AA4}" destId="{0527EE5D-AEDA-4A89-B31D-B121A8A484A0}" srcOrd="21" destOrd="0" presId="urn:microsoft.com/office/officeart/2005/8/layout/default"/>
    <dgm:cxn modelId="{1E8C0E48-236D-4F5D-984F-12E8B62EC588}" type="presParOf" srcId="{DD6CE4AB-542A-4882-9DEF-A33E875F1AA4}" destId="{CA383AE1-D46A-460D-A33E-C99F8C497E7E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541D8-587E-413F-80F7-6D73BBEC45A9}">
      <dsp:nvSpPr>
        <dsp:cNvPr id="0" name=""/>
        <dsp:cNvSpPr/>
      </dsp:nvSpPr>
      <dsp:spPr>
        <a:xfrm>
          <a:off x="2237200" y="2484276"/>
          <a:ext cx="2665577" cy="21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2788" y="0"/>
              </a:lnTo>
              <a:lnTo>
                <a:pt x="1332788" y="2191815"/>
              </a:lnTo>
              <a:lnTo>
                <a:pt x="2665577" y="2191815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3483714" y="3493908"/>
        <a:ext cx="172549" cy="172549"/>
      </dsp:txXfrm>
    </dsp:sp>
    <dsp:sp modelId="{0A3A26F6-335F-4912-8B89-C9D712ECD76C}">
      <dsp:nvSpPr>
        <dsp:cNvPr id="0" name=""/>
        <dsp:cNvSpPr/>
      </dsp:nvSpPr>
      <dsp:spPr>
        <a:xfrm>
          <a:off x="2237200" y="2484276"/>
          <a:ext cx="2665577" cy="1461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2788" y="0"/>
              </a:lnTo>
              <a:lnTo>
                <a:pt x="1332788" y="1461210"/>
              </a:lnTo>
              <a:lnTo>
                <a:pt x="2665577" y="146121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493993" y="3138885"/>
        <a:ext cx="151990" cy="151990"/>
      </dsp:txXfrm>
    </dsp:sp>
    <dsp:sp modelId="{8ABE5196-CAEA-4432-BC9B-E2C99AD013B2}">
      <dsp:nvSpPr>
        <dsp:cNvPr id="0" name=""/>
        <dsp:cNvSpPr/>
      </dsp:nvSpPr>
      <dsp:spPr>
        <a:xfrm>
          <a:off x="2237200" y="2484276"/>
          <a:ext cx="2665577" cy="73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2788" y="0"/>
              </a:lnTo>
              <a:lnTo>
                <a:pt x="1332788" y="730605"/>
              </a:lnTo>
              <a:lnTo>
                <a:pt x="2665577" y="730605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3500891" y="2780481"/>
        <a:ext cx="138194" cy="138194"/>
      </dsp:txXfrm>
    </dsp:sp>
    <dsp:sp modelId="{58314342-E9B6-451F-9CC1-C2E964798D46}">
      <dsp:nvSpPr>
        <dsp:cNvPr id="0" name=""/>
        <dsp:cNvSpPr/>
      </dsp:nvSpPr>
      <dsp:spPr>
        <a:xfrm>
          <a:off x="2237200" y="2438556"/>
          <a:ext cx="26655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65577" y="4572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3503349" y="2417636"/>
        <a:ext cx="133278" cy="133278"/>
      </dsp:txXfrm>
    </dsp:sp>
    <dsp:sp modelId="{B11E1DEB-8AF5-4044-945B-5AE56B0AED1B}">
      <dsp:nvSpPr>
        <dsp:cNvPr id="0" name=""/>
        <dsp:cNvSpPr/>
      </dsp:nvSpPr>
      <dsp:spPr>
        <a:xfrm>
          <a:off x="2237200" y="1753670"/>
          <a:ext cx="2665577" cy="730605"/>
        </a:xfrm>
        <a:custGeom>
          <a:avLst/>
          <a:gdLst/>
          <a:ahLst/>
          <a:cxnLst/>
          <a:rect l="0" t="0" r="0" b="0"/>
          <a:pathLst>
            <a:path>
              <a:moveTo>
                <a:pt x="0" y="730605"/>
              </a:moveTo>
              <a:lnTo>
                <a:pt x="1332788" y="730605"/>
              </a:lnTo>
              <a:lnTo>
                <a:pt x="1332788" y="0"/>
              </a:lnTo>
              <a:lnTo>
                <a:pt x="2665577" y="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3500891" y="2049876"/>
        <a:ext cx="138194" cy="138194"/>
      </dsp:txXfrm>
    </dsp:sp>
    <dsp:sp modelId="{31F0A170-05F9-4E86-ADF4-658AF8702E55}">
      <dsp:nvSpPr>
        <dsp:cNvPr id="0" name=""/>
        <dsp:cNvSpPr/>
      </dsp:nvSpPr>
      <dsp:spPr>
        <a:xfrm>
          <a:off x="2237200" y="1023065"/>
          <a:ext cx="2665577" cy="1461210"/>
        </a:xfrm>
        <a:custGeom>
          <a:avLst/>
          <a:gdLst/>
          <a:ahLst/>
          <a:cxnLst/>
          <a:rect l="0" t="0" r="0" b="0"/>
          <a:pathLst>
            <a:path>
              <a:moveTo>
                <a:pt x="0" y="1461210"/>
              </a:moveTo>
              <a:lnTo>
                <a:pt x="1332788" y="1461210"/>
              </a:lnTo>
              <a:lnTo>
                <a:pt x="1332788" y="0"/>
              </a:lnTo>
              <a:lnTo>
                <a:pt x="2665577" y="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493993" y="1677675"/>
        <a:ext cx="151990" cy="151990"/>
      </dsp:txXfrm>
    </dsp:sp>
    <dsp:sp modelId="{96D53153-2A7F-48B7-82A7-B4C8B6E52922}">
      <dsp:nvSpPr>
        <dsp:cNvPr id="0" name=""/>
        <dsp:cNvSpPr/>
      </dsp:nvSpPr>
      <dsp:spPr>
        <a:xfrm>
          <a:off x="2237200" y="366006"/>
          <a:ext cx="2665577" cy="2118269"/>
        </a:xfrm>
        <a:custGeom>
          <a:avLst/>
          <a:gdLst/>
          <a:ahLst/>
          <a:cxnLst/>
          <a:rect l="0" t="0" r="0" b="0"/>
          <a:pathLst>
            <a:path>
              <a:moveTo>
                <a:pt x="0" y="2118269"/>
              </a:moveTo>
              <a:lnTo>
                <a:pt x="1332788" y="2118269"/>
              </a:lnTo>
              <a:lnTo>
                <a:pt x="1332788" y="0"/>
              </a:lnTo>
              <a:lnTo>
                <a:pt x="2665577" y="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3484870" y="1340022"/>
        <a:ext cx="170237" cy="170237"/>
      </dsp:txXfrm>
    </dsp:sp>
    <dsp:sp modelId="{F7931AAB-F38B-4CFA-AE4A-87EA876F9F57}">
      <dsp:nvSpPr>
        <dsp:cNvPr id="0" name=""/>
        <dsp:cNvSpPr/>
      </dsp:nvSpPr>
      <dsp:spPr>
        <a:xfrm>
          <a:off x="406842" y="2192033"/>
          <a:ext cx="3076232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i="1" kern="1200" dirty="0" smtClean="0">
              <a:solidFill>
                <a:schemeClr val="tx1"/>
              </a:solidFill>
            </a:rPr>
            <a:t>Multiplexer</a:t>
          </a:r>
          <a:r>
            <a:rPr lang="en-GB" sz="1800" b="0" kern="1200" dirty="0" smtClean="0">
              <a:solidFill>
                <a:schemeClr val="tx1"/>
              </a:solidFill>
            </a:rPr>
            <a:t>, </a:t>
          </a:r>
          <a:r>
            <a:rPr lang="en-GB" sz="1800" b="0" i="1" kern="1200" dirty="0" smtClean="0">
              <a:solidFill>
                <a:schemeClr val="tx1"/>
              </a:solidFill>
            </a:rPr>
            <a:t>Decoder</a:t>
          </a:r>
          <a:r>
            <a:rPr lang="en-GB" sz="1800" b="0" kern="1200" dirty="0" smtClean="0">
              <a:solidFill>
                <a:schemeClr val="tx1"/>
              </a:solidFill>
            </a:rPr>
            <a:t>, </a:t>
          </a:r>
          <a:r>
            <a:rPr lang="en-GB" sz="1800" b="0" i="1" kern="1200" dirty="0" smtClean="0">
              <a:solidFill>
                <a:schemeClr val="tx1"/>
              </a:solidFill>
            </a:rPr>
            <a:t>Flip-Flop</a:t>
          </a:r>
          <a:r>
            <a:rPr lang="en-GB" sz="1800" b="0" kern="1200" dirty="0" smtClean="0">
              <a:solidFill>
                <a:schemeClr val="tx1"/>
              </a:solidFill>
            </a:rPr>
            <a:t>, </a:t>
          </a:r>
          <a:r>
            <a:rPr lang="en-GB" sz="1800" b="0" kern="1200" dirty="0" err="1" smtClean="0">
              <a:solidFill>
                <a:schemeClr val="tx1"/>
              </a:solidFill>
            </a:rPr>
            <a:t>dan</a:t>
          </a:r>
          <a:r>
            <a:rPr lang="en-GB" sz="1800" b="0" kern="1200" dirty="0" smtClean="0">
              <a:solidFill>
                <a:schemeClr val="tx1"/>
              </a:solidFill>
            </a:rPr>
            <a:t> </a:t>
          </a:r>
          <a:r>
            <a:rPr lang="en-GB" sz="1800" b="0" i="1" kern="1200" dirty="0" smtClean="0">
              <a:solidFill>
                <a:schemeClr val="tx1"/>
              </a:solidFill>
            </a:rPr>
            <a:t>Counter</a:t>
          </a:r>
          <a:endParaRPr lang="en-GB" sz="1800" b="0" kern="1200" dirty="0">
            <a:solidFill>
              <a:schemeClr val="tx1"/>
            </a:solidFill>
          </a:endParaRPr>
        </a:p>
      </dsp:txBody>
      <dsp:txXfrm>
        <a:off x="406842" y="2192033"/>
        <a:ext cx="3076232" cy="584484"/>
      </dsp:txXfrm>
    </dsp:sp>
    <dsp:sp modelId="{AAF8D76E-F1DA-47F4-8421-ED867DFC92CA}">
      <dsp:nvSpPr>
        <dsp:cNvPr id="0" name=""/>
        <dsp:cNvSpPr/>
      </dsp:nvSpPr>
      <dsp:spPr>
        <a:xfrm>
          <a:off x="4902777" y="73763"/>
          <a:ext cx="2336762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dirty="0" smtClean="0"/>
            <a:t>Encoder</a:t>
          </a:r>
          <a:endParaRPr lang="en-GB" sz="1800" i="1" kern="1200" dirty="0"/>
        </a:p>
      </dsp:txBody>
      <dsp:txXfrm>
        <a:off x="4902777" y="73763"/>
        <a:ext cx="2336762" cy="584484"/>
      </dsp:txXfrm>
    </dsp:sp>
    <dsp:sp modelId="{A110965F-1AFC-435A-A6DF-8E6EC84C840E}">
      <dsp:nvSpPr>
        <dsp:cNvPr id="0" name=""/>
        <dsp:cNvSpPr/>
      </dsp:nvSpPr>
      <dsp:spPr>
        <a:xfrm>
          <a:off x="4902777" y="730823"/>
          <a:ext cx="2336762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dirty="0" smtClean="0"/>
            <a:t>Decoder</a:t>
          </a:r>
          <a:endParaRPr lang="en-GB" sz="1800" i="1" kern="1200" dirty="0"/>
        </a:p>
      </dsp:txBody>
      <dsp:txXfrm>
        <a:off x="4902777" y="730823"/>
        <a:ext cx="2336762" cy="584484"/>
      </dsp:txXfrm>
    </dsp:sp>
    <dsp:sp modelId="{1F48DE17-5B92-4D52-ACD7-031E182EED3A}">
      <dsp:nvSpPr>
        <dsp:cNvPr id="0" name=""/>
        <dsp:cNvSpPr/>
      </dsp:nvSpPr>
      <dsp:spPr>
        <a:xfrm>
          <a:off x="4902777" y="1461428"/>
          <a:ext cx="2336762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dirty="0" smtClean="0"/>
            <a:t>Multiplexer</a:t>
          </a:r>
          <a:endParaRPr lang="en-GB" sz="1800" i="1" kern="1200" dirty="0"/>
        </a:p>
      </dsp:txBody>
      <dsp:txXfrm>
        <a:off x="4902777" y="1461428"/>
        <a:ext cx="2336762" cy="584484"/>
      </dsp:txXfrm>
    </dsp:sp>
    <dsp:sp modelId="{100011D5-2AAE-4C91-A707-E3CE914BA9E5}">
      <dsp:nvSpPr>
        <dsp:cNvPr id="0" name=""/>
        <dsp:cNvSpPr/>
      </dsp:nvSpPr>
      <dsp:spPr>
        <a:xfrm>
          <a:off x="4902777" y="2192033"/>
          <a:ext cx="2336743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dirty="0" err="1" smtClean="0"/>
            <a:t>Demultiplexer</a:t>
          </a:r>
          <a:endParaRPr lang="en-GB" sz="1800" i="1" kern="1200" dirty="0"/>
        </a:p>
      </dsp:txBody>
      <dsp:txXfrm>
        <a:off x="4902777" y="2192033"/>
        <a:ext cx="2336743" cy="584484"/>
      </dsp:txXfrm>
    </dsp:sp>
    <dsp:sp modelId="{2B65C84A-3A75-40D8-AE0D-23E3282A3CA9}">
      <dsp:nvSpPr>
        <dsp:cNvPr id="0" name=""/>
        <dsp:cNvSpPr/>
      </dsp:nvSpPr>
      <dsp:spPr>
        <a:xfrm>
          <a:off x="4902777" y="2922639"/>
          <a:ext cx="2336743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dirty="0" smtClean="0"/>
            <a:t>Flip-Flop</a:t>
          </a:r>
          <a:endParaRPr lang="en-GB" sz="1800" i="1" kern="1200" dirty="0"/>
        </a:p>
      </dsp:txBody>
      <dsp:txXfrm>
        <a:off x="4902777" y="2922639"/>
        <a:ext cx="2336743" cy="584484"/>
      </dsp:txXfrm>
    </dsp:sp>
    <dsp:sp modelId="{209B9B23-270D-4BCB-B17E-CBA226F78538}">
      <dsp:nvSpPr>
        <dsp:cNvPr id="0" name=""/>
        <dsp:cNvSpPr/>
      </dsp:nvSpPr>
      <dsp:spPr>
        <a:xfrm>
          <a:off x="4902777" y="3653244"/>
          <a:ext cx="2336743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dirty="0" smtClean="0"/>
            <a:t>Register</a:t>
          </a:r>
          <a:endParaRPr lang="en-GB" sz="1800" i="1" kern="1200" dirty="0"/>
        </a:p>
      </dsp:txBody>
      <dsp:txXfrm>
        <a:off x="4902777" y="3653244"/>
        <a:ext cx="2336743" cy="584484"/>
      </dsp:txXfrm>
    </dsp:sp>
    <dsp:sp modelId="{35E84D32-0FC8-4E84-A38F-5C599AE84603}">
      <dsp:nvSpPr>
        <dsp:cNvPr id="0" name=""/>
        <dsp:cNvSpPr/>
      </dsp:nvSpPr>
      <dsp:spPr>
        <a:xfrm>
          <a:off x="4902777" y="4383849"/>
          <a:ext cx="2336743" cy="58448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dirty="0" smtClean="0"/>
            <a:t>Counter</a:t>
          </a:r>
          <a:endParaRPr lang="en-GB" sz="1800" i="1" kern="1200" dirty="0"/>
        </a:p>
      </dsp:txBody>
      <dsp:txXfrm>
        <a:off x="4902777" y="4383849"/>
        <a:ext cx="2336743" cy="584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F2CAB-1CB1-4C7C-AD50-AF0C0447D0FD}">
      <dsp:nvSpPr>
        <dsp:cNvPr id="0" name=""/>
        <dsp:cNvSpPr/>
      </dsp:nvSpPr>
      <dsp:spPr>
        <a:xfrm>
          <a:off x="1973" y="494101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1</a:t>
          </a:r>
          <a:endParaRPr lang="en-GB" sz="1900" b="1" kern="1200" dirty="0"/>
        </a:p>
      </dsp:txBody>
      <dsp:txXfrm>
        <a:off x="1973" y="494101"/>
        <a:ext cx="752923" cy="421576"/>
      </dsp:txXfrm>
    </dsp:sp>
    <dsp:sp modelId="{CC435A72-98AD-459A-9A37-F6D96206ADFC}">
      <dsp:nvSpPr>
        <dsp:cNvPr id="0" name=""/>
        <dsp:cNvSpPr/>
      </dsp:nvSpPr>
      <dsp:spPr>
        <a:xfrm>
          <a:off x="895510" y="494101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2</a:t>
          </a:r>
          <a:endParaRPr lang="en-GB" sz="1900" b="1" kern="1200" dirty="0"/>
        </a:p>
      </dsp:txBody>
      <dsp:txXfrm>
        <a:off x="895510" y="494101"/>
        <a:ext cx="752923" cy="421576"/>
      </dsp:txXfrm>
    </dsp:sp>
    <dsp:sp modelId="{204CDC33-DFD3-4B33-AE04-6059E05C05F0}">
      <dsp:nvSpPr>
        <dsp:cNvPr id="0" name=""/>
        <dsp:cNvSpPr/>
      </dsp:nvSpPr>
      <dsp:spPr>
        <a:xfrm>
          <a:off x="1789046" y="494101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3</a:t>
          </a:r>
          <a:endParaRPr lang="en-GB" sz="1900" b="1" kern="1200" dirty="0"/>
        </a:p>
      </dsp:txBody>
      <dsp:txXfrm>
        <a:off x="1789046" y="494101"/>
        <a:ext cx="752923" cy="421576"/>
      </dsp:txXfrm>
    </dsp:sp>
    <dsp:sp modelId="{EB9A2832-DD04-4990-BF78-89649CF19486}">
      <dsp:nvSpPr>
        <dsp:cNvPr id="0" name=""/>
        <dsp:cNvSpPr/>
      </dsp:nvSpPr>
      <dsp:spPr>
        <a:xfrm>
          <a:off x="1973" y="1056289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4</a:t>
          </a:r>
          <a:endParaRPr lang="en-GB" sz="1900" b="1" kern="1200" dirty="0"/>
        </a:p>
      </dsp:txBody>
      <dsp:txXfrm>
        <a:off x="1973" y="1056289"/>
        <a:ext cx="752923" cy="421576"/>
      </dsp:txXfrm>
    </dsp:sp>
    <dsp:sp modelId="{8527F190-996B-4A81-940C-17F60C959587}">
      <dsp:nvSpPr>
        <dsp:cNvPr id="0" name=""/>
        <dsp:cNvSpPr/>
      </dsp:nvSpPr>
      <dsp:spPr>
        <a:xfrm>
          <a:off x="895510" y="1056289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5</a:t>
          </a:r>
          <a:endParaRPr lang="en-GB" sz="1900" b="1" kern="1200" dirty="0"/>
        </a:p>
      </dsp:txBody>
      <dsp:txXfrm>
        <a:off x="895510" y="1056289"/>
        <a:ext cx="752923" cy="421576"/>
      </dsp:txXfrm>
    </dsp:sp>
    <dsp:sp modelId="{B7437BB0-1B25-4BC3-851B-72891884433F}">
      <dsp:nvSpPr>
        <dsp:cNvPr id="0" name=""/>
        <dsp:cNvSpPr/>
      </dsp:nvSpPr>
      <dsp:spPr>
        <a:xfrm>
          <a:off x="1789046" y="1056289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6</a:t>
          </a:r>
          <a:endParaRPr lang="en-GB" sz="1900" b="1" kern="1200" dirty="0"/>
        </a:p>
      </dsp:txBody>
      <dsp:txXfrm>
        <a:off x="1789046" y="1056289"/>
        <a:ext cx="752923" cy="421576"/>
      </dsp:txXfrm>
    </dsp:sp>
    <dsp:sp modelId="{2F013D39-C769-4C3A-97E4-3CF5F071D352}">
      <dsp:nvSpPr>
        <dsp:cNvPr id="0" name=""/>
        <dsp:cNvSpPr/>
      </dsp:nvSpPr>
      <dsp:spPr>
        <a:xfrm>
          <a:off x="1973" y="1618478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7</a:t>
          </a:r>
          <a:endParaRPr lang="en-GB" sz="1900" b="1" kern="1200" dirty="0"/>
        </a:p>
      </dsp:txBody>
      <dsp:txXfrm>
        <a:off x="1973" y="1618478"/>
        <a:ext cx="752923" cy="421576"/>
      </dsp:txXfrm>
    </dsp:sp>
    <dsp:sp modelId="{5C215E64-7E10-4112-9DC5-664AF75C3C92}">
      <dsp:nvSpPr>
        <dsp:cNvPr id="0" name=""/>
        <dsp:cNvSpPr/>
      </dsp:nvSpPr>
      <dsp:spPr>
        <a:xfrm>
          <a:off x="895510" y="1618478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8</a:t>
          </a:r>
          <a:endParaRPr lang="en-GB" sz="1900" b="1" kern="1200" dirty="0"/>
        </a:p>
      </dsp:txBody>
      <dsp:txXfrm>
        <a:off x="895510" y="1618478"/>
        <a:ext cx="752923" cy="421576"/>
      </dsp:txXfrm>
    </dsp:sp>
    <dsp:sp modelId="{81293A58-E19E-42B7-BE94-482BB3051328}">
      <dsp:nvSpPr>
        <dsp:cNvPr id="0" name=""/>
        <dsp:cNvSpPr/>
      </dsp:nvSpPr>
      <dsp:spPr>
        <a:xfrm>
          <a:off x="1789046" y="1618478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9</a:t>
          </a:r>
          <a:endParaRPr lang="en-GB" sz="1900" b="1" kern="1200" dirty="0"/>
        </a:p>
      </dsp:txBody>
      <dsp:txXfrm>
        <a:off x="1789046" y="1618478"/>
        <a:ext cx="752923" cy="421576"/>
      </dsp:txXfrm>
    </dsp:sp>
    <dsp:sp modelId="{6E29F314-63BB-4B1A-BA76-9AE0D1804F31}">
      <dsp:nvSpPr>
        <dsp:cNvPr id="0" name=""/>
        <dsp:cNvSpPr/>
      </dsp:nvSpPr>
      <dsp:spPr>
        <a:xfrm>
          <a:off x="1973" y="2180666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0</a:t>
          </a:r>
          <a:endParaRPr lang="en-GB" sz="1900" b="1" kern="1200" dirty="0"/>
        </a:p>
      </dsp:txBody>
      <dsp:txXfrm>
        <a:off x="1973" y="2180666"/>
        <a:ext cx="752923" cy="421576"/>
      </dsp:txXfrm>
    </dsp:sp>
    <dsp:sp modelId="{E6799E50-900D-465E-8AAF-80F499E221FC}">
      <dsp:nvSpPr>
        <dsp:cNvPr id="0" name=""/>
        <dsp:cNvSpPr/>
      </dsp:nvSpPr>
      <dsp:spPr>
        <a:xfrm>
          <a:off x="895510" y="2180666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+/-</a:t>
          </a:r>
          <a:endParaRPr lang="en-GB" sz="1900" b="1" kern="1200" dirty="0"/>
        </a:p>
      </dsp:txBody>
      <dsp:txXfrm>
        <a:off x="895510" y="2180666"/>
        <a:ext cx="752923" cy="421576"/>
      </dsp:txXfrm>
    </dsp:sp>
    <dsp:sp modelId="{CA383AE1-D46A-460D-A33E-C99F8C497E7E}">
      <dsp:nvSpPr>
        <dsp:cNvPr id="0" name=""/>
        <dsp:cNvSpPr/>
      </dsp:nvSpPr>
      <dsp:spPr>
        <a:xfrm>
          <a:off x="1789046" y="2180666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.</a:t>
          </a:r>
          <a:endParaRPr lang="en-GB" sz="1900" b="1" kern="1200" dirty="0"/>
        </a:p>
      </dsp:txBody>
      <dsp:txXfrm>
        <a:off x="1789046" y="2180666"/>
        <a:ext cx="752923" cy="421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F2CAB-1CB1-4C7C-AD50-AF0C0447D0FD}">
      <dsp:nvSpPr>
        <dsp:cNvPr id="0" name=""/>
        <dsp:cNvSpPr/>
      </dsp:nvSpPr>
      <dsp:spPr>
        <a:xfrm>
          <a:off x="1973" y="494101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1</a:t>
          </a:r>
          <a:endParaRPr lang="en-GB" sz="1900" b="1" kern="1200" dirty="0"/>
        </a:p>
      </dsp:txBody>
      <dsp:txXfrm>
        <a:off x="1973" y="494101"/>
        <a:ext cx="752923" cy="421576"/>
      </dsp:txXfrm>
    </dsp:sp>
    <dsp:sp modelId="{CC435A72-98AD-459A-9A37-F6D96206ADFC}">
      <dsp:nvSpPr>
        <dsp:cNvPr id="0" name=""/>
        <dsp:cNvSpPr/>
      </dsp:nvSpPr>
      <dsp:spPr>
        <a:xfrm>
          <a:off x="895510" y="494101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2</a:t>
          </a:r>
          <a:endParaRPr lang="en-GB" sz="1900" b="1" kern="1200" dirty="0"/>
        </a:p>
      </dsp:txBody>
      <dsp:txXfrm>
        <a:off x="895510" y="494101"/>
        <a:ext cx="752923" cy="421576"/>
      </dsp:txXfrm>
    </dsp:sp>
    <dsp:sp modelId="{204CDC33-DFD3-4B33-AE04-6059E05C05F0}">
      <dsp:nvSpPr>
        <dsp:cNvPr id="0" name=""/>
        <dsp:cNvSpPr/>
      </dsp:nvSpPr>
      <dsp:spPr>
        <a:xfrm>
          <a:off x="1789046" y="494101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3</a:t>
          </a:r>
          <a:endParaRPr lang="en-GB" sz="1900" b="1" kern="1200" dirty="0"/>
        </a:p>
      </dsp:txBody>
      <dsp:txXfrm>
        <a:off x="1789046" y="494101"/>
        <a:ext cx="752923" cy="421576"/>
      </dsp:txXfrm>
    </dsp:sp>
    <dsp:sp modelId="{EB9A2832-DD04-4990-BF78-89649CF19486}">
      <dsp:nvSpPr>
        <dsp:cNvPr id="0" name=""/>
        <dsp:cNvSpPr/>
      </dsp:nvSpPr>
      <dsp:spPr>
        <a:xfrm>
          <a:off x="1973" y="1056289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4</a:t>
          </a:r>
          <a:endParaRPr lang="en-GB" sz="1900" b="1" kern="1200" dirty="0"/>
        </a:p>
      </dsp:txBody>
      <dsp:txXfrm>
        <a:off x="1973" y="1056289"/>
        <a:ext cx="752923" cy="421576"/>
      </dsp:txXfrm>
    </dsp:sp>
    <dsp:sp modelId="{8527F190-996B-4A81-940C-17F60C959587}">
      <dsp:nvSpPr>
        <dsp:cNvPr id="0" name=""/>
        <dsp:cNvSpPr/>
      </dsp:nvSpPr>
      <dsp:spPr>
        <a:xfrm>
          <a:off x="895510" y="1056289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5</a:t>
          </a:r>
          <a:endParaRPr lang="en-GB" sz="1900" b="1" kern="1200" dirty="0"/>
        </a:p>
      </dsp:txBody>
      <dsp:txXfrm>
        <a:off x="895510" y="1056289"/>
        <a:ext cx="752923" cy="421576"/>
      </dsp:txXfrm>
    </dsp:sp>
    <dsp:sp modelId="{B7437BB0-1B25-4BC3-851B-72891884433F}">
      <dsp:nvSpPr>
        <dsp:cNvPr id="0" name=""/>
        <dsp:cNvSpPr/>
      </dsp:nvSpPr>
      <dsp:spPr>
        <a:xfrm>
          <a:off x="1789046" y="1056289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6</a:t>
          </a:r>
          <a:endParaRPr lang="en-GB" sz="1900" b="1" kern="1200" dirty="0"/>
        </a:p>
      </dsp:txBody>
      <dsp:txXfrm>
        <a:off x="1789046" y="1056289"/>
        <a:ext cx="752923" cy="421576"/>
      </dsp:txXfrm>
    </dsp:sp>
    <dsp:sp modelId="{2F013D39-C769-4C3A-97E4-3CF5F071D352}">
      <dsp:nvSpPr>
        <dsp:cNvPr id="0" name=""/>
        <dsp:cNvSpPr/>
      </dsp:nvSpPr>
      <dsp:spPr>
        <a:xfrm>
          <a:off x="1973" y="1618478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7</a:t>
          </a:r>
          <a:endParaRPr lang="en-GB" sz="1900" b="1" kern="1200" dirty="0"/>
        </a:p>
      </dsp:txBody>
      <dsp:txXfrm>
        <a:off x="1973" y="1618478"/>
        <a:ext cx="752923" cy="421576"/>
      </dsp:txXfrm>
    </dsp:sp>
    <dsp:sp modelId="{5C215E64-7E10-4112-9DC5-664AF75C3C92}">
      <dsp:nvSpPr>
        <dsp:cNvPr id="0" name=""/>
        <dsp:cNvSpPr/>
      </dsp:nvSpPr>
      <dsp:spPr>
        <a:xfrm>
          <a:off x="895510" y="1618478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8</a:t>
          </a:r>
          <a:endParaRPr lang="en-GB" sz="1900" b="1" kern="1200" dirty="0"/>
        </a:p>
      </dsp:txBody>
      <dsp:txXfrm>
        <a:off x="895510" y="1618478"/>
        <a:ext cx="752923" cy="421576"/>
      </dsp:txXfrm>
    </dsp:sp>
    <dsp:sp modelId="{81293A58-E19E-42B7-BE94-482BB3051328}">
      <dsp:nvSpPr>
        <dsp:cNvPr id="0" name=""/>
        <dsp:cNvSpPr/>
      </dsp:nvSpPr>
      <dsp:spPr>
        <a:xfrm>
          <a:off x="1789046" y="1618478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9</a:t>
          </a:r>
          <a:endParaRPr lang="en-GB" sz="1900" b="1" kern="1200" dirty="0"/>
        </a:p>
      </dsp:txBody>
      <dsp:txXfrm>
        <a:off x="1789046" y="1618478"/>
        <a:ext cx="752923" cy="421576"/>
      </dsp:txXfrm>
    </dsp:sp>
    <dsp:sp modelId="{6E29F314-63BB-4B1A-BA76-9AE0D1804F31}">
      <dsp:nvSpPr>
        <dsp:cNvPr id="0" name=""/>
        <dsp:cNvSpPr/>
      </dsp:nvSpPr>
      <dsp:spPr>
        <a:xfrm>
          <a:off x="1973" y="2180666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0</a:t>
          </a:r>
          <a:endParaRPr lang="en-GB" sz="1900" b="1" kern="1200" dirty="0"/>
        </a:p>
      </dsp:txBody>
      <dsp:txXfrm>
        <a:off x="1973" y="2180666"/>
        <a:ext cx="752923" cy="421576"/>
      </dsp:txXfrm>
    </dsp:sp>
    <dsp:sp modelId="{E6799E50-900D-465E-8AAF-80F499E221FC}">
      <dsp:nvSpPr>
        <dsp:cNvPr id="0" name=""/>
        <dsp:cNvSpPr/>
      </dsp:nvSpPr>
      <dsp:spPr>
        <a:xfrm>
          <a:off x="895510" y="2180666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+/-</a:t>
          </a:r>
          <a:endParaRPr lang="en-GB" sz="1900" b="1" kern="1200" dirty="0"/>
        </a:p>
      </dsp:txBody>
      <dsp:txXfrm>
        <a:off x="895510" y="2180666"/>
        <a:ext cx="752923" cy="421576"/>
      </dsp:txXfrm>
    </dsp:sp>
    <dsp:sp modelId="{CA383AE1-D46A-460D-A33E-C99F8C497E7E}">
      <dsp:nvSpPr>
        <dsp:cNvPr id="0" name=""/>
        <dsp:cNvSpPr/>
      </dsp:nvSpPr>
      <dsp:spPr>
        <a:xfrm>
          <a:off x="1789046" y="2180666"/>
          <a:ext cx="752923" cy="421576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.</a:t>
          </a:r>
          <a:endParaRPr lang="en-GB" sz="1900" b="1" kern="1200" dirty="0"/>
        </a:p>
      </dsp:txBody>
      <dsp:txXfrm>
        <a:off x="1789046" y="2180666"/>
        <a:ext cx="752923" cy="421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D2FF-A1E0-415F-8639-AE1F08468C19}" type="datetimeFigureOut">
              <a:rPr lang="id-ID" smtClean="0"/>
              <a:pPr/>
              <a:t>17/03/2017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B1EE-D887-4755-9236-5BC05D4A612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45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4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7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5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2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\\10.1.20.245\Public\TRANSIT JOB MULTIMEDIA\01_MEDIA MENGAJAR COE 2-3\TEMPLATE (PIPIT)\BANNER PPT SMK K13_3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86871"/>
            <a:ext cx="9144000" cy="7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21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52"/>
          <a:stretch/>
        </p:blipFill>
        <p:spPr>
          <a:xfrm>
            <a:off x="0" y="-171400"/>
            <a:ext cx="9143344" cy="6192688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438400" y="304800"/>
            <a:ext cx="6019800" cy="207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500" b="1" dirty="0">
              <a:solidFill>
                <a:schemeClr val="accent4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id-ID" b="1" dirty="0"/>
          </a:p>
          <a:p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en-GB" i="1" dirty="0" smtClean="0"/>
              <a:t>Flickr.com</a:t>
            </a:r>
            <a:endParaRPr lang="en-GB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123728" y="476672"/>
            <a:ext cx="7023645" cy="865351"/>
            <a:chOff x="2123728" y="476672"/>
            <a:chExt cx="7023645" cy="865351"/>
          </a:xfrm>
        </p:grpSpPr>
        <p:grpSp>
          <p:nvGrpSpPr>
            <p:cNvPr id="8" name="Group 7"/>
            <p:cNvGrpSpPr/>
            <p:nvPr/>
          </p:nvGrpSpPr>
          <p:grpSpPr>
            <a:xfrm>
              <a:off x="2127100" y="476672"/>
              <a:ext cx="7020273" cy="865351"/>
              <a:chOff x="1822023" y="501497"/>
              <a:chExt cx="7321977" cy="86535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635896" y="501497"/>
                <a:ext cx="5508104" cy="840526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54637" y="535851"/>
                <a:ext cx="47323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400" b="1" i="1" spc="50" dirty="0" smtClean="0"/>
                  <a:t>MULTIPLEXER, DECODER, FLIP-FLOP, </a:t>
                </a:r>
                <a:r>
                  <a:rPr lang="id-ID" sz="2400" b="1" spc="50" dirty="0" smtClean="0"/>
                  <a:t>dan</a:t>
                </a:r>
                <a:r>
                  <a:rPr lang="id-ID" sz="2400" b="1" i="1" spc="50" dirty="0" smtClean="0"/>
                  <a:t> COUNTER</a:t>
                </a:r>
                <a:endParaRPr lang="en-GB" sz="2800" b="1" i="1" spc="50" dirty="0"/>
              </a:p>
            </p:txBody>
          </p:sp>
          <p:sp>
            <p:nvSpPr>
              <p:cNvPr id="12" name="Pentagon 11"/>
              <p:cNvSpPr/>
              <p:nvPr/>
            </p:nvSpPr>
            <p:spPr>
              <a:xfrm flipH="1">
                <a:off x="1822023" y="501497"/>
                <a:ext cx="1813872" cy="840525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d-ID" b="1" spc="5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98590" y="501946"/>
                <a:ext cx="72008" cy="840075"/>
              </a:xfrm>
              <a:prstGeom prst="rect">
                <a:avLst/>
              </a:prstGeom>
              <a:gradFill>
                <a:gsLst>
                  <a:gs pos="100000">
                    <a:schemeClr val="accent5">
                      <a:lumMod val="50000"/>
                    </a:schemeClr>
                  </a:gs>
                  <a:gs pos="100000">
                    <a:schemeClr val="accent6">
                      <a:lumMod val="95000"/>
                      <a:lumOff val="5000"/>
                    </a:schemeClr>
                  </a:gs>
                  <a:gs pos="100000">
                    <a:srgbClr val="C000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9" name="Diamond 8"/>
            <p:cNvSpPr/>
            <p:nvPr/>
          </p:nvSpPr>
          <p:spPr>
            <a:xfrm>
              <a:off x="2123728" y="785823"/>
              <a:ext cx="216024" cy="216024"/>
            </a:xfrm>
            <a:prstGeom prst="diamond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5" name="TextBox 10"/>
          <p:cNvSpPr txBox="1"/>
          <p:nvPr/>
        </p:nvSpPr>
        <p:spPr>
          <a:xfrm>
            <a:off x="2627784" y="531837"/>
            <a:ext cx="10996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pc="50" dirty="0">
                <a:solidFill>
                  <a:schemeClr val="bg1">
                    <a:lumMod val="95000"/>
                  </a:schemeClr>
                </a:solidFill>
              </a:rPr>
              <a:t>BAB </a:t>
            </a:r>
            <a:r>
              <a:rPr lang="en-US" sz="2800" b="1" spc="5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id-ID" sz="2800" b="1" spc="50" dirty="0">
              <a:solidFill>
                <a:schemeClr val="bg1">
                  <a:lumMod val="95000"/>
                </a:schemeClr>
              </a:solidFill>
            </a:endParaRPr>
          </a:p>
          <a:p>
            <a:endParaRPr lang="id-ID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id-ID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65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4199" y="5589240"/>
            <a:ext cx="331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Rangkaian</a:t>
            </a:r>
            <a:r>
              <a:rPr lang="en-GB" sz="2000" dirty="0" smtClean="0"/>
              <a:t> </a:t>
            </a:r>
            <a:r>
              <a:rPr lang="en-GB" sz="2000" dirty="0" err="1" smtClean="0"/>
              <a:t>logika</a:t>
            </a:r>
            <a:r>
              <a:rPr lang="en-GB" sz="2000" dirty="0" smtClean="0"/>
              <a:t> </a:t>
            </a:r>
            <a:r>
              <a:rPr lang="en-GB" sz="2000" dirty="0" err="1" smtClean="0"/>
              <a:t>biner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BCD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35" y="764704"/>
            <a:ext cx="6576494" cy="46799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96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535582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771800" y="486918"/>
            <a:ext cx="540060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Seven Segment Display</a:t>
            </a:r>
            <a:endParaRPr lang="id-ID" sz="16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71600" y="1844824"/>
            <a:ext cx="7200800" cy="2448272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2400" i="1" dirty="0" smtClean="0"/>
              <a:t>Display </a:t>
            </a:r>
            <a:r>
              <a:rPr lang="en-GB" sz="2400" dirty="0" smtClean="0"/>
              <a:t>digital yang </a:t>
            </a:r>
            <a:r>
              <a:rPr lang="en-GB" sz="2400" dirty="0" err="1" smtClean="0"/>
              <a:t>sering</a:t>
            </a:r>
            <a:r>
              <a:rPr lang="en-GB" sz="2400" dirty="0" smtClean="0"/>
              <a:t> </a:t>
            </a:r>
            <a:r>
              <a:rPr lang="en-GB" sz="2400" dirty="0" err="1" smtClean="0"/>
              <a:t>kita</a:t>
            </a:r>
            <a:r>
              <a:rPr lang="en-GB" sz="2400" dirty="0" smtClean="0"/>
              <a:t> </a:t>
            </a:r>
            <a:r>
              <a:rPr lang="en-GB" sz="2400" dirty="0" err="1" smtClean="0"/>
              <a:t>lihat</a:t>
            </a:r>
            <a:r>
              <a:rPr lang="en-GB" sz="2400" dirty="0" smtClean="0"/>
              <a:t>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LED(</a:t>
            </a:r>
            <a:r>
              <a:rPr lang="en-GB" sz="2400" i="1" dirty="0" smtClean="0"/>
              <a:t>Light Emitting Diode</a:t>
            </a:r>
            <a:r>
              <a:rPr lang="en-GB" sz="2400" dirty="0" smtClean="0"/>
              <a:t>) yang </a:t>
            </a:r>
            <a:r>
              <a:rPr lang="en-GB" sz="2400" dirty="0" err="1" smtClean="0"/>
              <a:t>memiliki</a:t>
            </a:r>
            <a:r>
              <a:rPr lang="en-GB" sz="2400" dirty="0" smtClean="0"/>
              <a:t> 7 </a:t>
            </a:r>
            <a:r>
              <a:rPr lang="en-GB" sz="2400" dirty="0" err="1" smtClean="0"/>
              <a:t>segmen</a:t>
            </a:r>
            <a:r>
              <a:rPr lang="en-GB" sz="2400" dirty="0" smtClean="0"/>
              <a:t>. </a:t>
            </a:r>
            <a:r>
              <a:rPr lang="en-GB" sz="2400" dirty="0" err="1" smtClean="0"/>
              <a:t>Ketujuh</a:t>
            </a:r>
            <a:r>
              <a:rPr lang="en-GB" sz="2400" dirty="0" smtClean="0"/>
              <a:t> </a:t>
            </a:r>
            <a:r>
              <a:rPr lang="en-GB" sz="2400" dirty="0" err="1" smtClean="0"/>
              <a:t>segmen</a:t>
            </a:r>
            <a:r>
              <a:rPr lang="en-GB" sz="2400" dirty="0" smtClean="0"/>
              <a:t> </a:t>
            </a:r>
            <a:r>
              <a:rPr lang="en-GB" sz="2400" dirty="0" err="1" smtClean="0"/>
              <a:t>tersebut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menampilkan</a:t>
            </a:r>
            <a:r>
              <a:rPr lang="en-GB" sz="2400" dirty="0" smtClean="0"/>
              <a:t> </a:t>
            </a:r>
            <a:r>
              <a:rPr lang="en-GB" sz="2400" dirty="0" err="1" smtClean="0"/>
              <a:t>angka</a:t>
            </a:r>
            <a:r>
              <a:rPr lang="en-GB" sz="2400" dirty="0" smtClean="0"/>
              <a:t> 0 </a:t>
            </a:r>
            <a:r>
              <a:rPr lang="en-GB" sz="2400" dirty="0" err="1" smtClean="0"/>
              <a:t>sampai</a:t>
            </a:r>
            <a:r>
              <a:rPr lang="en-GB" sz="2400" dirty="0" smtClean="0"/>
              <a:t> 9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meyalakan</a:t>
            </a:r>
            <a:r>
              <a:rPr lang="en-GB" sz="2400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mematikan</a:t>
            </a:r>
            <a:r>
              <a:rPr lang="en-GB" sz="2400" dirty="0" smtClean="0"/>
              <a:t> </a:t>
            </a:r>
            <a:r>
              <a:rPr lang="en-GB" sz="2400" dirty="0" err="1" smtClean="0"/>
              <a:t>beberapa</a:t>
            </a:r>
            <a:r>
              <a:rPr lang="en-GB" sz="2400" dirty="0" smtClean="0"/>
              <a:t> </a:t>
            </a:r>
            <a:r>
              <a:rPr lang="en-GB" sz="2400" dirty="0" err="1" smtClean="0"/>
              <a:t>segmen</a:t>
            </a:r>
            <a:r>
              <a:rPr lang="en-GB" sz="2400" dirty="0" smtClean="0"/>
              <a:t> LED </a:t>
            </a:r>
            <a:r>
              <a:rPr lang="en-GB" sz="2400" dirty="0" err="1" smtClean="0"/>
              <a:t>sebagai</a:t>
            </a:r>
            <a:r>
              <a:rPr lang="en-GB" sz="2400" dirty="0" smtClean="0"/>
              <a:t> </a:t>
            </a:r>
            <a:r>
              <a:rPr lang="en-GB" sz="2400" dirty="0" err="1" smtClean="0"/>
              <a:t>berikut</a:t>
            </a:r>
            <a:r>
              <a:rPr lang="en-GB" sz="2400" dirty="0" smtClean="0"/>
              <a:t>. </a:t>
            </a:r>
            <a:endParaRPr lang="en-US" sz="2400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06" y="4602005"/>
            <a:ext cx="7277521" cy="1275267"/>
          </a:xfrm>
          <a:prstGeom prst="rect">
            <a:avLst/>
          </a:prstGeom>
          <a:ln>
            <a:noFill/>
          </a:ln>
          <a:effectLst>
            <a:softEdge rad="76200"/>
          </a:effectLst>
        </p:spPr>
      </p:pic>
      <p:sp>
        <p:nvSpPr>
          <p:cNvPr id="6" name="TextBox 5"/>
          <p:cNvSpPr txBox="1"/>
          <p:nvPr/>
        </p:nvSpPr>
        <p:spPr>
          <a:xfrm>
            <a:off x="1907704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574002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75231" y="5661248"/>
            <a:ext cx="51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Rangkaian</a:t>
            </a:r>
            <a:r>
              <a:rPr lang="en-GB" sz="2000" dirty="0" smtClean="0"/>
              <a:t> </a:t>
            </a:r>
            <a:r>
              <a:rPr lang="en-GB" sz="2000" dirty="0" err="1" smtClean="0"/>
              <a:t>logika</a:t>
            </a:r>
            <a:r>
              <a:rPr lang="en-GB" sz="2000" dirty="0" smtClean="0"/>
              <a:t> </a:t>
            </a:r>
            <a:r>
              <a:rPr lang="en-GB" sz="2000" i="1" dirty="0" smtClean="0"/>
              <a:t>decoder</a:t>
            </a:r>
            <a:r>
              <a:rPr lang="en-GB" sz="2000" dirty="0" smtClean="0"/>
              <a:t> </a:t>
            </a:r>
            <a:r>
              <a:rPr lang="en-GB" sz="2000" i="1" dirty="0" smtClean="0"/>
              <a:t>seven segment display</a:t>
            </a:r>
            <a:endParaRPr lang="en-GB" sz="2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115" y="714870"/>
            <a:ext cx="5789770" cy="49463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96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17792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43808" y="446633"/>
            <a:ext cx="5472608" cy="76376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Multiplexer</a:t>
            </a:r>
            <a:endParaRPr lang="id-ID" sz="2000" b="1" i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7416824" cy="3024336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b="1" i="1" spc="50" dirty="0" smtClean="0"/>
              <a:t>Multiplexer</a:t>
            </a:r>
            <a:r>
              <a:rPr lang="en-GB" sz="2400" i="1" spc="50" dirty="0"/>
              <a:t> </a:t>
            </a:r>
            <a:r>
              <a:rPr lang="en-GB" sz="2400" spc="50" dirty="0" err="1" smtClean="0"/>
              <a:t>adalah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sebuah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komponen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elektronika</a:t>
            </a:r>
            <a:r>
              <a:rPr lang="en-GB" sz="2400" spc="50" dirty="0" smtClean="0"/>
              <a:t> yang </a:t>
            </a:r>
            <a:r>
              <a:rPr lang="en-GB" sz="2400" spc="50" dirty="0" err="1" smtClean="0"/>
              <a:t>berfungsi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menghasilkan</a:t>
            </a:r>
            <a:r>
              <a:rPr lang="en-GB" sz="2400" spc="50" dirty="0" smtClean="0"/>
              <a:t> </a:t>
            </a:r>
            <a:r>
              <a:rPr lang="en-GB" sz="2400" i="1" spc="50" dirty="0" smtClean="0"/>
              <a:t>output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dari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beberapa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pilihan</a:t>
            </a:r>
            <a:r>
              <a:rPr lang="en-GB" sz="2400" spc="50" dirty="0" smtClean="0"/>
              <a:t> data yang </a:t>
            </a:r>
            <a:r>
              <a:rPr lang="en-GB" sz="2400" spc="50" dirty="0" err="1" smtClean="0"/>
              <a:t>dimasukkan</a:t>
            </a:r>
            <a:r>
              <a:rPr lang="en-GB" sz="2400" spc="50" dirty="0" smtClean="0"/>
              <a:t>. </a:t>
            </a:r>
            <a:r>
              <a:rPr lang="en-GB" sz="2400" b="1" i="1" spc="50" dirty="0" smtClean="0"/>
              <a:t>Multiplexer</a:t>
            </a:r>
            <a:r>
              <a:rPr lang="en-GB" sz="2400" i="1" spc="50" dirty="0" smtClean="0"/>
              <a:t> </a:t>
            </a:r>
            <a:r>
              <a:rPr lang="en-GB" sz="2400" spc="50" dirty="0" err="1" smtClean="0"/>
              <a:t>bisa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disebut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juga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sebagai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alat</a:t>
            </a:r>
            <a:r>
              <a:rPr lang="en-GB" sz="2400" spc="50" dirty="0" smtClean="0"/>
              <a:t> </a:t>
            </a:r>
            <a:r>
              <a:rPr lang="en-GB" sz="2400" i="1" spc="50" dirty="0" smtClean="0"/>
              <a:t>selector</a:t>
            </a:r>
            <a:r>
              <a:rPr lang="en-GB" sz="2400" spc="50" dirty="0"/>
              <a:t>.</a:t>
            </a:r>
            <a:r>
              <a:rPr lang="en-GB" sz="2400" i="1" spc="50" dirty="0" smtClean="0"/>
              <a:t> </a:t>
            </a:r>
            <a:r>
              <a:rPr lang="en-GB" sz="2400" spc="50" dirty="0" smtClean="0"/>
              <a:t>Data </a:t>
            </a:r>
            <a:r>
              <a:rPr lang="en-GB" sz="2400" i="1" spc="50" dirty="0" smtClean="0"/>
              <a:t>input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dalam</a:t>
            </a:r>
            <a:r>
              <a:rPr lang="en-GB" sz="2400" spc="50" dirty="0" smtClean="0"/>
              <a:t> </a:t>
            </a:r>
            <a:r>
              <a:rPr lang="en-GB" sz="2400" i="1" spc="50" dirty="0" smtClean="0"/>
              <a:t>multiplexer</a:t>
            </a:r>
            <a:r>
              <a:rPr lang="en-GB" sz="2400" spc="50" dirty="0" smtClean="0"/>
              <a:t> (D) </a:t>
            </a:r>
            <a:r>
              <a:rPr lang="en-GB" sz="2400" spc="50" dirty="0" err="1" smtClean="0"/>
              <a:t>bergantung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kepada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jumlah</a:t>
            </a:r>
            <a:r>
              <a:rPr lang="en-GB" sz="2400" spc="50" dirty="0" smtClean="0"/>
              <a:t> data </a:t>
            </a:r>
            <a:r>
              <a:rPr lang="en-GB" sz="2400" i="1" spc="50" dirty="0" smtClean="0"/>
              <a:t>selector</a:t>
            </a:r>
            <a:r>
              <a:rPr lang="en-GB" sz="2400" spc="50" dirty="0" smtClean="0"/>
              <a:t>(S) yang </a:t>
            </a:r>
            <a:r>
              <a:rPr lang="en-GB" sz="2400" spc="50" dirty="0" err="1" smtClean="0"/>
              <a:t>digunakan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untuk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menghasilkan</a:t>
            </a:r>
            <a:r>
              <a:rPr lang="en-GB" sz="2400" spc="50" dirty="0" smtClean="0"/>
              <a:t> </a:t>
            </a:r>
            <a:r>
              <a:rPr lang="en-GB" sz="2400" i="1" spc="50" dirty="0" smtClean="0"/>
              <a:t>output</a:t>
            </a:r>
            <a:r>
              <a:rPr lang="en-GB" sz="2400" spc="50" dirty="0" smtClean="0"/>
              <a:t>. </a:t>
            </a:r>
            <a:r>
              <a:rPr lang="en-GB" sz="2400" spc="50" dirty="0" err="1" smtClean="0"/>
              <a:t>Berikut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adalah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persamaan</a:t>
            </a:r>
            <a:r>
              <a:rPr lang="en-GB" sz="2400" spc="50" dirty="0" smtClean="0"/>
              <a:t> </a:t>
            </a:r>
            <a:r>
              <a:rPr lang="en-GB" sz="2400" i="1" spc="50" dirty="0" smtClean="0"/>
              <a:t>multiplexer</a:t>
            </a:r>
            <a:r>
              <a:rPr lang="en-GB" sz="2400" spc="50" dirty="0" smtClean="0"/>
              <a:t>.</a:t>
            </a:r>
            <a:endParaRPr lang="en-US" sz="2000" i="1" spc="5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67744" y="4725144"/>
            <a:ext cx="4176464" cy="7920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Jumlah</a:t>
            </a:r>
            <a:r>
              <a:rPr lang="en-GB" sz="2400" dirty="0" smtClean="0"/>
              <a:t> </a:t>
            </a:r>
            <a:r>
              <a:rPr lang="en-GB" sz="2400" i="1" dirty="0" smtClean="0"/>
              <a:t>Input</a:t>
            </a:r>
            <a:r>
              <a:rPr lang="en-GB" sz="2400" dirty="0" smtClean="0"/>
              <a:t> (D) = 2</a:t>
            </a:r>
            <a:r>
              <a:rPr lang="en-GB" sz="2400" baseline="30000" dirty="0" smtClean="0"/>
              <a:t>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51620" y="5661248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Dengan</a:t>
            </a:r>
            <a:r>
              <a:rPr lang="en-GB" sz="2000" dirty="0" smtClean="0"/>
              <a:t> m </a:t>
            </a:r>
            <a:r>
              <a:rPr lang="en-GB" sz="2000" dirty="0" err="1" smtClean="0"/>
              <a:t>merupakan</a:t>
            </a:r>
            <a:r>
              <a:rPr lang="en-GB" sz="2000" dirty="0" smtClean="0"/>
              <a:t> </a:t>
            </a:r>
            <a:r>
              <a:rPr lang="en-GB" sz="2000" dirty="0" err="1" smtClean="0"/>
              <a:t>banyaknya</a:t>
            </a:r>
            <a:r>
              <a:rPr lang="en-GB" sz="2000" dirty="0" smtClean="0"/>
              <a:t> data </a:t>
            </a:r>
            <a:r>
              <a:rPr lang="en-GB" sz="2000" i="1" dirty="0" smtClean="0"/>
              <a:t>selector</a:t>
            </a:r>
            <a:r>
              <a:rPr lang="en-GB" sz="2000" dirty="0" smtClean="0"/>
              <a:t> yang </a:t>
            </a:r>
            <a:r>
              <a:rPr lang="en-GB" sz="2000" dirty="0" err="1" smtClean="0"/>
              <a:t>digunakan</a:t>
            </a:r>
            <a:r>
              <a:rPr lang="en-GB" sz="2000" dirty="0" smtClean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17070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28386" y="5589240"/>
            <a:ext cx="368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Rangkaian</a:t>
            </a:r>
            <a:r>
              <a:rPr lang="en-GB" sz="2000" dirty="0" smtClean="0"/>
              <a:t> </a:t>
            </a:r>
            <a:r>
              <a:rPr lang="en-GB" sz="2000" dirty="0" err="1" smtClean="0"/>
              <a:t>logika</a:t>
            </a:r>
            <a:r>
              <a:rPr lang="en-GB" sz="2000" dirty="0" smtClean="0"/>
              <a:t> </a:t>
            </a:r>
            <a:r>
              <a:rPr lang="en-GB" sz="2000" i="1" dirty="0" smtClean="0"/>
              <a:t>multiplexer </a:t>
            </a:r>
            <a:r>
              <a:rPr lang="en-GB" sz="2000" dirty="0" smtClean="0"/>
              <a:t>4 x 1</a:t>
            </a:r>
            <a:endParaRPr lang="en-GB" sz="2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20688"/>
            <a:ext cx="5400600" cy="4795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09589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771800" y="474442"/>
            <a:ext cx="5472608" cy="76376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Demultiplexer</a:t>
            </a:r>
            <a:endParaRPr lang="id-ID" sz="2000" b="1" i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7272808" cy="2232248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dirty="0" err="1" smtClean="0"/>
              <a:t>Berlawanan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i="1" dirty="0" smtClean="0"/>
              <a:t>multiplexer, </a:t>
            </a:r>
            <a:r>
              <a:rPr lang="en-GB" sz="2400" b="1" i="1" dirty="0" err="1" smtClean="0"/>
              <a:t>Demultiplexer</a:t>
            </a:r>
            <a:r>
              <a:rPr lang="en-GB" sz="2400" i="1" dirty="0" smtClean="0"/>
              <a:t>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komponen</a:t>
            </a:r>
            <a:r>
              <a:rPr lang="en-GB" sz="2400" dirty="0" smtClean="0"/>
              <a:t> </a:t>
            </a:r>
            <a:r>
              <a:rPr lang="en-GB" sz="2400" dirty="0" err="1" smtClean="0"/>
              <a:t>elektronika</a:t>
            </a:r>
            <a:r>
              <a:rPr lang="en-GB" sz="2400" dirty="0" smtClean="0"/>
              <a:t> yang </a:t>
            </a:r>
            <a:r>
              <a:rPr lang="en-GB" sz="2400" dirty="0" err="1" smtClean="0"/>
              <a:t>hanya</a:t>
            </a:r>
            <a:r>
              <a:rPr lang="en-GB" sz="2400" dirty="0" smtClean="0"/>
              <a:t> </a:t>
            </a:r>
            <a:r>
              <a:rPr lang="en-GB" sz="2400" dirty="0" err="1" smtClean="0"/>
              <a:t>menerima</a:t>
            </a:r>
            <a:r>
              <a:rPr lang="en-GB" sz="2400" dirty="0" smtClean="0"/>
              <a:t> 1 </a:t>
            </a:r>
            <a:r>
              <a:rPr lang="en-GB" sz="2400" i="1" dirty="0" smtClean="0"/>
              <a:t>input</a:t>
            </a:r>
            <a:r>
              <a:rPr lang="en-GB" sz="2400" dirty="0" smtClean="0"/>
              <a:t>. </a:t>
            </a:r>
            <a:r>
              <a:rPr lang="en-GB" sz="2400" dirty="0" err="1" smtClean="0"/>
              <a:t>Jumlah</a:t>
            </a:r>
            <a:r>
              <a:rPr lang="en-GB" sz="2400" dirty="0" smtClean="0"/>
              <a:t> </a:t>
            </a:r>
            <a:r>
              <a:rPr lang="en-GB" sz="2400" i="1" dirty="0" smtClean="0"/>
              <a:t>output </a:t>
            </a:r>
            <a:r>
              <a:rPr lang="en-GB" sz="2400" dirty="0" smtClean="0"/>
              <a:t>yang </a:t>
            </a:r>
            <a:r>
              <a:rPr lang="en-GB" sz="2400" dirty="0" err="1" smtClean="0"/>
              <a:t>dihasilkan</a:t>
            </a:r>
            <a:r>
              <a:rPr lang="en-GB" sz="2400" dirty="0" smtClean="0"/>
              <a:t> </a:t>
            </a:r>
            <a:r>
              <a:rPr lang="en-GB" sz="2400" dirty="0" err="1" smtClean="0"/>
              <a:t>tergantung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banyaknya</a:t>
            </a:r>
            <a:r>
              <a:rPr lang="en-GB" sz="2400" dirty="0" smtClean="0"/>
              <a:t> </a:t>
            </a:r>
            <a:r>
              <a:rPr lang="en-GB" sz="2400" dirty="0" err="1" smtClean="0"/>
              <a:t>saluran</a:t>
            </a:r>
            <a:r>
              <a:rPr lang="en-GB" sz="2400" dirty="0" smtClean="0"/>
              <a:t> data </a:t>
            </a:r>
            <a:r>
              <a:rPr lang="en-GB" sz="2400" dirty="0" err="1" smtClean="0"/>
              <a:t>pengendali</a:t>
            </a:r>
            <a:r>
              <a:rPr lang="en-GB" sz="2400" dirty="0" smtClean="0"/>
              <a:t> (S)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i="1" dirty="0" smtClean="0"/>
              <a:t>selector line</a:t>
            </a:r>
            <a:r>
              <a:rPr lang="en-GB" sz="2400" dirty="0" smtClean="0"/>
              <a:t>.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itu</a:t>
            </a:r>
            <a:r>
              <a:rPr lang="en-GB" sz="2400" dirty="0" smtClean="0"/>
              <a:t>, </a:t>
            </a:r>
            <a:r>
              <a:rPr lang="en-GB" sz="2400" dirty="0" err="1" smtClean="0"/>
              <a:t>diperoleh</a:t>
            </a:r>
            <a:r>
              <a:rPr lang="en-GB" sz="2400" dirty="0" smtClean="0"/>
              <a:t> </a:t>
            </a:r>
            <a:r>
              <a:rPr lang="en-GB" sz="2400" dirty="0" err="1" smtClean="0"/>
              <a:t>persamaan</a:t>
            </a:r>
            <a:r>
              <a:rPr lang="en-GB" sz="2400" dirty="0" smtClean="0"/>
              <a:t> </a:t>
            </a:r>
            <a:r>
              <a:rPr lang="en-GB" sz="2400" dirty="0" err="1" smtClean="0"/>
              <a:t>berikut</a:t>
            </a:r>
            <a:r>
              <a:rPr lang="en-GB" sz="2400" dirty="0" smtClean="0"/>
              <a:t>.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83768" y="4365104"/>
            <a:ext cx="4176464" cy="7920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Jumlah</a:t>
            </a:r>
            <a:r>
              <a:rPr lang="en-GB" sz="2400" dirty="0" smtClean="0"/>
              <a:t> </a:t>
            </a:r>
            <a:r>
              <a:rPr lang="en-GB" sz="2400" i="1" dirty="0" smtClean="0"/>
              <a:t>Output</a:t>
            </a:r>
            <a:r>
              <a:rPr lang="en-GB" sz="2400" dirty="0" smtClean="0"/>
              <a:t> (O) = 2</a:t>
            </a:r>
            <a:r>
              <a:rPr lang="en-GB" sz="2400" baseline="30000" dirty="0" smtClean="0"/>
              <a:t>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79612" y="5373216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Dengan</a:t>
            </a:r>
            <a:r>
              <a:rPr lang="en-GB" sz="2000" dirty="0" smtClean="0"/>
              <a:t> m </a:t>
            </a:r>
            <a:r>
              <a:rPr lang="en-GB" sz="2000" dirty="0" err="1" smtClean="0"/>
              <a:t>merupakan</a:t>
            </a:r>
            <a:r>
              <a:rPr lang="en-GB" sz="2000" dirty="0" smtClean="0"/>
              <a:t> </a:t>
            </a:r>
            <a:r>
              <a:rPr lang="en-GB" sz="2000" dirty="0" err="1" smtClean="0"/>
              <a:t>banyaknya</a:t>
            </a:r>
            <a:r>
              <a:rPr lang="en-GB" sz="2000" dirty="0" smtClean="0"/>
              <a:t> data </a:t>
            </a:r>
            <a:r>
              <a:rPr lang="en-GB" sz="2000" i="1" dirty="0" smtClean="0"/>
              <a:t>selector</a:t>
            </a:r>
            <a:r>
              <a:rPr lang="en-GB" sz="2000" dirty="0" smtClean="0"/>
              <a:t> yang </a:t>
            </a:r>
            <a:r>
              <a:rPr lang="en-GB" sz="2000" dirty="0" err="1" smtClean="0"/>
              <a:t>digunakan</a:t>
            </a:r>
            <a:r>
              <a:rPr lang="en-GB" sz="2000" dirty="0" smtClean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93238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01374" y="5589240"/>
            <a:ext cx="4341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Rangkaian</a:t>
            </a:r>
            <a:r>
              <a:rPr lang="en-GB" sz="2000" dirty="0" smtClean="0"/>
              <a:t> </a:t>
            </a:r>
            <a:r>
              <a:rPr lang="en-GB" sz="2000" dirty="0" err="1" smtClean="0"/>
              <a:t>logika</a:t>
            </a:r>
            <a:r>
              <a:rPr lang="en-GB" sz="2000" dirty="0" smtClean="0"/>
              <a:t> </a:t>
            </a:r>
            <a:r>
              <a:rPr lang="en-GB" sz="2000" i="1" dirty="0" err="1" smtClean="0"/>
              <a:t>demultiplexer</a:t>
            </a:r>
            <a:r>
              <a:rPr lang="en-GB" sz="2000" i="1" dirty="0" smtClean="0"/>
              <a:t> </a:t>
            </a:r>
            <a:r>
              <a:rPr lang="en-GB" sz="2000" dirty="0" smtClean="0"/>
              <a:t>4 </a:t>
            </a:r>
            <a:r>
              <a:rPr lang="en-GB" sz="2000" i="1" dirty="0" smtClean="0"/>
              <a:t>output</a:t>
            </a:r>
            <a:endParaRPr lang="en-GB" sz="2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21" y="856684"/>
            <a:ext cx="4895157" cy="47325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3688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3546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510152" y="476672"/>
            <a:ext cx="5472608" cy="76376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Flip-Flop</a:t>
            </a:r>
            <a:endParaRPr lang="id-ID" sz="2000" b="1" i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056784" cy="3240360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b="1" i="1" spc="50" dirty="0" smtClean="0"/>
              <a:t>Flip-flop 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adalah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sirkuit</a:t>
            </a:r>
            <a:r>
              <a:rPr lang="en-GB" sz="2400" spc="50" dirty="0" smtClean="0"/>
              <a:t> digital </a:t>
            </a:r>
            <a:r>
              <a:rPr lang="en-GB" sz="2400" spc="50" dirty="0" err="1" smtClean="0"/>
              <a:t>terkecil</a:t>
            </a:r>
            <a:r>
              <a:rPr lang="en-GB" sz="2400" spc="50" dirty="0" smtClean="0"/>
              <a:t> yang </a:t>
            </a:r>
            <a:r>
              <a:rPr lang="en-GB" sz="2400" spc="50" dirty="0" err="1" smtClean="0"/>
              <a:t>berfungsi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sebagai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rangkaian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memori</a:t>
            </a:r>
            <a:r>
              <a:rPr lang="en-GB" sz="2400" spc="50" dirty="0" smtClean="0"/>
              <a:t>. </a:t>
            </a:r>
            <a:r>
              <a:rPr lang="en-GB" sz="2400" b="1" i="1" spc="50" dirty="0" smtClean="0"/>
              <a:t>Flip-flop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terdiri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dari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rangkaian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gerbang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logika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dengan</a:t>
            </a:r>
            <a:r>
              <a:rPr lang="en-GB" sz="2400" spc="50" dirty="0" smtClean="0"/>
              <a:t> 2 </a:t>
            </a:r>
            <a:r>
              <a:rPr lang="en-GB" sz="2400" spc="50" dirty="0" err="1" smtClean="0"/>
              <a:t>kondisi</a:t>
            </a:r>
            <a:r>
              <a:rPr lang="en-GB" sz="2400" spc="50" dirty="0" smtClean="0"/>
              <a:t> yang </a:t>
            </a:r>
            <a:r>
              <a:rPr lang="en-GB" sz="2400" spc="50" dirty="0" err="1" smtClean="0"/>
              <a:t>stabil</a:t>
            </a:r>
            <a:r>
              <a:rPr lang="en-GB" sz="2400" spc="50" dirty="0" smtClean="0"/>
              <a:t>, </a:t>
            </a:r>
            <a:r>
              <a:rPr lang="en-GB" sz="2400" i="1" spc="50" dirty="0" err="1" smtClean="0"/>
              <a:t>output</a:t>
            </a:r>
            <a:r>
              <a:rPr lang="en-GB" sz="2400" spc="50" dirty="0" err="1" smtClean="0"/>
              <a:t>nya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akan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bersifat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tetap</a:t>
            </a:r>
            <a:r>
              <a:rPr lang="en-GB" sz="2400" spc="50" dirty="0"/>
              <a:t> </a:t>
            </a:r>
            <a:r>
              <a:rPr lang="en-GB" sz="2400" spc="50" dirty="0" err="1" smtClean="0"/>
              <a:t>hingga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ada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sinyal</a:t>
            </a:r>
            <a:r>
              <a:rPr lang="en-GB" sz="2400" spc="50" dirty="0" smtClean="0"/>
              <a:t> yang </a:t>
            </a:r>
            <a:r>
              <a:rPr lang="en-GB" sz="2400" spc="50" dirty="0" err="1" smtClean="0"/>
              <a:t>memicu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perubahan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nilai</a:t>
            </a:r>
            <a:r>
              <a:rPr lang="en-GB" sz="2400" spc="50" dirty="0" smtClean="0"/>
              <a:t> </a:t>
            </a:r>
            <a:r>
              <a:rPr lang="en-GB" sz="2400" i="1" spc="50" dirty="0" smtClean="0"/>
              <a:t>output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tersebut</a:t>
            </a:r>
            <a:r>
              <a:rPr lang="en-GB" sz="2400" spc="50" dirty="0" smtClean="0"/>
              <a:t>. </a:t>
            </a:r>
            <a:r>
              <a:rPr lang="en-GB" sz="2400" spc="50" dirty="0" err="1" smtClean="0"/>
              <a:t>Terdapat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berbagai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macam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jenis</a:t>
            </a:r>
            <a:r>
              <a:rPr lang="en-GB" sz="2400" spc="50" dirty="0" smtClean="0"/>
              <a:t> </a:t>
            </a:r>
            <a:r>
              <a:rPr lang="en-GB" sz="2400" i="1" spc="50" dirty="0" smtClean="0"/>
              <a:t>flip-flop</a:t>
            </a:r>
            <a:r>
              <a:rPr lang="en-GB" sz="2400" spc="50" dirty="0" smtClean="0"/>
              <a:t>, </a:t>
            </a:r>
            <a:r>
              <a:rPr lang="en-GB" sz="2400" spc="50" dirty="0" err="1" smtClean="0"/>
              <a:t>beberapa</a:t>
            </a:r>
            <a:r>
              <a:rPr lang="en-GB" sz="2400" spc="50" dirty="0" smtClean="0"/>
              <a:t> di </a:t>
            </a:r>
            <a:r>
              <a:rPr lang="en-GB" sz="2400" spc="50" dirty="0" err="1" smtClean="0"/>
              <a:t>antaranya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adala</a:t>
            </a:r>
            <a:r>
              <a:rPr lang="en-GB" sz="2400" spc="50" dirty="0" smtClean="0"/>
              <a:t> SR-FF, JK-FF, D-FF, T-FF, </a:t>
            </a:r>
            <a:r>
              <a:rPr lang="en-GB" sz="2400" spc="50" dirty="0" err="1" smtClean="0"/>
              <a:t>dan</a:t>
            </a:r>
            <a:r>
              <a:rPr lang="en-GB" sz="2400" spc="50" dirty="0" smtClean="0"/>
              <a:t> JKMS-FF</a:t>
            </a:r>
            <a:r>
              <a:rPr lang="en-GB" sz="2400" dirty="0" smtClean="0"/>
              <a:t>.</a:t>
            </a:r>
            <a:endParaRPr lang="en-US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41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15816" y="476672"/>
            <a:ext cx="540060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Set-Reset Flip-Flop (SR-FF)</a:t>
            </a:r>
            <a:endParaRPr lang="id-ID" sz="16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11078" y="1700808"/>
            <a:ext cx="7488832" cy="2232248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spc="100" dirty="0" err="1" smtClean="0"/>
              <a:t>Jenis</a:t>
            </a:r>
            <a:r>
              <a:rPr lang="en-GB" sz="2400" spc="100" dirty="0" smtClean="0"/>
              <a:t> </a:t>
            </a:r>
            <a:r>
              <a:rPr lang="en-GB" sz="2400" i="1" spc="100" dirty="0" smtClean="0"/>
              <a:t>flip-flop </a:t>
            </a:r>
            <a:r>
              <a:rPr lang="en-GB" sz="2400" spc="100" dirty="0" err="1" smtClean="0"/>
              <a:t>ini</a:t>
            </a:r>
            <a:r>
              <a:rPr lang="en-GB" sz="2400" spc="100" dirty="0" smtClean="0"/>
              <a:t> </a:t>
            </a:r>
            <a:r>
              <a:rPr lang="en-GB" sz="2400" spc="100" dirty="0" err="1" smtClean="0"/>
              <a:t>adalah</a:t>
            </a:r>
            <a:r>
              <a:rPr lang="en-GB" sz="2400" spc="100" dirty="0" smtClean="0"/>
              <a:t> </a:t>
            </a:r>
            <a:r>
              <a:rPr lang="en-GB" sz="2400" i="1" spc="100" dirty="0"/>
              <a:t>flip-flop </a:t>
            </a:r>
            <a:r>
              <a:rPr lang="en-GB" sz="2400" spc="100" dirty="0" smtClean="0"/>
              <a:t>yang paling </a:t>
            </a:r>
            <a:r>
              <a:rPr lang="en-GB" sz="2400" spc="100" dirty="0" err="1" smtClean="0"/>
              <a:t>sederhana</a:t>
            </a:r>
            <a:r>
              <a:rPr lang="en-GB" sz="2400" spc="100" dirty="0" smtClean="0"/>
              <a:t>. SR-FF </a:t>
            </a:r>
            <a:r>
              <a:rPr lang="en-GB" sz="2400" spc="100" dirty="0" err="1" smtClean="0"/>
              <a:t>memiliki</a:t>
            </a:r>
            <a:r>
              <a:rPr lang="en-GB" sz="2400" spc="100" dirty="0" smtClean="0"/>
              <a:t> </a:t>
            </a:r>
            <a:r>
              <a:rPr lang="en-GB" sz="2400" spc="100" dirty="0" err="1" smtClean="0"/>
              <a:t>kekurangan</a:t>
            </a:r>
            <a:r>
              <a:rPr lang="en-GB" sz="2400" spc="100" dirty="0" smtClean="0"/>
              <a:t>, </a:t>
            </a:r>
            <a:r>
              <a:rPr lang="en-GB" sz="2400" spc="100" dirty="0" err="1" smtClean="0"/>
              <a:t>yaitu</a:t>
            </a:r>
            <a:r>
              <a:rPr lang="en-GB" sz="2400" spc="100" dirty="0" smtClean="0"/>
              <a:t> </a:t>
            </a:r>
            <a:r>
              <a:rPr lang="en-GB" sz="2400" spc="100" dirty="0" err="1" smtClean="0"/>
              <a:t>adanya</a:t>
            </a:r>
            <a:r>
              <a:rPr lang="en-GB" sz="2400" spc="100" dirty="0" smtClean="0"/>
              <a:t> </a:t>
            </a:r>
            <a:r>
              <a:rPr lang="en-GB" sz="2400" spc="100" dirty="0" err="1" smtClean="0"/>
              <a:t>keadaan</a:t>
            </a:r>
            <a:r>
              <a:rPr lang="en-GB" sz="2400" spc="100" dirty="0" smtClean="0"/>
              <a:t> </a:t>
            </a:r>
            <a:r>
              <a:rPr lang="en-GB" sz="2400" spc="100" dirty="0" err="1" smtClean="0"/>
              <a:t>saat</a:t>
            </a:r>
            <a:r>
              <a:rPr lang="en-GB" sz="2400" spc="100" dirty="0" smtClean="0"/>
              <a:t> </a:t>
            </a:r>
            <a:r>
              <a:rPr lang="en-GB" sz="2400" spc="100" dirty="0" err="1" smtClean="0"/>
              <a:t>rangkaian</a:t>
            </a:r>
            <a:r>
              <a:rPr lang="en-GB" sz="2400" spc="100" dirty="0" smtClean="0"/>
              <a:t> di-</a:t>
            </a:r>
            <a:r>
              <a:rPr lang="en-GB" sz="2400" i="1" spc="100" dirty="0" smtClean="0"/>
              <a:t>set </a:t>
            </a:r>
            <a:r>
              <a:rPr lang="en-GB" sz="2400" spc="100" dirty="0" err="1" smtClean="0"/>
              <a:t>dan</a:t>
            </a:r>
            <a:r>
              <a:rPr lang="en-GB" sz="2400" spc="100" dirty="0" smtClean="0"/>
              <a:t> di-</a:t>
            </a:r>
            <a:r>
              <a:rPr lang="en-GB" sz="2400" i="1" spc="100" dirty="0" smtClean="0"/>
              <a:t>reset</a:t>
            </a:r>
            <a:r>
              <a:rPr lang="en-GB" sz="2400" spc="100" dirty="0" smtClean="0"/>
              <a:t> </a:t>
            </a:r>
            <a:r>
              <a:rPr lang="en-GB" sz="2400" spc="100" dirty="0" err="1" smtClean="0"/>
              <a:t>secara</a:t>
            </a:r>
            <a:r>
              <a:rPr lang="en-GB" sz="2400" spc="100" dirty="0" smtClean="0"/>
              <a:t> </a:t>
            </a:r>
            <a:r>
              <a:rPr lang="en-GB" sz="2400" spc="100" dirty="0" err="1" smtClean="0"/>
              <a:t>bersamaan</a:t>
            </a:r>
            <a:r>
              <a:rPr lang="en-GB" sz="2400" spc="100" dirty="0" smtClean="0"/>
              <a:t>, </a:t>
            </a:r>
            <a:r>
              <a:rPr lang="en-GB" sz="2400" spc="100" dirty="0" err="1" smtClean="0"/>
              <a:t>sehingga</a:t>
            </a:r>
            <a:r>
              <a:rPr lang="en-GB" sz="2400" spc="100" dirty="0" smtClean="0"/>
              <a:t> </a:t>
            </a:r>
            <a:r>
              <a:rPr lang="en-GB" sz="2400" i="1" spc="100" dirty="0" smtClean="0"/>
              <a:t>output </a:t>
            </a:r>
            <a:r>
              <a:rPr lang="en-GB" sz="2400" spc="100" dirty="0" smtClean="0"/>
              <a:t>yang </a:t>
            </a:r>
            <a:r>
              <a:rPr lang="en-GB" sz="2400" spc="100" dirty="0" err="1" smtClean="0"/>
              <a:t>dihasilkan</a:t>
            </a:r>
            <a:r>
              <a:rPr lang="en-GB" sz="2400" spc="100" dirty="0" smtClean="0"/>
              <a:t> </a:t>
            </a:r>
            <a:r>
              <a:rPr lang="en-GB" sz="2400" spc="100" dirty="0" err="1" smtClean="0"/>
              <a:t>tidak</a:t>
            </a:r>
            <a:r>
              <a:rPr lang="en-GB" sz="2400" spc="100" dirty="0" smtClean="0"/>
              <a:t> </a:t>
            </a:r>
            <a:r>
              <a:rPr lang="en-GB" sz="2400" spc="100" dirty="0" err="1" smtClean="0"/>
              <a:t>stabil</a:t>
            </a:r>
            <a:r>
              <a:rPr lang="en-GB" sz="2400" spc="100" dirty="0" smtClean="0"/>
              <a:t>.</a:t>
            </a:r>
            <a:r>
              <a:rPr lang="en-GB" sz="2400" i="1" spc="100" dirty="0"/>
              <a:t> </a:t>
            </a:r>
            <a:endParaRPr lang="en-US" sz="2400" spc="1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795" y="4044862"/>
            <a:ext cx="3489398" cy="201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/>
          <p:cNvSpPr txBox="1"/>
          <p:nvPr/>
        </p:nvSpPr>
        <p:spPr>
          <a:xfrm>
            <a:off x="1763688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79885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223105"/>
              </p:ext>
            </p:extLst>
          </p:nvPr>
        </p:nvGraphicFramePr>
        <p:xfrm>
          <a:off x="539552" y="1772816"/>
          <a:ext cx="8229600" cy="3708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80120"/>
                <a:gridCol w="1152128"/>
                <a:gridCol w="1152128"/>
                <a:gridCol w="1152128"/>
                <a:gridCol w="369309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Input</a:t>
                      </a:r>
                      <a:endParaRPr lang="en-GB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Output</a:t>
                      </a:r>
                      <a:endParaRPr lang="en-GB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Keterangan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Hold</a:t>
                      </a:r>
                      <a:r>
                        <a:rPr lang="en-GB" i="1" baseline="0" dirty="0" smtClean="0"/>
                        <a:t> Condition</a:t>
                      </a:r>
                      <a:r>
                        <a:rPr lang="en-GB" i="0" baseline="0" dirty="0" smtClean="0"/>
                        <a:t> (</a:t>
                      </a:r>
                      <a:r>
                        <a:rPr lang="en-GB" i="0" baseline="0" dirty="0" err="1" smtClean="0"/>
                        <a:t>Tidak</a:t>
                      </a:r>
                      <a:r>
                        <a:rPr lang="en-GB" i="0" baseline="0" dirty="0" smtClean="0"/>
                        <a:t> </a:t>
                      </a:r>
                      <a:r>
                        <a:rPr lang="en-GB" i="0" baseline="0" dirty="0" err="1" smtClean="0"/>
                        <a:t>berubah</a:t>
                      </a:r>
                      <a:r>
                        <a:rPr lang="en-GB" i="0" baseline="0" dirty="0" smtClean="0"/>
                        <a:t>)</a:t>
                      </a:r>
                      <a:endParaRPr lang="en-GB" i="1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Flip-flop reset</a:t>
                      </a:r>
                      <a:endParaRPr lang="en-GB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Flip-flop set</a:t>
                      </a:r>
                      <a:endParaRPr lang="en-GB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Not used </a:t>
                      </a:r>
                      <a:r>
                        <a:rPr lang="en-GB" i="0" dirty="0" smtClean="0"/>
                        <a:t>(</a:t>
                      </a:r>
                      <a:r>
                        <a:rPr lang="en-GB" i="0" dirty="0" err="1" smtClean="0"/>
                        <a:t>terlarang</a:t>
                      </a:r>
                      <a:r>
                        <a:rPr lang="en-GB" i="0" dirty="0" smtClean="0"/>
                        <a:t>)</a:t>
                      </a:r>
                      <a:endParaRPr lang="en-GB" i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427984" y="2204864"/>
            <a:ext cx="1440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141277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Tabel</a:t>
            </a:r>
            <a:r>
              <a:rPr lang="en-GB" b="1" dirty="0" smtClean="0"/>
              <a:t> </a:t>
            </a:r>
            <a:r>
              <a:rPr lang="en-GB" b="1" dirty="0" err="1" smtClean="0"/>
              <a:t>kondisi</a:t>
            </a:r>
            <a:r>
              <a:rPr lang="en-GB" b="1" dirty="0" smtClean="0"/>
              <a:t> </a:t>
            </a:r>
            <a:r>
              <a:rPr lang="en-GB" b="1" i="1" dirty="0" smtClean="0"/>
              <a:t>flip-flop SR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50129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6760270"/>
              </p:ext>
            </p:extLst>
          </p:nvPr>
        </p:nvGraphicFramePr>
        <p:xfrm>
          <a:off x="323528" y="692696"/>
          <a:ext cx="835292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1692696" y="476672"/>
            <a:ext cx="699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 smtClean="0">
                <a:latin typeface="Calibri" pitchFamily="34" charset="0"/>
                <a:cs typeface="Calibri" pitchFamily="34" charset="0"/>
              </a:rPr>
              <a:t>PETA KONSEP</a:t>
            </a:r>
            <a:endParaRPr lang="id-ID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30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43808" y="460281"/>
            <a:ext cx="540060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JK Flip-Flop (JK-FF)</a:t>
            </a:r>
            <a:endParaRPr lang="id-ID" sz="16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21171" y="1606444"/>
            <a:ext cx="7344816" cy="2232248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200" dirty="0" smtClean="0"/>
              <a:t>JK-FF </a:t>
            </a:r>
            <a:r>
              <a:rPr lang="en-GB" sz="2200" dirty="0" err="1" smtClean="0"/>
              <a:t>merupakan</a:t>
            </a:r>
            <a:r>
              <a:rPr lang="en-GB" sz="2200" dirty="0" smtClean="0"/>
              <a:t> </a:t>
            </a:r>
            <a:r>
              <a:rPr lang="en-GB" sz="2200" dirty="0" err="1" smtClean="0"/>
              <a:t>perbaikan</a:t>
            </a:r>
            <a:r>
              <a:rPr lang="en-GB" sz="2200" dirty="0" smtClean="0"/>
              <a:t> </a:t>
            </a:r>
            <a:r>
              <a:rPr lang="en-GB" sz="2200" dirty="0" err="1" smtClean="0"/>
              <a:t>dari</a:t>
            </a:r>
            <a:r>
              <a:rPr lang="en-GB" sz="2200" dirty="0" smtClean="0"/>
              <a:t> </a:t>
            </a:r>
            <a:r>
              <a:rPr lang="en-GB" sz="2200" dirty="0" err="1" smtClean="0"/>
              <a:t>sistem</a:t>
            </a:r>
            <a:r>
              <a:rPr lang="en-GB" sz="2200" dirty="0" smtClean="0"/>
              <a:t> SR-FF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dirty="0" err="1" smtClean="0"/>
              <a:t>menambahkan</a:t>
            </a:r>
            <a:r>
              <a:rPr lang="en-GB" sz="2200" dirty="0" smtClean="0"/>
              <a:t> </a:t>
            </a:r>
            <a:r>
              <a:rPr lang="en-GB" sz="2200" dirty="0" err="1" smtClean="0"/>
              <a:t>saluran</a:t>
            </a:r>
            <a:r>
              <a:rPr lang="en-GB" sz="2200" dirty="0" smtClean="0"/>
              <a:t> </a:t>
            </a:r>
            <a:r>
              <a:rPr lang="en-GB" sz="2200" i="1" dirty="0" smtClean="0"/>
              <a:t>clock</a:t>
            </a:r>
            <a:r>
              <a:rPr lang="en-GB" sz="2200" dirty="0" smtClean="0"/>
              <a:t>, </a:t>
            </a:r>
            <a:r>
              <a:rPr lang="en-GB" sz="2200" dirty="0" err="1" smtClean="0"/>
              <a:t>sehingga</a:t>
            </a:r>
            <a:r>
              <a:rPr lang="en-GB" sz="2200" dirty="0" smtClean="0"/>
              <a:t> </a:t>
            </a:r>
            <a:r>
              <a:rPr lang="en-GB" sz="2200" dirty="0" err="1" smtClean="0"/>
              <a:t>kemungkinan</a:t>
            </a:r>
            <a:r>
              <a:rPr lang="en-GB" sz="2200" dirty="0" smtClean="0"/>
              <a:t> </a:t>
            </a:r>
            <a:r>
              <a:rPr lang="en-GB" sz="2200" dirty="0" err="1" smtClean="0"/>
              <a:t>timbulnya</a:t>
            </a:r>
            <a:r>
              <a:rPr lang="en-GB" sz="2200" dirty="0" smtClean="0"/>
              <a:t> </a:t>
            </a:r>
            <a:r>
              <a:rPr lang="en-GB" sz="2200" i="1" dirty="0" smtClean="0"/>
              <a:t>output </a:t>
            </a:r>
            <a:r>
              <a:rPr lang="en-GB" sz="2200" dirty="0" err="1" smtClean="0"/>
              <a:t>terlarang</a:t>
            </a:r>
            <a:r>
              <a:rPr lang="en-GB" sz="2200" dirty="0" smtClean="0"/>
              <a:t> </a:t>
            </a:r>
            <a:r>
              <a:rPr lang="en-GB" sz="2200" dirty="0" err="1" smtClean="0"/>
              <a:t>dapat</a:t>
            </a:r>
            <a:r>
              <a:rPr lang="en-GB" sz="2200" dirty="0" smtClean="0"/>
              <a:t> </a:t>
            </a:r>
            <a:r>
              <a:rPr lang="en-GB" sz="2200" dirty="0" err="1" smtClean="0"/>
              <a:t>dihindari</a:t>
            </a:r>
            <a:r>
              <a:rPr lang="en-GB" sz="2200" dirty="0" smtClean="0"/>
              <a:t>. JK-FF </a:t>
            </a:r>
            <a:r>
              <a:rPr lang="en-GB" sz="2200" dirty="0" err="1" smtClean="0"/>
              <a:t>adalah</a:t>
            </a:r>
            <a:r>
              <a:rPr lang="en-GB" sz="2200" dirty="0" smtClean="0"/>
              <a:t> </a:t>
            </a:r>
            <a:r>
              <a:rPr lang="en-GB" sz="2200" dirty="0" err="1" smtClean="0"/>
              <a:t>rangkaian</a:t>
            </a:r>
            <a:r>
              <a:rPr lang="en-GB" sz="2200" dirty="0" smtClean="0"/>
              <a:t> </a:t>
            </a:r>
            <a:r>
              <a:rPr lang="en-GB" sz="2200" dirty="0" err="1" smtClean="0"/>
              <a:t>dasar</a:t>
            </a:r>
            <a:r>
              <a:rPr lang="en-GB" sz="2200" dirty="0" smtClean="0"/>
              <a:t> SR-FF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2 </a:t>
            </a:r>
            <a:r>
              <a:rPr lang="en-GB" sz="2200" dirty="0" err="1" smtClean="0"/>
              <a:t>gerbang</a:t>
            </a:r>
            <a:r>
              <a:rPr lang="en-GB" sz="2200" dirty="0" smtClean="0"/>
              <a:t> </a:t>
            </a:r>
            <a:r>
              <a:rPr lang="en-GB" sz="2200" i="1" dirty="0" smtClean="0"/>
              <a:t>AND </a:t>
            </a:r>
            <a:r>
              <a:rPr lang="en-GB" sz="2200" dirty="0" err="1" smtClean="0"/>
              <a:t>pada</a:t>
            </a:r>
            <a:r>
              <a:rPr lang="en-GB" sz="2200" dirty="0" smtClean="0"/>
              <a:t> </a:t>
            </a:r>
            <a:r>
              <a:rPr lang="en-GB" sz="2200" dirty="0" err="1" smtClean="0"/>
              <a:t>saluran</a:t>
            </a:r>
            <a:r>
              <a:rPr lang="en-GB" sz="2200" dirty="0" smtClean="0"/>
              <a:t> </a:t>
            </a:r>
            <a:r>
              <a:rPr lang="en-GB" sz="2200" i="1" dirty="0" smtClean="0"/>
              <a:t>input </a:t>
            </a:r>
            <a:r>
              <a:rPr lang="en-GB" sz="2200" dirty="0" smtClean="0"/>
              <a:t>R </a:t>
            </a:r>
            <a:r>
              <a:rPr lang="en-GB" sz="2200" dirty="0" err="1" smtClean="0"/>
              <a:t>dan</a:t>
            </a:r>
            <a:r>
              <a:rPr lang="en-GB" sz="2200" dirty="0" smtClean="0"/>
              <a:t> S yang </a:t>
            </a:r>
            <a:r>
              <a:rPr lang="en-GB" sz="2200" dirty="0" err="1" smtClean="0"/>
              <a:t>dilengkapi</a:t>
            </a:r>
            <a:r>
              <a:rPr lang="en-GB" sz="2200" dirty="0" smtClean="0"/>
              <a:t>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i="1" dirty="0" smtClean="0"/>
              <a:t>clock</a:t>
            </a:r>
            <a:r>
              <a:rPr lang="en-GB" sz="2200" dirty="0" smtClean="0"/>
              <a:t>.</a:t>
            </a:r>
            <a:endParaRPr lang="en-US" sz="2200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10" y="4005064"/>
            <a:ext cx="3385980" cy="1883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4168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21769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165105"/>
              </p:ext>
            </p:extLst>
          </p:nvPr>
        </p:nvGraphicFramePr>
        <p:xfrm>
          <a:off x="1115616" y="1772816"/>
          <a:ext cx="6696744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120"/>
                <a:gridCol w="1152128"/>
                <a:gridCol w="1152128"/>
                <a:gridCol w="1152128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Input</a:t>
                      </a:r>
                      <a:endParaRPr lang="en-GB" i="1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Output</a:t>
                      </a:r>
                      <a:endParaRPr lang="en-GB" i="1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Keterangan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Hold</a:t>
                      </a:r>
                      <a:endParaRPr lang="en-GB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Set</a:t>
                      </a:r>
                      <a:endParaRPr lang="en-GB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Reset</a:t>
                      </a:r>
                      <a:endParaRPr lang="en-GB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Toggle</a:t>
                      </a:r>
                      <a:endParaRPr lang="en-GB" i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004048" y="2204864"/>
            <a:ext cx="1440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43608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Tabel</a:t>
            </a:r>
            <a:r>
              <a:rPr lang="en-GB" b="1" dirty="0" smtClean="0"/>
              <a:t> </a:t>
            </a:r>
            <a:r>
              <a:rPr lang="en-GB" b="1" dirty="0" err="1" smtClean="0"/>
              <a:t>kondisi</a:t>
            </a:r>
            <a:r>
              <a:rPr lang="en-GB" b="1" dirty="0" smtClean="0"/>
              <a:t> </a:t>
            </a:r>
            <a:r>
              <a:rPr lang="en-GB" b="1" i="1" dirty="0" smtClean="0"/>
              <a:t>flip-flop JK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04596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15816" y="476672"/>
            <a:ext cx="540060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Delay Flip-Flop (D-FF)</a:t>
            </a:r>
            <a:endParaRPr lang="id-ID" sz="16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27584" y="1844824"/>
            <a:ext cx="7488832" cy="2232248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dirty="0"/>
              <a:t>D</a:t>
            </a:r>
            <a:r>
              <a:rPr lang="en-GB" sz="2400" dirty="0" smtClean="0"/>
              <a:t>-FF </a:t>
            </a:r>
            <a:r>
              <a:rPr lang="en-GB" sz="2400" dirty="0" err="1" smtClean="0"/>
              <a:t>merupakan</a:t>
            </a:r>
            <a:r>
              <a:rPr lang="en-GB" sz="2400" dirty="0" smtClean="0"/>
              <a:t> </a:t>
            </a:r>
            <a:r>
              <a:rPr lang="en-GB" sz="2400" dirty="0" err="1" smtClean="0"/>
              <a:t>perbaikan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SR-FF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menambahkan</a:t>
            </a:r>
            <a:r>
              <a:rPr lang="en-GB" sz="2400" dirty="0" smtClean="0"/>
              <a:t> </a:t>
            </a:r>
            <a:r>
              <a:rPr lang="en-GB" sz="2400" dirty="0" err="1" smtClean="0"/>
              <a:t>saluran</a:t>
            </a:r>
            <a:r>
              <a:rPr lang="en-GB" sz="2400" dirty="0" smtClean="0"/>
              <a:t> </a:t>
            </a:r>
            <a:r>
              <a:rPr lang="en-GB" sz="2400" i="1" dirty="0" smtClean="0"/>
              <a:t>clock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gerbang</a:t>
            </a:r>
            <a:r>
              <a:rPr lang="en-GB" sz="2400" dirty="0" smtClean="0"/>
              <a:t> </a:t>
            </a:r>
            <a:r>
              <a:rPr lang="en-GB" sz="2400" i="1" dirty="0" smtClean="0"/>
              <a:t>not </a:t>
            </a:r>
            <a:r>
              <a:rPr lang="en-GB" sz="2400" dirty="0" err="1" smtClean="0"/>
              <a:t>pada</a:t>
            </a:r>
            <a:r>
              <a:rPr lang="en-GB" sz="2400" dirty="0" smtClean="0"/>
              <a:t> terminal </a:t>
            </a:r>
            <a:r>
              <a:rPr lang="en-GB" sz="2400" i="1" dirty="0" smtClean="0"/>
              <a:t>input</a:t>
            </a:r>
            <a:r>
              <a:rPr lang="en-GB" sz="2400" dirty="0" smtClean="0"/>
              <a:t> R </a:t>
            </a:r>
            <a:r>
              <a:rPr lang="en-GB" sz="2400" dirty="0" err="1" smtClean="0"/>
              <a:t>pada</a:t>
            </a:r>
            <a:r>
              <a:rPr lang="en-GB" sz="2400" dirty="0" smtClean="0"/>
              <a:t> SR-FF </a:t>
            </a:r>
            <a:r>
              <a:rPr lang="en-GB" sz="2400" dirty="0" err="1" smtClean="0"/>
              <a:t>atau</a:t>
            </a:r>
            <a:r>
              <a:rPr lang="en-GB" sz="2400" dirty="0" smtClean="0"/>
              <a:t> terminal K </a:t>
            </a:r>
            <a:r>
              <a:rPr lang="en-GB" sz="2400" dirty="0" err="1" smtClean="0"/>
              <a:t>pada</a:t>
            </a:r>
            <a:r>
              <a:rPr lang="en-GB" sz="2400" dirty="0" smtClean="0"/>
              <a:t> JK-FF, </a:t>
            </a:r>
            <a:r>
              <a:rPr lang="en-GB" sz="2400" dirty="0" err="1" smtClean="0"/>
              <a:t>sehingga</a:t>
            </a:r>
            <a:r>
              <a:rPr lang="en-GB" sz="2400" dirty="0" smtClean="0"/>
              <a:t> </a:t>
            </a:r>
            <a:r>
              <a:rPr lang="en-GB" sz="2400" dirty="0" err="1" smtClean="0"/>
              <a:t>kemungkinan</a:t>
            </a:r>
            <a:r>
              <a:rPr lang="en-GB" sz="2400" dirty="0" smtClean="0"/>
              <a:t> </a:t>
            </a:r>
            <a:r>
              <a:rPr lang="en-GB" sz="2400" dirty="0" err="1" smtClean="0"/>
              <a:t>timbulnya</a:t>
            </a:r>
            <a:r>
              <a:rPr lang="en-GB" sz="2400" dirty="0" smtClean="0"/>
              <a:t> </a:t>
            </a:r>
            <a:r>
              <a:rPr lang="en-GB" sz="2400" i="1" dirty="0" smtClean="0"/>
              <a:t>output </a:t>
            </a:r>
            <a:r>
              <a:rPr lang="en-GB" sz="2400" dirty="0" err="1" smtClean="0"/>
              <a:t>terlarang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dihindari</a:t>
            </a:r>
            <a:r>
              <a:rPr lang="en-GB" sz="2400" dirty="0" smtClean="0"/>
              <a:t>. </a:t>
            </a:r>
            <a:endParaRPr lang="en-US" sz="2400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86" y="4221088"/>
            <a:ext cx="2059429" cy="17281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686462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427984" y="2204864"/>
            <a:ext cx="1440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5656" y="185714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Tabel</a:t>
            </a:r>
            <a:r>
              <a:rPr lang="en-GB" b="1" dirty="0" smtClean="0"/>
              <a:t> </a:t>
            </a:r>
            <a:r>
              <a:rPr lang="en-GB" b="1" dirty="0" err="1" smtClean="0"/>
              <a:t>kondisi</a:t>
            </a:r>
            <a:r>
              <a:rPr lang="en-GB" b="1" dirty="0" smtClean="0"/>
              <a:t> </a:t>
            </a:r>
            <a:r>
              <a:rPr lang="en-GB" b="1" i="1" dirty="0" smtClean="0"/>
              <a:t>flip-flop D</a:t>
            </a:r>
            <a:endParaRPr lang="en-GB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440117"/>
              </p:ext>
            </p:extLst>
          </p:nvPr>
        </p:nvGraphicFramePr>
        <p:xfrm>
          <a:off x="1563080" y="2291276"/>
          <a:ext cx="6017840" cy="22754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4460"/>
                <a:gridCol w="1504460"/>
                <a:gridCol w="1504460"/>
                <a:gridCol w="1504460"/>
              </a:tblGrid>
              <a:tr h="56886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Keterangan</a:t>
                      </a:r>
                      <a:endParaRPr lang="en-GB" dirty="0"/>
                    </a:p>
                  </a:txBody>
                  <a:tcPr/>
                </a:tc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Hold</a:t>
                      </a:r>
                      <a:endParaRPr lang="en-GB" i="1" dirty="0"/>
                    </a:p>
                  </a:txBody>
                  <a:tcPr/>
                </a:tc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Data ‘0’</a:t>
                      </a:r>
                      <a:endParaRPr lang="en-GB" dirty="0"/>
                    </a:p>
                  </a:txBody>
                  <a:tcPr/>
                </a:tc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Data ‘1’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462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95736" y="459256"/>
            <a:ext cx="5472608" cy="76376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Register</a:t>
            </a:r>
            <a:endParaRPr lang="id-ID" sz="2000" b="1" i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479" y="1412776"/>
            <a:ext cx="6768752" cy="2952328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b="1" i="1" dirty="0" smtClean="0"/>
              <a:t>Register </a:t>
            </a:r>
            <a:r>
              <a:rPr lang="en-GB" sz="2400" dirty="0" smtClean="0"/>
              <a:t>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</a:t>
            </a:r>
            <a:r>
              <a:rPr lang="en-GB" sz="2400" dirty="0" err="1" smtClean="0"/>
              <a:t>komponen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rangkaian</a:t>
            </a:r>
            <a:r>
              <a:rPr lang="en-GB" sz="2400" dirty="0" smtClean="0"/>
              <a:t> digital yang </a:t>
            </a:r>
            <a:r>
              <a:rPr lang="en-GB" sz="2400" dirty="0" err="1" smtClean="0"/>
              <a:t>terdiri</a:t>
            </a:r>
            <a:r>
              <a:rPr lang="en-GB" sz="2400" dirty="0" smtClean="0"/>
              <a:t> </a:t>
            </a:r>
            <a:r>
              <a:rPr lang="en-GB" sz="2400" dirty="0" err="1" smtClean="0"/>
              <a:t>atas</a:t>
            </a:r>
            <a:r>
              <a:rPr lang="en-GB" sz="2400" dirty="0" smtClean="0"/>
              <a:t> </a:t>
            </a:r>
            <a:r>
              <a:rPr lang="en-GB" sz="2400" dirty="0" err="1" smtClean="0"/>
              <a:t>beberapa</a:t>
            </a:r>
            <a:r>
              <a:rPr lang="en-GB" sz="2400" dirty="0" smtClean="0"/>
              <a:t> </a:t>
            </a:r>
            <a:r>
              <a:rPr lang="en-GB" sz="2400" dirty="0" err="1" smtClean="0"/>
              <a:t>elemen-elemen</a:t>
            </a:r>
            <a:r>
              <a:rPr lang="en-GB" sz="2400" dirty="0" smtClean="0"/>
              <a:t> </a:t>
            </a:r>
            <a:r>
              <a:rPr lang="en-GB" sz="2400" dirty="0" err="1" smtClean="0"/>
              <a:t>memori</a:t>
            </a:r>
            <a:r>
              <a:rPr lang="en-GB" sz="2400" dirty="0" smtClean="0"/>
              <a:t>. </a:t>
            </a:r>
            <a:r>
              <a:rPr lang="en-GB" sz="2400" b="1" i="1" dirty="0" smtClean="0"/>
              <a:t>Register</a:t>
            </a:r>
            <a:r>
              <a:rPr lang="en-GB" sz="2400" dirty="0" smtClean="0"/>
              <a:t> </a:t>
            </a:r>
            <a:r>
              <a:rPr lang="en-GB" sz="2400" dirty="0" err="1" smtClean="0"/>
              <a:t>berfungsi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menyimpan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data yang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dibaca</a:t>
            </a:r>
            <a:r>
              <a:rPr lang="en-GB" sz="2400" dirty="0" smtClean="0"/>
              <a:t>, </a:t>
            </a:r>
            <a:r>
              <a:rPr lang="en-GB" sz="2400" dirty="0" err="1" smtClean="0"/>
              <a:t>digeser</a:t>
            </a:r>
            <a:r>
              <a:rPr lang="en-GB" sz="2400" dirty="0" smtClean="0"/>
              <a:t> </a:t>
            </a:r>
            <a:r>
              <a:rPr lang="en-GB" sz="2400" dirty="0" err="1" smtClean="0"/>
              <a:t>posisinya</a:t>
            </a:r>
            <a:r>
              <a:rPr lang="en-GB" sz="2400" dirty="0" smtClean="0"/>
              <a:t>, </a:t>
            </a:r>
            <a:r>
              <a:rPr lang="en-GB" sz="2400" dirty="0" err="1" smtClean="0"/>
              <a:t>bahkan</a:t>
            </a:r>
            <a:r>
              <a:rPr lang="en-GB" sz="2400" dirty="0" smtClean="0"/>
              <a:t> </a:t>
            </a:r>
            <a:r>
              <a:rPr lang="en-GB" sz="2400" dirty="0" err="1" smtClean="0"/>
              <a:t>dihapus</a:t>
            </a:r>
            <a:r>
              <a:rPr lang="en-GB" sz="2400" dirty="0" smtClean="0"/>
              <a:t>. </a:t>
            </a:r>
            <a:r>
              <a:rPr lang="en-GB" sz="2400" i="1" dirty="0" smtClean="0"/>
              <a:t>Register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dibentuk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rangkaian</a:t>
            </a:r>
            <a:r>
              <a:rPr lang="en-GB" sz="2400" dirty="0" smtClean="0"/>
              <a:t> </a:t>
            </a:r>
            <a:r>
              <a:rPr lang="en-GB" sz="2400" dirty="0" err="1" smtClean="0"/>
              <a:t>sekuensial</a:t>
            </a:r>
            <a:r>
              <a:rPr lang="en-GB" sz="2400" dirty="0" smtClean="0"/>
              <a:t> </a:t>
            </a:r>
            <a:r>
              <a:rPr lang="en-GB" sz="2400" i="1" dirty="0" smtClean="0"/>
              <a:t>flip-flop</a:t>
            </a:r>
            <a:r>
              <a:rPr lang="en-GB" sz="2400" dirty="0" smtClean="0"/>
              <a:t>. </a:t>
            </a:r>
            <a:r>
              <a:rPr lang="en-GB" sz="2400" i="1" dirty="0" smtClean="0"/>
              <a:t>Register </a:t>
            </a:r>
            <a:r>
              <a:rPr lang="en-GB" sz="2400" dirty="0" smtClean="0"/>
              <a:t>yang </a:t>
            </a:r>
            <a:r>
              <a:rPr lang="en-GB" sz="2400" dirty="0" err="1" smtClean="0"/>
              <a:t>terdiri</a:t>
            </a:r>
            <a:r>
              <a:rPr lang="en-GB" sz="2400" dirty="0" smtClean="0"/>
              <a:t> </a:t>
            </a:r>
            <a:r>
              <a:rPr lang="en-GB" sz="2400" dirty="0" err="1" smtClean="0"/>
              <a:t>atas</a:t>
            </a:r>
            <a:r>
              <a:rPr lang="en-GB" sz="2400" dirty="0" smtClean="0"/>
              <a:t> n </a:t>
            </a:r>
            <a:r>
              <a:rPr lang="en-GB" sz="2400" i="1" dirty="0" smtClean="0"/>
              <a:t>flip-flop</a:t>
            </a:r>
            <a:r>
              <a:rPr lang="en-GB" sz="2400" dirty="0" smtClean="0"/>
              <a:t> </a:t>
            </a:r>
            <a:r>
              <a:rPr lang="en-GB" sz="2400" dirty="0" err="1" smtClean="0"/>
              <a:t>mampu</a:t>
            </a:r>
            <a:r>
              <a:rPr lang="en-GB" sz="2400" dirty="0" smtClean="0"/>
              <a:t> </a:t>
            </a:r>
            <a:r>
              <a:rPr lang="en-GB" sz="2400" dirty="0" err="1" smtClean="0"/>
              <a:t>menyimpan</a:t>
            </a:r>
            <a:r>
              <a:rPr lang="en-GB" sz="2400" dirty="0" smtClean="0"/>
              <a:t> data </a:t>
            </a:r>
            <a:r>
              <a:rPr lang="en-GB" sz="2400" dirty="0" err="1" smtClean="0"/>
              <a:t>sebanyak</a:t>
            </a:r>
            <a:r>
              <a:rPr lang="en-GB" sz="2400" dirty="0" smtClean="0"/>
              <a:t> n bit. 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554857"/>
            <a:ext cx="4406206" cy="14996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3688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64191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496629" y="476672"/>
            <a:ext cx="5472608" cy="76376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Register</a:t>
            </a:r>
            <a:endParaRPr lang="id-ID" sz="2000" b="1" i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72816"/>
            <a:ext cx="7128792" cy="3528392"/>
          </a:xfrm>
          <a:prstGeom prst="round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dirty="0" smtClean="0"/>
              <a:t>Proses </a:t>
            </a:r>
            <a:r>
              <a:rPr lang="en-GB" sz="2400" dirty="0" err="1" smtClean="0"/>
              <a:t>penyimpanan</a:t>
            </a:r>
            <a:r>
              <a:rPr lang="en-GB" sz="2400" dirty="0" smtClean="0"/>
              <a:t> data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i="1" dirty="0" smtClean="0"/>
              <a:t>register</a:t>
            </a:r>
            <a:r>
              <a:rPr lang="en-GB" sz="2400" dirty="0" smtClean="0"/>
              <a:t> </a:t>
            </a:r>
            <a:r>
              <a:rPr lang="en-GB" sz="2400" dirty="0" err="1" smtClean="0"/>
              <a:t>dilakukan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cara</a:t>
            </a:r>
            <a:r>
              <a:rPr lang="en-GB" sz="2400" dirty="0" smtClean="0"/>
              <a:t> </a:t>
            </a:r>
            <a:r>
              <a:rPr lang="en-GB" sz="2400" dirty="0" err="1" smtClean="0"/>
              <a:t>menggeser</a:t>
            </a:r>
            <a:r>
              <a:rPr lang="en-GB" sz="2400" dirty="0" smtClean="0"/>
              <a:t> bit data </a:t>
            </a:r>
            <a:r>
              <a:rPr lang="en-GB" sz="2400" i="1" dirty="0" smtClean="0"/>
              <a:t>output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setiap</a:t>
            </a:r>
            <a:r>
              <a:rPr lang="en-GB" sz="2400" dirty="0" smtClean="0"/>
              <a:t> </a:t>
            </a:r>
            <a:r>
              <a:rPr lang="en-GB" sz="2400" i="1" dirty="0" smtClean="0"/>
              <a:t>flip-flop</a:t>
            </a:r>
            <a:r>
              <a:rPr lang="en-GB" sz="2400" dirty="0" smtClean="0"/>
              <a:t> </a:t>
            </a:r>
            <a:r>
              <a:rPr lang="en-GB" sz="2400" dirty="0" err="1" smtClean="0"/>
              <a:t>ke</a:t>
            </a:r>
            <a:r>
              <a:rPr lang="en-GB" sz="2400" dirty="0" smtClean="0"/>
              <a:t> </a:t>
            </a:r>
            <a:r>
              <a:rPr lang="en-GB" sz="2400" i="1" dirty="0" smtClean="0"/>
              <a:t>flip-flop </a:t>
            </a:r>
            <a:r>
              <a:rPr lang="en-GB" sz="2400" dirty="0" err="1" smtClean="0"/>
              <a:t>berikutnya</a:t>
            </a:r>
            <a:r>
              <a:rPr lang="en-GB" sz="2400" dirty="0" smtClean="0"/>
              <a:t>. </a:t>
            </a:r>
            <a:r>
              <a:rPr lang="en-GB" sz="2400" b="1" i="1" dirty="0" smtClean="0"/>
              <a:t>Register </a:t>
            </a:r>
            <a:r>
              <a:rPr lang="en-GB" sz="2400" dirty="0" err="1" smtClean="0"/>
              <a:t>dibagi</a:t>
            </a:r>
            <a:r>
              <a:rPr lang="en-GB" sz="2400" dirty="0" smtClean="0"/>
              <a:t> </a:t>
            </a:r>
            <a:r>
              <a:rPr lang="en-GB" sz="2400" dirty="0" err="1" smtClean="0"/>
              <a:t>menjadi</a:t>
            </a:r>
            <a:r>
              <a:rPr lang="en-GB" sz="2400" dirty="0" smtClean="0"/>
              <a:t> </a:t>
            </a:r>
            <a:r>
              <a:rPr lang="en-GB" sz="2400" dirty="0" err="1" smtClean="0"/>
              <a:t>beberapa</a:t>
            </a:r>
            <a:r>
              <a:rPr lang="en-GB" sz="2400" dirty="0" smtClean="0"/>
              <a:t> </a:t>
            </a:r>
            <a:r>
              <a:rPr lang="en-GB" sz="2400" dirty="0" err="1" smtClean="0"/>
              <a:t>jenis</a:t>
            </a:r>
            <a:r>
              <a:rPr lang="en-GB" sz="2400" dirty="0" smtClean="0"/>
              <a:t>. </a:t>
            </a:r>
            <a:r>
              <a:rPr lang="en-GB" sz="2400" dirty="0" err="1" smtClean="0"/>
              <a:t>Apabila</a:t>
            </a:r>
            <a:r>
              <a:rPr lang="en-GB" sz="2400" dirty="0" smtClean="0"/>
              <a:t> </a:t>
            </a:r>
            <a:r>
              <a:rPr lang="en-GB" sz="2400" dirty="0" err="1" smtClean="0"/>
              <a:t>dilihat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metode</a:t>
            </a:r>
            <a:r>
              <a:rPr lang="en-GB" sz="2400" dirty="0" smtClean="0"/>
              <a:t> </a:t>
            </a:r>
            <a:r>
              <a:rPr lang="en-GB" sz="2400" dirty="0" err="1" smtClean="0"/>
              <a:t>transmisinya</a:t>
            </a:r>
            <a:r>
              <a:rPr lang="en-GB" sz="2400" dirty="0" smtClean="0"/>
              <a:t>, </a:t>
            </a:r>
            <a:r>
              <a:rPr lang="en-GB" sz="2400" i="1" dirty="0" smtClean="0"/>
              <a:t>register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dibagi</a:t>
            </a:r>
            <a:r>
              <a:rPr lang="en-GB" sz="2400" dirty="0" smtClean="0"/>
              <a:t> </a:t>
            </a:r>
            <a:r>
              <a:rPr lang="en-GB" sz="2400" dirty="0" err="1" smtClean="0"/>
              <a:t>menjagi</a:t>
            </a:r>
            <a:r>
              <a:rPr lang="en-GB" sz="2400" dirty="0" smtClean="0"/>
              <a:t> </a:t>
            </a:r>
            <a:r>
              <a:rPr lang="en-GB" sz="2400" dirty="0" err="1" smtClean="0"/>
              <a:t>empat</a:t>
            </a:r>
            <a:r>
              <a:rPr lang="en-GB" sz="2400" dirty="0" smtClean="0"/>
              <a:t> </a:t>
            </a:r>
            <a:r>
              <a:rPr lang="en-GB" sz="2400" dirty="0" err="1" smtClean="0"/>
              <a:t>tipe</a:t>
            </a:r>
            <a:r>
              <a:rPr lang="en-GB" sz="2400" dirty="0" smtClean="0"/>
              <a:t>, </a:t>
            </a:r>
            <a:r>
              <a:rPr lang="en-GB" sz="2400" dirty="0" err="1" smtClean="0"/>
              <a:t>yaitu</a:t>
            </a:r>
            <a:r>
              <a:rPr lang="en-GB" sz="2400" dirty="0" smtClean="0"/>
              <a:t> </a:t>
            </a:r>
            <a:r>
              <a:rPr lang="en-GB" sz="2400" i="1" dirty="0" smtClean="0"/>
              <a:t>Serial In Serial Out </a:t>
            </a:r>
            <a:r>
              <a:rPr lang="en-GB" sz="2400" dirty="0" smtClean="0"/>
              <a:t>(SISO), </a:t>
            </a:r>
            <a:r>
              <a:rPr lang="en-GB" sz="2400" i="1" dirty="0" smtClean="0"/>
              <a:t>Serial In </a:t>
            </a:r>
            <a:r>
              <a:rPr lang="en-GB" sz="2400" i="1" dirty="0" err="1" smtClean="0"/>
              <a:t>Paralel</a:t>
            </a:r>
            <a:r>
              <a:rPr lang="en-GB" sz="2400" i="1" dirty="0" smtClean="0"/>
              <a:t> Out </a:t>
            </a:r>
            <a:r>
              <a:rPr lang="en-GB" sz="2400" dirty="0" smtClean="0"/>
              <a:t>(SIPO), </a:t>
            </a:r>
            <a:r>
              <a:rPr lang="en-GB" sz="2400" i="1" dirty="0" err="1" smtClean="0"/>
              <a:t>Paralel</a:t>
            </a:r>
            <a:r>
              <a:rPr lang="en-GB" sz="2400" i="1" dirty="0" smtClean="0"/>
              <a:t> In Serial Out </a:t>
            </a:r>
            <a:r>
              <a:rPr lang="en-GB" sz="2400" dirty="0" smtClean="0"/>
              <a:t>(PISO),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i="1" dirty="0" err="1" smtClean="0"/>
              <a:t>Paralel</a:t>
            </a:r>
            <a:r>
              <a:rPr lang="en-GB" sz="2400" i="1" dirty="0" smtClean="0"/>
              <a:t> In </a:t>
            </a:r>
            <a:r>
              <a:rPr lang="en-GB" sz="2400" i="1" dirty="0" err="1" smtClean="0"/>
              <a:t>Paralel</a:t>
            </a:r>
            <a:r>
              <a:rPr lang="en-GB" sz="2400" i="1" dirty="0" smtClean="0"/>
              <a:t> Out </a:t>
            </a:r>
            <a:r>
              <a:rPr lang="en-GB" sz="2400" dirty="0" smtClean="0"/>
              <a:t>(PIPO).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8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43808" y="476672"/>
            <a:ext cx="5184576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Serial In Serial Out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(SISO)</a:t>
            </a:r>
            <a:endParaRPr lang="id-ID" sz="16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115616" y="1628800"/>
            <a:ext cx="6912768" cy="2376264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rangkaian</a:t>
            </a:r>
            <a:r>
              <a:rPr lang="en-GB" sz="2400" dirty="0" smtClean="0"/>
              <a:t> SISO, </a:t>
            </a:r>
            <a:r>
              <a:rPr lang="en-GB" sz="2400" dirty="0" err="1" smtClean="0"/>
              <a:t>setiap</a:t>
            </a:r>
            <a:r>
              <a:rPr lang="en-GB" sz="2400" dirty="0" smtClean="0"/>
              <a:t> data yang </a:t>
            </a:r>
            <a:r>
              <a:rPr lang="en-GB" sz="2400" dirty="0" err="1" smtClean="0"/>
              <a:t>masuk</a:t>
            </a:r>
            <a:r>
              <a:rPr lang="en-GB" sz="2400" dirty="0" smtClean="0"/>
              <a:t> </a:t>
            </a:r>
            <a:r>
              <a:rPr lang="en-GB" sz="2400" dirty="0" err="1" smtClean="0"/>
              <a:t>harus</a:t>
            </a:r>
            <a:r>
              <a:rPr lang="en-GB" sz="2400" dirty="0" smtClean="0"/>
              <a:t> </a:t>
            </a:r>
            <a:r>
              <a:rPr lang="en-GB" sz="2400" dirty="0" err="1" smtClean="0"/>
              <a:t>melewati</a:t>
            </a:r>
            <a:r>
              <a:rPr lang="en-GB" sz="2400" dirty="0" smtClean="0"/>
              <a:t> </a:t>
            </a:r>
            <a:r>
              <a:rPr lang="en-GB" sz="2400" i="1" dirty="0" smtClean="0"/>
              <a:t>flip-flop</a:t>
            </a:r>
            <a:r>
              <a:rPr lang="en-GB" sz="2400" dirty="0" smtClean="0"/>
              <a:t> </a:t>
            </a:r>
            <a:r>
              <a:rPr lang="en-GB" sz="2400" dirty="0" err="1" smtClean="0"/>
              <a:t>awal</a:t>
            </a:r>
            <a:r>
              <a:rPr lang="en-GB" sz="2400" dirty="0" smtClean="0"/>
              <a:t>, </a:t>
            </a:r>
            <a:r>
              <a:rPr lang="en-GB" sz="2400" dirty="0" err="1" smtClean="0"/>
              <a:t>baru</a:t>
            </a:r>
            <a:r>
              <a:rPr lang="en-GB" sz="2400" dirty="0" smtClean="0"/>
              <a:t> </a:t>
            </a:r>
            <a:r>
              <a:rPr lang="en-GB" sz="2400" dirty="0" err="1" smtClean="0"/>
              <a:t>kemudian</a:t>
            </a:r>
            <a:r>
              <a:rPr lang="en-GB" sz="2400" dirty="0" smtClean="0"/>
              <a:t> </a:t>
            </a:r>
            <a:r>
              <a:rPr lang="en-GB" sz="2400" dirty="0" err="1" smtClean="0"/>
              <a:t>digeser</a:t>
            </a:r>
            <a:r>
              <a:rPr lang="en-GB" sz="2400" dirty="0" smtClean="0"/>
              <a:t> </a:t>
            </a:r>
            <a:r>
              <a:rPr lang="en-GB" sz="2400" dirty="0" err="1" smtClean="0"/>
              <a:t>melewati</a:t>
            </a:r>
            <a:r>
              <a:rPr lang="en-GB" sz="2400" dirty="0" smtClean="0"/>
              <a:t> </a:t>
            </a:r>
            <a:r>
              <a:rPr lang="en-GB" sz="2400" dirty="0" err="1" smtClean="0"/>
              <a:t>semua</a:t>
            </a:r>
            <a:r>
              <a:rPr lang="en-GB" sz="2400" dirty="0" smtClean="0"/>
              <a:t> </a:t>
            </a:r>
            <a:r>
              <a:rPr lang="en-GB" sz="2400" i="1" dirty="0" smtClean="0"/>
              <a:t>flip-flop</a:t>
            </a:r>
            <a:r>
              <a:rPr lang="en-GB" sz="2400" dirty="0" smtClean="0"/>
              <a:t> </a:t>
            </a:r>
            <a:r>
              <a:rPr lang="en-GB" sz="2400" dirty="0" err="1" smtClean="0"/>
              <a:t>sesuai</a:t>
            </a:r>
            <a:r>
              <a:rPr lang="en-GB" sz="2400" dirty="0" smtClean="0"/>
              <a:t> </a:t>
            </a:r>
            <a:r>
              <a:rPr lang="en-GB" sz="2400" dirty="0" err="1" smtClean="0"/>
              <a:t>sinyal</a:t>
            </a:r>
            <a:r>
              <a:rPr lang="en-GB" sz="2400" dirty="0" smtClean="0"/>
              <a:t> </a:t>
            </a:r>
            <a:r>
              <a:rPr lang="en-GB" sz="2400" i="1" dirty="0" smtClean="0"/>
              <a:t>clock</a:t>
            </a:r>
            <a:r>
              <a:rPr lang="en-GB" sz="2400" dirty="0" smtClean="0"/>
              <a:t>. </a:t>
            </a:r>
            <a:r>
              <a:rPr lang="en-GB" sz="2400" dirty="0" err="1" smtClean="0"/>
              <a:t>Rangkaian</a:t>
            </a:r>
            <a:r>
              <a:rPr lang="en-GB" sz="2400" dirty="0" smtClean="0"/>
              <a:t> </a:t>
            </a:r>
            <a:r>
              <a:rPr lang="en-GB" sz="2400" i="1" dirty="0" smtClean="0"/>
              <a:t>register </a:t>
            </a:r>
            <a:r>
              <a:rPr lang="en-GB" sz="2400" dirty="0" smtClean="0"/>
              <a:t>SISO </a:t>
            </a:r>
            <a:r>
              <a:rPr lang="en-GB" sz="2400" dirty="0" err="1" smtClean="0"/>
              <a:t>biasanya</a:t>
            </a:r>
            <a:r>
              <a:rPr lang="en-GB" sz="2400" dirty="0" smtClean="0"/>
              <a:t> </a:t>
            </a:r>
            <a:r>
              <a:rPr lang="en-GB" sz="2400" dirty="0" err="1" smtClean="0"/>
              <a:t>terdiri</a:t>
            </a:r>
            <a:r>
              <a:rPr lang="en-GB" sz="2400" dirty="0" smtClean="0"/>
              <a:t> </a:t>
            </a:r>
            <a:r>
              <a:rPr lang="en-GB" sz="2400" dirty="0" err="1" smtClean="0"/>
              <a:t>atas</a:t>
            </a:r>
            <a:r>
              <a:rPr lang="en-GB" sz="2400" dirty="0" smtClean="0"/>
              <a:t> </a:t>
            </a:r>
            <a:r>
              <a:rPr lang="en-GB" sz="2400" dirty="0" err="1" smtClean="0"/>
              <a:t>rangkaian</a:t>
            </a:r>
            <a:r>
              <a:rPr lang="en-GB" sz="2400" dirty="0" smtClean="0"/>
              <a:t> </a:t>
            </a:r>
            <a:r>
              <a:rPr lang="en-GB" sz="2400" dirty="0" err="1" smtClean="0"/>
              <a:t>beberapa</a:t>
            </a:r>
            <a:r>
              <a:rPr lang="en-GB" sz="2400" dirty="0" smtClean="0"/>
              <a:t> D-FF.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54" y="4221088"/>
            <a:ext cx="4953691" cy="1714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74337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43808" y="432985"/>
            <a:ext cx="540060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Serial In </a:t>
            </a:r>
            <a:r>
              <a:rPr lang="en-US" sz="2800" i="1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Paralel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Out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(SIPO)</a:t>
            </a:r>
            <a:endParaRPr lang="id-ID" sz="16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78924" y="1304764"/>
            <a:ext cx="7344816" cy="1944216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i="1" dirty="0" smtClean="0"/>
              <a:t>Register</a:t>
            </a:r>
            <a:r>
              <a:rPr lang="en-GB" sz="2400" dirty="0" smtClean="0"/>
              <a:t> </a:t>
            </a:r>
            <a:r>
              <a:rPr lang="en-GB" sz="2400" dirty="0" err="1" smtClean="0"/>
              <a:t>ini</a:t>
            </a:r>
            <a:r>
              <a:rPr lang="en-GB" sz="2400" dirty="0" smtClean="0"/>
              <a:t> </a:t>
            </a:r>
            <a:r>
              <a:rPr lang="en-GB" sz="2400" dirty="0" err="1" smtClean="0"/>
              <a:t>menerima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bit data </a:t>
            </a:r>
            <a:r>
              <a:rPr lang="en-GB" sz="2400" i="1" dirty="0" smtClean="0"/>
              <a:t>input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setiap</a:t>
            </a:r>
            <a:r>
              <a:rPr lang="en-GB" sz="2400" dirty="0" smtClean="0"/>
              <a:t> </a:t>
            </a:r>
            <a:r>
              <a:rPr lang="en-GB" sz="2400" dirty="0" err="1" smtClean="0"/>
              <a:t>pulsa</a:t>
            </a:r>
            <a:r>
              <a:rPr lang="en-GB" sz="2400" dirty="0" smtClean="0"/>
              <a:t> </a:t>
            </a:r>
            <a:r>
              <a:rPr lang="en-GB" sz="2400" i="1" dirty="0" smtClean="0"/>
              <a:t>clock</a:t>
            </a:r>
            <a:r>
              <a:rPr lang="en-GB" sz="2400" dirty="0" smtClean="0"/>
              <a:t>. Bit data </a:t>
            </a:r>
            <a:r>
              <a:rPr lang="en-GB" sz="2400" dirty="0" err="1" smtClean="0"/>
              <a:t>tersebut</a:t>
            </a:r>
            <a:r>
              <a:rPr lang="en-GB" sz="2400" dirty="0" smtClean="0"/>
              <a:t> </a:t>
            </a:r>
            <a:r>
              <a:rPr lang="en-GB" sz="2400" dirty="0" err="1" smtClean="0"/>
              <a:t>kemudian</a:t>
            </a:r>
            <a:r>
              <a:rPr lang="en-GB" sz="2400" dirty="0" smtClean="0"/>
              <a:t> </a:t>
            </a:r>
            <a:r>
              <a:rPr lang="en-GB" sz="2400" dirty="0" err="1" smtClean="0"/>
              <a:t>digeser</a:t>
            </a:r>
            <a:r>
              <a:rPr lang="en-GB" sz="2400" dirty="0" smtClean="0"/>
              <a:t> </a:t>
            </a:r>
            <a:r>
              <a:rPr lang="en-GB" sz="2400" dirty="0" err="1" smtClean="0"/>
              <a:t>setiap</a:t>
            </a:r>
            <a:r>
              <a:rPr lang="en-GB" sz="2400" dirty="0" smtClean="0"/>
              <a:t> </a:t>
            </a:r>
            <a:r>
              <a:rPr lang="en-GB" sz="2400" dirty="0" err="1" smtClean="0"/>
              <a:t>terjadi</a:t>
            </a:r>
            <a:r>
              <a:rPr lang="en-GB" sz="2400" dirty="0" smtClean="0"/>
              <a:t> </a:t>
            </a:r>
            <a:r>
              <a:rPr lang="en-GB" sz="2400" dirty="0" err="1" smtClean="0"/>
              <a:t>pulsa</a:t>
            </a:r>
            <a:r>
              <a:rPr lang="en-GB" sz="2400" dirty="0" smtClean="0"/>
              <a:t> </a:t>
            </a:r>
            <a:r>
              <a:rPr lang="en-GB" sz="2400" i="1" dirty="0" smtClean="0"/>
              <a:t>clock </a:t>
            </a:r>
            <a:r>
              <a:rPr lang="en-GB" sz="2400" dirty="0" err="1" smtClean="0"/>
              <a:t>hingga</a:t>
            </a:r>
            <a:r>
              <a:rPr lang="en-GB" sz="2400" dirty="0" smtClean="0"/>
              <a:t> register </a:t>
            </a:r>
            <a:r>
              <a:rPr lang="en-GB" sz="2400" dirty="0" err="1" smtClean="0"/>
              <a:t>menjadi</a:t>
            </a:r>
            <a:r>
              <a:rPr lang="en-GB" sz="2400" dirty="0" smtClean="0"/>
              <a:t> </a:t>
            </a:r>
            <a:r>
              <a:rPr lang="en-GB" sz="2400" dirty="0" err="1" smtClean="0"/>
              <a:t>penuh</a:t>
            </a:r>
            <a:r>
              <a:rPr lang="en-GB" sz="2400" dirty="0" smtClean="0"/>
              <a:t> </a:t>
            </a:r>
            <a:r>
              <a:rPr lang="en-GB" sz="2400" dirty="0" err="1" smtClean="0"/>
              <a:t>sehingga</a:t>
            </a:r>
            <a:r>
              <a:rPr lang="en-GB" sz="2400" dirty="0" smtClean="0"/>
              <a:t> </a:t>
            </a:r>
            <a:r>
              <a:rPr lang="en-GB" sz="2400" i="1" dirty="0" smtClean="0"/>
              <a:t>output</a:t>
            </a:r>
            <a:r>
              <a:rPr lang="en-GB" sz="2400" dirty="0" smtClean="0"/>
              <a:t> </a:t>
            </a:r>
            <a:r>
              <a:rPr lang="en-GB" sz="2400" dirty="0" err="1" smtClean="0"/>
              <a:t>dikeluarkan</a:t>
            </a:r>
            <a:r>
              <a:rPr lang="en-GB" sz="2400" dirty="0" smtClean="0"/>
              <a:t> </a:t>
            </a:r>
            <a:r>
              <a:rPr lang="en-GB" sz="2400" dirty="0" err="1" smtClean="0"/>
              <a:t>secara</a:t>
            </a:r>
            <a:r>
              <a:rPr lang="en-GB" sz="2400" dirty="0" smtClean="0"/>
              <a:t> </a:t>
            </a:r>
            <a:r>
              <a:rPr lang="en-GB" sz="2400" dirty="0" err="1" smtClean="0"/>
              <a:t>bersamaan</a:t>
            </a:r>
            <a:r>
              <a:rPr lang="en-GB" sz="2400" dirty="0" smtClean="0"/>
              <a:t>.</a:t>
            </a:r>
            <a:endParaRPr lang="en-US" sz="2400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1" y="3429000"/>
            <a:ext cx="4464498" cy="25454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3688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97812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99792" y="476672"/>
            <a:ext cx="540060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Paralel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In Serial Out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(PISO)</a:t>
            </a:r>
            <a:endParaRPr lang="id-ID" sz="16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115616" y="1268760"/>
            <a:ext cx="6912768" cy="1944216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dirty="0" err="1" smtClean="0"/>
              <a:t>Rangkaian</a:t>
            </a:r>
            <a:r>
              <a:rPr lang="en-GB" sz="2400" dirty="0" smtClean="0"/>
              <a:t> </a:t>
            </a:r>
            <a:r>
              <a:rPr lang="en-GB" sz="2400" dirty="0" err="1" smtClean="0"/>
              <a:t>ini</a:t>
            </a:r>
            <a:r>
              <a:rPr lang="en-GB" sz="2400" dirty="0" smtClean="0"/>
              <a:t>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memasukkan</a:t>
            </a:r>
            <a:r>
              <a:rPr lang="en-GB" sz="2400" dirty="0" smtClean="0"/>
              <a:t> data bit </a:t>
            </a:r>
            <a:r>
              <a:rPr lang="en-GB" sz="2400" dirty="0" err="1" smtClean="0"/>
              <a:t>secara</a:t>
            </a:r>
            <a:r>
              <a:rPr lang="en-GB" sz="2400" dirty="0" smtClean="0"/>
              <a:t> </a:t>
            </a:r>
            <a:r>
              <a:rPr lang="en-GB" sz="2400" dirty="0" err="1" smtClean="0"/>
              <a:t>serempak</a:t>
            </a:r>
            <a:r>
              <a:rPr lang="en-GB" sz="2400" dirty="0" smtClean="0"/>
              <a:t> </a:t>
            </a:r>
            <a:r>
              <a:rPr lang="en-GB" sz="2400" dirty="0" err="1" smtClean="0"/>
              <a:t>menuju</a:t>
            </a:r>
            <a:r>
              <a:rPr lang="en-GB" sz="2400" dirty="0" smtClean="0"/>
              <a:t> </a:t>
            </a:r>
            <a:r>
              <a:rPr lang="en-GB" sz="2400" i="1" dirty="0" smtClean="0"/>
              <a:t>flip-flop</a:t>
            </a:r>
            <a:r>
              <a:rPr lang="en-GB" sz="2400" dirty="0" smtClean="0"/>
              <a:t>. </a:t>
            </a:r>
            <a:r>
              <a:rPr lang="en-GB" sz="2400" dirty="0" err="1" smtClean="0"/>
              <a:t>Setelah</a:t>
            </a:r>
            <a:r>
              <a:rPr lang="en-GB" sz="2400" dirty="0" smtClean="0"/>
              <a:t> </a:t>
            </a:r>
            <a:r>
              <a:rPr lang="en-GB" sz="2400" dirty="0" err="1" smtClean="0"/>
              <a:t>itu</a:t>
            </a:r>
            <a:r>
              <a:rPr lang="en-GB" sz="2400" dirty="0" smtClean="0"/>
              <a:t>, data bit </a:t>
            </a:r>
            <a:r>
              <a:rPr lang="en-GB" sz="2400" dirty="0" err="1" smtClean="0"/>
              <a:t>tersebut</a:t>
            </a:r>
            <a:r>
              <a:rPr lang="en-GB" sz="2400" dirty="0" smtClean="0"/>
              <a:t>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dikeluarkan</a:t>
            </a:r>
            <a:r>
              <a:rPr lang="en-GB" sz="2400" dirty="0" smtClean="0"/>
              <a:t> </a:t>
            </a:r>
            <a:r>
              <a:rPr lang="en-GB" sz="2400" dirty="0" err="1" smtClean="0"/>
              <a:t>secara</a:t>
            </a:r>
            <a:r>
              <a:rPr lang="en-GB" sz="2400" dirty="0" smtClean="0"/>
              <a:t> </a:t>
            </a:r>
            <a:r>
              <a:rPr lang="en-GB" sz="2400" dirty="0" err="1" smtClean="0"/>
              <a:t>seri</a:t>
            </a:r>
            <a:r>
              <a:rPr lang="en-GB" sz="2400" dirty="0" smtClean="0"/>
              <a:t> </a:t>
            </a:r>
            <a:r>
              <a:rPr lang="en-GB" sz="2400" dirty="0" err="1" smtClean="0"/>
              <a:t>melalui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saluran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ujung</a:t>
            </a:r>
            <a:r>
              <a:rPr lang="en-GB" sz="2400" dirty="0" smtClean="0"/>
              <a:t> </a:t>
            </a:r>
            <a:r>
              <a:rPr lang="en-GB" sz="2400" dirty="0" err="1" smtClean="0"/>
              <a:t>rangkaian</a:t>
            </a:r>
            <a:r>
              <a:rPr lang="en-GB" sz="2400" dirty="0" smtClean="0"/>
              <a:t>. 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12" y="3313305"/>
            <a:ext cx="3863976" cy="2592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67394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43808" y="473929"/>
            <a:ext cx="540060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Paralel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In </a:t>
            </a:r>
            <a:r>
              <a:rPr lang="en-US" sz="2800" i="1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Paralel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 Out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(PIPO)</a:t>
            </a:r>
            <a:endParaRPr lang="id-ID" sz="16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27584" y="1294172"/>
            <a:ext cx="7488832" cy="2232248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dirty="0" smtClean="0"/>
              <a:t>Data bit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dimasukkan</a:t>
            </a:r>
            <a:r>
              <a:rPr lang="en-GB" sz="2400" dirty="0" smtClean="0"/>
              <a:t> </a:t>
            </a:r>
            <a:r>
              <a:rPr lang="en-GB" sz="2400" dirty="0" err="1" smtClean="0"/>
              <a:t>secara</a:t>
            </a:r>
            <a:r>
              <a:rPr lang="en-GB" sz="2400" dirty="0" smtClean="0"/>
              <a:t> </a:t>
            </a:r>
            <a:r>
              <a:rPr lang="en-GB" sz="2400" dirty="0" err="1" smtClean="0"/>
              <a:t>bersamaan</a:t>
            </a:r>
            <a:r>
              <a:rPr lang="en-GB" sz="2400" dirty="0" smtClean="0"/>
              <a:t> </a:t>
            </a:r>
            <a:r>
              <a:rPr lang="en-GB" sz="2400" dirty="0" err="1" smtClean="0"/>
              <a:t>menuju</a:t>
            </a:r>
            <a:r>
              <a:rPr lang="en-GB" sz="2400" dirty="0" smtClean="0"/>
              <a:t> terminal D </a:t>
            </a:r>
            <a:r>
              <a:rPr lang="en-GB" sz="2400" dirty="0" err="1" smtClean="0"/>
              <a:t>pada</a:t>
            </a:r>
            <a:r>
              <a:rPr lang="en-GB" sz="2400" dirty="0" smtClean="0"/>
              <a:t> </a:t>
            </a:r>
            <a:r>
              <a:rPr lang="en-GB" sz="2400" dirty="0" err="1" smtClean="0"/>
              <a:t>setiap</a:t>
            </a:r>
            <a:r>
              <a:rPr lang="en-GB" sz="2400" dirty="0" smtClean="0"/>
              <a:t> </a:t>
            </a:r>
            <a:r>
              <a:rPr lang="en-GB" sz="2400" i="1" dirty="0" smtClean="0"/>
              <a:t>flip-flop</a:t>
            </a:r>
            <a:r>
              <a:rPr lang="en-GB" sz="2400" dirty="0" smtClean="0"/>
              <a:t> yang </a:t>
            </a:r>
            <a:r>
              <a:rPr lang="en-GB" sz="2400" dirty="0" err="1" smtClean="0"/>
              <a:t>terhubung</a:t>
            </a:r>
            <a:r>
              <a:rPr lang="en-GB" sz="2400" dirty="0" smtClean="0"/>
              <a:t>. </a:t>
            </a:r>
            <a:r>
              <a:rPr lang="en-GB" sz="2400" dirty="0" err="1" smtClean="0"/>
              <a:t>Jika</a:t>
            </a:r>
            <a:r>
              <a:rPr lang="en-GB" sz="2400" dirty="0" smtClean="0"/>
              <a:t> </a:t>
            </a:r>
            <a:r>
              <a:rPr lang="en-GB" sz="2400" dirty="0" err="1" smtClean="0"/>
              <a:t>terjadi</a:t>
            </a:r>
            <a:r>
              <a:rPr lang="en-GB" sz="2400" dirty="0" smtClean="0"/>
              <a:t> </a:t>
            </a:r>
            <a:r>
              <a:rPr lang="en-GB" sz="2400" dirty="0" err="1" smtClean="0"/>
              <a:t>pulsa</a:t>
            </a:r>
            <a:r>
              <a:rPr lang="en-GB" sz="2400" dirty="0" smtClean="0"/>
              <a:t> </a:t>
            </a:r>
            <a:r>
              <a:rPr lang="en-GB" sz="2400" i="1" dirty="0" smtClean="0"/>
              <a:t>clock</a:t>
            </a:r>
            <a:r>
              <a:rPr lang="en-GB" sz="2400" dirty="0" smtClean="0"/>
              <a:t>, bit data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digeser</a:t>
            </a:r>
            <a:r>
              <a:rPr lang="en-GB" sz="2400" dirty="0" smtClean="0"/>
              <a:t> </a:t>
            </a:r>
            <a:r>
              <a:rPr lang="en-GB" sz="2400" dirty="0" err="1" smtClean="0"/>
              <a:t>menuju</a:t>
            </a:r>
            <a:r>
              <a:rPr lang="en-GB" sz="2400" dirty="0" smtClean="0"/>
              <a:t> </a:t>
            </a:r>
            <a:r>
              <a:rPr lang="en-GB" sz="2400" i="1" dirty="0" smtClean="0"/>
              <a:t>flip-flop </a:t>
            </a:r>
            <a:r>
              <a:rPr lang="en-GB" sz="2400" dirty="0" err="1" smtClean="0"/>
              <a:t>berikutnya</a:t>
            </a:r>
            <a:r>
              <a:rPr lang="en-GB" sz="2400" dirty="0" smtClean="0"/>
              <a:t>. </a:t>
            </a:r>
            <a:r>
              <a:rPr lang="en-GB" sz="2400" dirty="0" err="1" smtClean="0"/>
              <a:t>Namun</a:t>
            </a:r>
            <a:r>
              <a:rPr lang="en-GB" sz="2400" dirty="0" smtClean="0"/>
              <a:t> </a:t>
            </a:r>
            <a:r>
              <a:rPr lang="en-GB" sz="2400" dirty="0" err="1" smtClean="0"/>
              <a:t>jika</a:t>
            </a:r>
            <a:r>
              <a:rPr lang="en-GB" sz="2400" dirty="0" smtClean="0"/>
              <a:t> </a:t>
            </a:r>
            <a:r>
              <a:rPr lang="en-GB" sz="2400" dirty="0" err="1" smtClean="0"/>
              <a:t>pulsa</a:t>
            </a:r>
            <a:r>
              <a:rPr lang="en-GB" sz="2400" dirty="0" smtClean="0"/>
              <a:t> </a:t>
            </a:r>
            <a:r>
              <a:rPr lang="en-GB" sz="2400" i="1" dirty="0" smtClean="0"/>
              <a:t>clock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terjadi,maka</a:t>
            </a:r>
            <a:r>
              <a:rPr lang="en-GB" sz="2400" dirty="0" smtClean="0"/>
              <a:t> </a:t>
            </a:r>
            <a:r>
              <a:rPr lang="en-GB" sz="2400" dirty="0" err="1" smtClean="0"/>
              <a:t>hasil</a:t>
            </a:r>
            <a:r>
              <a:rPr lang="en-GB" sz="2400" dirty="0" smtClean="0"/>
              <a:t> </a:t>
            </a:r>
            <a:r>
              <a:rPr lang="en-GB" sz="2400" i="1" dirty="0" smtClean="0"/>
              <a:t>output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sama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i="1" dirty="0" smtClean="0"/>
              <a:t>input</a:t>
            </a:r>
            <a:r>
              <a:rPr lang="en-GB" sz="2400" dirty="0" smtClean="0"/>
              <a:t>.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65" y="3654904"/>
            <a:ext cx="3481070" cy="24254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466137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99792" y="476672"/>
            <a:ext cx="5472608" cy="763767"/>
          </a:xfrm>
          <a:prstGeom prst="rect">
            <a:avLst/>
          </a:prstGeom>
          <a:ln>
            <a:solidFill>
              <a:srgbClr val="F499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Encoder</a:t>
            </a:r>
            <a:endParaRPr lang="id-ID" sz="2000" b="1" i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128792" cy="3960440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800" b="1" dirty="0"/>
              <a:t>Encoder</a:t>
            </a:r>
            <a:r>
              <a:rPr lang="en-GB" sz="2800" dirty="0"/>
              <a:t> </a:t>
            </a:r>
            <a:r>
              <a:rPr lang="en-GB" sz="2800" dirty="0" err="1"/>
              <a:t>adalah</a:t>
            </a:r>
            <a:r>
              <a:rPr lang="en-GB" sz="2800" dirty="0"/>
              <a:t> </a:t>
            </a:r>
            <a:r>
              <a:rPr lang="en-GB" sz="2800" dirty="0" err="1"/>
              <a:t>rangkaian</a:t>
            </a:r>
            <a:r>
              <a:rPr lang="en-GB" sz="2800" dirty="0"/>
              <a:t> yang </a:t>
            </a:r>
            <a:r>
              <a:rPr lang="en-GB" sz="2800" dirty="0" err="1"/>
              <a:t>berfungsi</a:t>
            </a:r>
            <a:r>
              <a:rPr lang="en-GB" sz="2800" dirty="0"/>
              <a:t> </a:t>
            </a:r>
            <a:r>
              <a:rPr lang="en-GB" sz="2800" dirty="0" err="1"/>
              <a:t>untuk</a:t>
            </a:r>
            <a:r>
              <a:rPr lang="en-GB" sz="2800" dirty="0"/>
              <a:t> </a:t>
            </a:r>
            <a:r>
              <a:rPr lang="en-GB" sz="2800" dirty="0" err="1" smtClean="0"/>
              <a:t>mengubah</a:t>
            </a:r>
            <a:r>
              <a:rPr lang="en-GB" sz="2800" dirty="0" smtClean="0"/>
              <a:t> </a:t>
            </a:r>
            <a:r>
              <a:rPr lang="en-GB" sz="2800" i="1" dirty="0"/>
              <a:t>input</a:t>
            </a:r>
            <a:r>
              <a:rPr lang="en-GB" sz="2800" dirty="0"/>
              <a:t> </a:t>
            </a:r>
            <a:r>
              <a:rPr lang="en-GB" sz="2800" dirty="0" err="1"/>
              <a:t>menjadi</a:t>
            </a:r>
            <a:r>
              <a:rPr lang="en-GB" sz="2800" dirty="0"/>
              <a:t> data </a:t>
            </a:r>
            <a:r>
              <a:rPr lang="en-GB" sz="2800" dirty="0" err="1" smtClean="0"/>
              <a:t>dengan</a:t>
            </a:r>
            <a:r>
              <a:rPr lang="en-GB" sz="2800" dirty="0" smtClean="0"/>
              <a:t> </a:t>
            </a:r>
            <a:r>
              <a:rPr lang="en-GB" sz="2800" dirty="0"/>
              <a:t>format </a:t>
            </a:r>
            <a:r>
              <a:rPr lang="en-GB" sz="2800" dirty="0" err="1"/>
              <a:t>tertentu</a:t>
            </a:r>
            <a:r>
              <a:rPr lang="en-GB" sz="2800" dirty="0"/>
              <a:t>. </a:t>
            </a:r>
            <a:r>
              <a:rPr lang="en-GB" sz="2800" dirty="0" smtClean="0"/>
              <a:t>Salah </a:t>
            </a:r>
            <a:r>
              <a:rPr lang="en-GB" sz="2800" dirty="0" err="1" smtClean="0"/>
              <a:t>satu</a:t>
            </a:r>
            <a:r>
              <a:rPr lang="en-GB" sz="2800" dirty="0" smtClean="0"/>
              <a:t> </a:t>
            </a:r>
            <a:r>
              <a:rPr lang="en-GB" sz="2800" dirty="0" err="1" smtClean="0"/>
              <a:t>contohnya</a:t>
            </a:r>
            <a:r>
              <a:rPr lang="en-GB" sz="2800" dirty="0" smtClean="0"/>
              <a:t> </a:t>
            </a:r>
            <a:r>
              <a:rPr lang="en-GB" sz="2800" dirty="0" err="1" smtClean="0"/>
              <a:t>adalah</a:t>
            </a:r>
            <a:r>
              <a:rPr lang="en-GB" sz="2800" dirty="0" smtClean="0"/>
              <a:t> </a:t>
            </a:r>
            <a:r>
              <a:rPr lang="en-GB" sz="2800" dirty="0" err="1" smtClean="0"/>
              <a:t>pada</a:t>
            </a:r>
            <a:r>
              <a:rPr lang="en-GB" sz="2800" dirty="0" smtClean="0"/>
              <a:t> </a:t>
            </a:r>
            <a:r>
              <a:rPr lang="en-GB" sz="2800" dirty="0" err="1" smtClean="0"/>
              <a:t>saat</a:t>
            </a:r>
            <a:r>
              <a:rPr lang="en-GB" sz="2800" dirty="0" smtClean="0"/>
              <a:t> </a:t>
            </a:r>
            <a:r>
              <a:rPr lang="en-GB" sz="2800" dirty="0" err="1" smtClean="0"/>
              <a:t>mengetik</a:t>
            </a:r>
            <a:r>
              <a:rPr lang="en-GB" sz="2800" dirty="0" smtClean="0"/>
              <a:t> di </a:t>
            </a:r>
            <a:r>
              <a:rPr lang="en-GB" sz="2800" dirty="0" err="1" smtClean="0"/>
              <a:t>komputer</a:t>
            </a:r>
            <a:r>
              <a:rPr lang="en-GB" sz="2800" dirty="0" smtClean="0"/>
              <a:t>, data yang </a:t>
            </a:r>
            <a:r>
              <a:rPr lang="en-GB" sz="2800" dirty="0" err="1" smtClean="0"/>
              <a:t>dimasukkan</a:t>
            </a:r>
            <a:r>
              <a:rPr lang="en-GB" sz="2800" dirty="0" smtClean="0"/>
              <a:t> </a:t>
            </a:r>
            <a:r>
              <a:rPr lang="en-GB" sz="2800" dirty="0" err="1" smtClean="0"/>
              <a:t>melalui</a:t>
            </a:r>
            <a:r>
              <a:rPr lang="en-GB" sz="2800" dirty="0" smtClean="0"/>
              <a:t> </a:t>
            </a:r>
            <a:r>
              <a:rPr lang="en-GB" sz="2800" i="1" dirty="0" smtClean="0"/>
              <a:t>keyboard </a:t>
            </a:r>
            <a:r>
              <a:rPr lang="en-GB" sz="2800" dirty="0" err="1" smtClean="0"/>
              <a:t>akan</a:t>
            </a:r>
            <a:r>
              <a:rPr lang="en-GB" sz="2800" dirty="0" smtClean="0"/>
              <a:t> </a:t>
            </a:r>
            <a:r>
              <a:rPr lang="en-GB" sz="2800" dirty="0" err="1" smtClean="0"/>
              <a:t>diubah</a:t>
            </a:r>
            <a:r>
              <a:rPr lang="en-GB" sz="2800" dirty="0" smtClean="0"/>
              <a:t> </a:t>
            </a:r>
            <a:r>
              <a:rPr lang="en-GB" sz="2800" dirty="0" err="1" smtClean="0"/>
              <a:t>terlebih</a:t>
            </a:r>
            <a:r>
              <a:rPr lang="en-GB" sz="2800" dirty="0" smtClean="0"/>
              <a:t> </a:t>
            </a:r>
            <a:r>
              <a:rPr lang="en-GB" sz="2800" dirty="0" err="1" smtClean="0"/>
              <a:t>dahulu</a:t>
            </a:r>
            <a:r>
              <a:rPr lang="en-GB" sz="2800" dirty="0" smtClean="0"/>
              <a:t> </a:t>
            </a:r>
            <a:r>
              <a:rPr lang="en-GB" sz="2800" dirty="0" err="1" smtClean="0"/>
              <a:t>menjadi</a:t>
            </a:r>
            <a:r>
              <a:rPr lang="en-GB" sz="2800" dirty="0" smtClean="0"/>
              <a:t> </a:t>
            </a:r>
            <a:r>
              <a:rPr lang="en-GB" sz="2800" dirty="0" err="1" smtClean="0"/>
              <a:t>bentuk</a:t>
            </a:r>
            <a:r>
              <a:rPr lang="en-GB" sz="2800" dirty="0" smtClean="0"/>
              <a:t> </a:t>
            </a:r>
            <a:r>
              <a:rPr lang="en-GB" sz="2800" dirty="0" err="1" smtClean="0"/>
              <a:t>biner</a:t>
            </a:r>
            <a:r>
              <a:rPr lang="en-GB" sz="2800" dirty="0" smtClean="0"/>
              <a:t> agar </a:t>
            </a:r>
            <a:r>
              <a:rPr lang="en-GB" sz="2800" dirty="0" err="1" smtClean="0"/>
              <a:t>dapat</a:t>
            </a:r>
            <a:r>
              <a:rPr lang="en-GB" sz="2800" dirty="0" smtClean="0"/>
              <a:t> </a:t>
            </a:r>
            <a:r>
              <a:rPr lang="en-GB" sz="2800" dirty="0" err="1" smtClean="0"/>
              <a:t>dikenali</a:t>
            </a:r>
            <a:r>
              <a:rPr lang="en-GB" sz="2800" dirty="0" smtClean="0"/>
              <a:t> </a:t>
            </a:r>
            <a:r>
              <a:rPr lang="en-GB" sz="2800" dirty="0" err="1" smtClean="0"/>
              <a:t>oleh</a:t>
            </a:r>
            <a:r>
              <a:rPr lang="en-GB" sz="2800" dirty="0" smtClean="0"/>
              <a:t> </a:t>
            </a:r>
            <a:r>
              <a:rPr lang="en-GB" sz="2800" i="1" dirty="0" smtClean="0"/>
              <a:t>processor</a:t>
            </a:r>
            <a:r>
              <a:rPr lang="en-GB" sz="2800" dirty="0" smtClean="0"/>
              <a:t>. </a:t>
            </a:r>
            <a:r>
              <a:rPr lang="en-GB" sz="2800" dirty="0" err="1" smtClean="0"/>
              <a:t>Untuk</a:t>
            </a:r>
            <a:r>
              <a:rPr lang="en-GB" sz="2800" dirty="0" smtClean="0"/>
              <a:t> </a:t>
            </a:r>
            <a:r>
              <a:rPr lang="en-GB" sz="2800" dirty="0" err="1" smtClean="0"/>
              <a:t>melakukan</a:t>
            </a:r>
            <a:r>
              <a:rPr lang="en-GB" sz="2800" dirty="0" smtClean="0"/>
              <a:t> proses </a:t>
            </a:r>
            <a:r>
              <a:rPr lang="en-GB" sz="2800" dirty="0" err="1" smtClean="0"/>
              <a:t>ini</a:t>
            </a:r>
            <a:r>
              <a:rPr lang="en-GB" sz="2800" dirty="0" smtClean="0"/>
              <a:t> </a:t>
            </a:r>
            <a:r>
              <a:rPr lang="en-GB" sz="2800" dirty="0" err="1" smtClean="0"/>
              <a:t>dibutuhkan</a:t>
            </a:r>
            <a:r>
              <a:rPr lang="en-GB" sz="2800" dirty="0" smtClean="0"/>
              <a:t> </a:t>
            </a:r>
            <a:r>
              <a:rPr lang="en-GB" sz="2800" b="1" i="1" dirty="0" smtClean="0"/>
              <a:t>encoder</a:t>
            </a:r>
            <a:r>
              <a:rPr lang="en-GB" sz="2800" dirty="0" smtClean="0"/>
              <a:t>.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4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483768" y="476672"/>
            <a:ext cx="5472608" cy="76376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Counter</a:t>
            </a:r>
            <a:endParaRPr lang="id-ID" sz="2000" b="1" i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6912768" cy="3528392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b="1" i="1" dirty="0" smtClean="0"/>
              <a:t>Counter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</a:t>
            </a:r>
            <a:r>
              <a:rPr lang="en-GB" sz="2400" dirty="0" err="1" smtClean="0"/>
              <a:t>salah</a:t>
            </a:r>
            <a:r>
              <a:rPr lang="en-GB" sz="2400" dirty="0" smtClean="0"/>
              <a:t> </a:t>
            </a:r>
            <a:r>
              <a:rPr lang="en-GB" sz="2400" dirty="0" err="1" smtClean="0"/>
              <a:t>satu</a:t>
            </a:r>
            <a:r>
              <a:rPr lang="en-GB" sz="2400" dirty="0" smtClean="0"/>
              <a:t> </a:t>
            </a:r>
            <a:r>
              <a:rPr lang="en-GB" sz="2400" dirty="0" err="1" smtClean="0"/>
              <a:t>implementasi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rangkaian</a:t>
            </a:r>
            <a:r>
              <a:rPr lang="en-GB" sz="2400" dirty="0" smtClean="0"/>
              <a:t> </a:t>
            </a:r>
            <a:r>
              <a:rPr lang="en-GB" sz="2400" i="1" dirty="0" smtClean="0"/>
              <a:t>flip-flop</a:t>
            </a:r>
            <a:r>
              <a:rPr lang="en-GB" sz="2400" dirty="0" smtClean="0"/>
              <a:t> yang </a:t>
            </a:r>
            <a:r>
              <a:rPr lang="en-GB" sz="2400" dirty="0" err="1" smtClean="0"/>
              <a:t>sering</a:t>
            </a:r>
            <a:r>
              <a:rPr lang="en-GB" sz="2400" dirty="0" smtClean="0"/>
              <a:t> </a:t>
            </a:r>
            <a:r>
              <a:rPr lang="en-GB" sz="2400" dirty="0" err="1" smtClean="0"/>
              <a:t>digunakan</a:t>
            </a:r>
            <a:r>
              <a:rPr lang="en-GB" sz="2400" dirty="0" smtClean="0"/>
              <a:t>. </a:t>
            </a:r>
            <a:r>
              <a:rPr lang="en-GB" sz="2400" dirty="0" err="1" smtClean="0"/>
              <a:t>Semua</a:t>
            </a:r>
            <a:r>
              <a:rPr lang="en-GB" sz="2400" dirty="0" smtClean="0"/>
              <a:t> </a:t>
            </a:r>
            <a:r>
              <a:rPr lang="en-GB" sz="2400" dirty="0" err="1" smtClean="0"/>
              <a:t>tipe</a:t>
            </a:r>
            <a:r>
              <a:rPr lang="en-GB" sz="2400" dirty="0" smtClean="0"/>
              <a:t> </a:t>
            </a:r>
            <a:r>
              <a:rPr lang="en-GB" sz="2400" i="1" dirty="0" smtClean="0"/>
              <a:t>flip-flop </a:t>
            </a:r>
            <a:r>
              <a:rPr lang="en-GB" sz="2400" dirty="0" smtClean="0"/>
              <a:t>yang </a:t>
            </a:r>
            <a:r>
              <a:rPr lang="en-GB" sz="2400" dirty="0" err="1" smtClean="0"/>
              <a:t>dilengkapi</a:t>
            </a:r>
            <a:r>
              <a:rPr lang="en-GB" sz="2400" dirty="0" smtClean="0"/>
              <a:t> </a:t>
            </a:r>
            <a:r>
              <a:rPr lang="en-GB" sz="2400" dirty="0" err="1" smtClean="0"/>
              <a:t>saluran</a:t>
            </a:r>
            <a:r>
              <a:rPr lang="en-GB" sz="2400" dirty="0" smtClean="0"/>
              <a:t> </a:t>
            </a:r>
            <a:r>
              <a:rPr lang="en-GB" sz="2400" i="1" dirty="0" err="1" smtClean="0"/>
              <a:t>Preset</a:t>
            </a:r>
            <a:r>
              <a:rPr lang="en-GB" sz="2400" dirty="0" smtClean="0"/>
              <a:t>, </a:t>
            </a:r>
            <a:r>
              <a:rPr lang="en-GB" sz="2400" i="1" dirty="0" smtClean="0"/>
              <a:t>Clock</a:t>
            </a:r>
            <a:r>
              <a:rPr lang="en-GB" sz="2400" dirty="0" smtClean="0"/>
              <a:t>, </a:t>
            </a:r>
            <a:r>
              <a:rPr lang="en-GB" sz="2400" dirty="0" err="1" smtClean="0"/>
              <a:t>atau</a:t>
            </a:r>
            <a:r>
              <a:rPr lang="en-GB" sz="2400" i="1" dirty="0" smtClean="0"/>
              <a:t> Clear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sebagai</a:t>
            </a:r>
            <a:r>
              <a:rPr lang="en-GB" sz="2400" dirty="0" smtClean="0"/>
              <a:t> </a:t>
            </a:r>
            <a:r>
              <a:rPr lang="en-GB" sz="2400" dirty="0" err="1" smtClean="0"/>
              <a:t>komponen</a:t>
            </a:r>
            <a:r>
              <a:rPr lang="en-GB" sz="2400" dirty="0" smtClean="0"/>
              <a:t> </a:t>
            </a:r>
            <a:r>
              <a:rPr lang="en-GB" sz="2400" dirty="0" err="1" smtClean="0"/>
              <a:t>rangkaian</a:t>
            </a:r>
            <a:r>
              <a:rPr lang="en-GB" sz="2400" dirty="0" smtClean="0"/>
              <a:t> </a:t>
            </a:r>
            <a:r>
              <a:rPr lang="en-GB" sz="2400" i="1" dirty="0" smtClean="0"/>
              <a:t>counter</a:t>
            </a:r>
            <a:r>
              <a:rPr lang="en-GB" sz="2400" dirty="0" smtClean="0"/>
              <a:t>. </a:t>
            </a:r>
            <a:r>
              <a:rPr lang="en-GB" sz="2400" dirty="0" err="1" smtClean="0"/>
              <a:t>Contoh</a:t>
            </a:r>
            <a:r>
              <a:rPr lang="en-GB" sz="2400" dirty="0" smtClean="0"/>
              <a:t> </a:t>
            </a:r>
            <a:r>
              <a:rPr lang="en-GB" sz="2400" dirty="0" err="1" smtClean="0"/>
              <a:t>aplikasi</a:t>
            </a:r>
            <a:r>
              <a:rPr lang="en-GB" sz="2400" dirty="0" smtClean="0"/>
              <a:t> </a:t>
            </a:r>
            <a:r>
              <a:rPr lang="en-GB" sz="2400" dirty="0" err="1" smtClean="0"/>
              <a:t>rangkaian</a:t>
            </a:r>
            <a:r>
              <a:rPr lang="en-GB" sz="2400" dirty="0" smtClean="0"/>
              <a:t> </a:t>
            </a:r>
            <a:r>
              <a:rPr lang="en-GB" sz="2400" i="1" dirty="0" smtClean="0"/>
              <a:t>counter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jam digital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i="1" dirty="0" smtClean="0"/>
              <a:t>stopwatch</a:t>
            </a:r>
            <a:r>
              <a:rPr lang="en-GB" sz="2400" dirty="0" smtClean="0"/>
              <a:t>.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dunia</a:t>
            </a:r>
            <a:r>
              <a:rPr lang="en-GB" sz="2400" dirty="0" smtClean="0"/>
              <a:t> digital, </a:t>
            </a:r>
            <a:r>
              <a:rPr lang="en-GB" sz="2400" i="1" dirty="0"/>
              <a:t>c</a:t>
            </a:r>
            <a:r>
              <a:rPr lang="en-GB" sz="2400" i="1" dirty="0" smtClean="0"/>
              <a:t>ounter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dibagi</a:t>
            </a:r>
            <a:r>
              <a:rPr lang="en-GB" sz="2400" dirty="0" smtClean="0"/>
              <a:t> </a:t>
            </a:r>
            <a:r>
              <a:rPr lang="en-GB" sz="2400" dirty="0" err="1" smtClean="0"/>
              <a:t>menjadi</a:t>
            </a:r>
            <a:r>
              <a:rPr lang="en-GB" sz="2400" dirty="0" smtClean="0"/>
              <a:t> </a:t>
            </a:r>
            <a:r>
              <a:rPr lang="en-GB" sz="2400" dirty="0" err="1" smtClean="0"/>
              <a:t>dua</a:t>
            </a:r>
            <a:r>
              <a:rPr lang="en-GB" sz="2400" dirty="0" smtClean="0"/>
              <a:t> </a:t>
            </a:r>
            <a:r>
              <a:rPr lang="en-GB" sz="2400" dirty="0" err="1" smtClean="0"/>
              <a:t>jenis</a:t>
            </a:r>
            <a:r>
              <a:rPr lang="en-GB" sz="2400" dirty="0" smtClean="0"/>
              <a:t>, </a:t>
            </a:r>
            <a:r>
              <a:rPr lang="en-GB" sz="2400" dirty="0" err="1" smtClean="0"/>
              <a:t>yaitu</a:t>
            </a:r>
            <a:r>
              <a:rPr lang="en-GB" sz="2400" dirty="0" smtClean="0"/>
              <a:t> </a:t>
            </a:r>
            <a:r>
              <a:rPr lang="en-GB" sz="2400" i="1" dirty="0" smtClean="0"/>
              <a:t>synchronous counter </a:t>
            </a:r>
            <a:r>
              <a:rPr lang="en-GB" sz="2400" dirty="0" err="1" smtClean="0"/>
              <a:t>dan</a:t>
            </a:r>
            <a:r>
              <a:rPr lang="en-GB" sz="2400" dirty="0" smtClean="0"/>
              <a:t> a</a:t>
            </a:r>
            <a:r>
              <a:rPr lang="en-GB" sz="2400" i="1" dirty="0" smtClean="0"/>
              <a:t>synchronous counter</a:t>
            </a:r>
            <a:r>
              <a:rPr lang="en-GB" sz="2400" dirty="0" smtClean="0"/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05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99792" y="460794"/>
            <a:ext cx="5400600" cy="691759"/>
          </a:xfrm>
          <a:prstGeom prst="rect">
            <a:avLst/>
          </a:prstGeom>
          <a:ln>
            <a:solidFill>
              <a:srgbClr val="F4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i="1" dirty="0" smtClean="0">
                <a:solidFill>
                  <a:schemeClr val="tx1"/>
                </a:solidFill>
              </a:rPr>
              <a:t>Asynchronous </a:t>
            </a:r>
            <a:r>
              <a:rPr lang="en-GB" sz="2800" i="1" dirty="0">
                <a:solidFill>
                  <a:schemeClr val="tx1"/>
                </a:solidFill>
              </a:rPr>
              <a:t>C</a:t>
            </a:r>
            <a:r>
              <a:rPr lang="en-GB" sz="2800" i="1" dirty="0" smtClean="0">
                <a:solidFill>
                  <a:schemeClr val="tx1"/>
                </a:solidFill>
              </a:rPr>
              <a:t>ounter </a:t>
            </a:r>
            <a:endParaRPr lang="id-ID" sz="16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99592" y="1525761"/>
            <a:ext cx="7344816" cy="2232248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200" spc="50" dirty="0" err="1" smtClean="0"/>
              <a:t>Pencacah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tidak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sinkron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adalah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rangkaian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dengan</a:t>
            </a:r>
            <a:r>
              <a:rPr lang="en-GB" sz="2200" spc="50" dirty="0" smtClean="0"/>
              <a:t> </a:t>
            </a:r>
            <a:r>
              <a:rPr lang="en-GB" sz="2200" i="1" spc="50" dirty="0" smtClean="0"/>
              <a:t>output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dari</a:t>
            </a:r>
            <a:r>
              <a:rPr lang="en-GB" sz="2200" spc="50" dirty="0" smtClean="0"/>
              <a:t> </a:t>
            </a:r>
            <a:r>
              <a:rPr lang="en-GB" sz="2200" i="1" spc="50" dirty="0" smtClean="0"/>
              <a:t>flip-flop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sebelumnya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akan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menjadi</a:t>
            </a:r>
            <a:r>
              <a:rPr lang="en-GB" sz="2200" spc="50" dirty="0" smtClean="0"/>
              <a:t> </a:t>
            </a:r>
            <a:r>
              <a:rPr lang="en-GB" sz="2200" i="1" spc="50" dirty="0" smtClean="0"/>
              <a:t>input </a:t>
            </a:r>
            <a:r>
              <a:rPr lang="en-GB" sz="2200" spc="50" dirty="0" err="1" smtClean="0"/>
              <a:t>saluran</a:t>
            </a:r>
            <a:r>
              <a:rPr lang="en-GB" sz="2200" spc="50" dirty="0" smtClean="0"/>
              <a:t> </a:t>
            </a:r>
            <a:r>
              <a:rPr lang="en-GB" sz="2200" i="1" spc="50" dirty="0" smtClean="0"/>
              <a:t>clock </a:t>
            </a:r>
            <a:r>
              <a:rPr lang="en-GB" sz="2200" spc="50" dirty="0" err="1" smtClean="0"/>
              <a:t>pada</a:t>
            </a:r>
            <a:r>
              <a:rPr lang="en-GB" sz="2200" spc="50" dirty="0" smtClean="0"/>
              <a:t> </a:t>
            </a:r>
            <a:r>
              <a:rPr lang="en-GB" sz="2200" i="1" spc="50" dirty="0" smtClean="0"/>
              <a:t>flip-flop </a:t>
            </a:r>
            <a:r>
              <a:rPr lang="en-GB" sz="2200" spc="50" dirty="0" err="1" smtClean="0"/>
              <a:t>berikutnya</a:t>
            </a:r>
            <a:r>
              <a:rPr lang="en-GB" sz="2200" spc="50" dirty="0" smtClean="0"/>
              <a:t>. </a:t>
            </a:r>
            <a:r>
              <a:rPr lang="en-GB" sz="2200" spc="50" dirty="0" err="1" smtClean="0"/>
              <a:t>Kondisi</a:t>
            </a:r>
            <a:r>
              <a:rPr lang="en-GB" sz="2200" spc="50" dirty="0" smtClean="0"/>
              <a:t> </a:t>
            </a:r>
            <a:r>
              <a:rPr lang="en-GB" sz="2200" i="1" spc="50" dirty="0" smtClean="0"/>
              <a:t>output </a:t>
            </a:r>
            <a:r>
              <a:rPr lang="en-GB" sz="2200" spc="50" dirty="0" err="1" smtClean="0"/>
              <a:t>dalam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rangkaian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tidak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berubah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secara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bersamaan</a:t>
            </a:r>
            <a:r>
              <a:rPr lang="en-GB" sz="2200" spc="50" dirty="0" smtClean="0"/>
              <a:t>, </a:t>
            </a:r>
            <a:r>
              <a:rPr lang="en-GB" sz="2200" i="1" spc="50" dirty="0" smtClean="0"/>
              <a:t>clock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pulsa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hanya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terjadi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pada</a:t>
            </a:r>
            <a:r>
              <a:rPr lang="en-GB" sz="2200" spc="50" dirty="0" smtClean="0"/>
              <a:t> FF ke-0. </a:t>
            </a:r>
            <a:r>
              <a:rPr lang="en-GB" sz="2200" spc="50" dirty="0" err="1" smtClean="0"/>
              <a:t>Perhatikan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gambar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berikut</a:t>
            </a:r>
            <a:r>
              <a:rPr lang="en-GB" sz="2200" spc="50" dirty="0" smtClean="0"/>
              <a:t> agar </a:t>
            </a:r>
            <a:r>
              <a:rPr lang="en-GB" sz="2200" spc="50" dirty="0" err="1" smtClean="0"/>
              <a:t>lebih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jelas</a:t>
            </a:r>
            <a:r>
              <a:rPr lang="en-GB" sz="2200" spc="50" dirty="0" smtClean="0"/>
              <a:t>.</a:t>
            </a:r>
            <a:endParaRPr lang="en-US" sz="2200" spc="5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44" y="3933056"/>
            <a:ext cx="4925112" cy="1981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45194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99792" y="476672"/>
            <a:ext cx="540060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i="1" dirty="0">
                <a:solidFill>
                  <a:schemeClr val="tx1"/>
                </a:solidFill>
              </a:rPr>
              <a:t>S</a:t>
            </a:r>
            <a:r>
              <a:rPr lang="en-GB" sz="2800" i="1" dirty="0" smtClean="0">
                <a:solidFill>
                  <a:schemeClr val="tx1"/>
                </a:solidFill>
              </a:rPr>
              <a:t>ynchronous </a:t>
            </a:r>
            <a:r>
              <a:rPr lang="en-GB" sz="2800" i="1" dirty="0">
                <a:solidFill>
                  <a:schemeClr val="tx1"/>
                </a:solidFill>
              </a:rPr>
              <a:t>C</a:t>
            </a:r>
            <a:r>
              <a:rPr lang="en-GB" sz="2800" i="1" dirty="0" smtClean="0">
                <a:solidFill>
                  <a:schemeClr val="tx1"/>
                </a:solidFill>
              </a:rPr>
              <a:t>ounter </a:t>
            </a:r>
            <a:endParaRPr lang="id-ID" sz="16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27584" y="1362611"/>
            <a:ext cx="7488832" cy="2736304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dirty="0" err="1" smtClean="0"/>
              <a:t>Pencacah</a:t>
            </a:r>
            <a:r>
              <a:rPr lang="en-GB" sz="2400" dirty="0" smtClean="0"/>
              <a:t> </a:t>
            </a:r>
            <a:r>
              <a:rPr lang="en-GB" sz="2400" dirty="0" err="1" smtClean="0"/>
              <a:t>sinkron</a:t>
            </a:r>
            <a:r>
              <a:rPr lang="en-GB" sz="2400" dirty="0" smtClean="0"/>
              <a:t> </a:t>
            </a:r>
            <a:r>
              <a:rPr lang="en-GB" sz="2400" dirty="0" err="1" smtClean="0"/>
              <a:t>menggunakan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satu</a:t>
            </a:r>
            <a:r>
              <a:rPr lang="en-GB" sz="2400" dirty="0" smtClean="0"/>
              <a:t> </a:t>
            </a:r>
            <a:r>
              <a:rPr lang="en-GB" sz="2400" dirty="0" err="1" smtClean="0"/>
              <a:t>pulsa</a:t>
            </a:r>
            <a:r>
              <a:rPr lang="en-GB" sz="2400" dirty="0" smtClean="0"/>
              <a:t> </a:t>
            </a:r>
            <a:r>
              <a:rPr lang="en-GB" sz="2400" i="1" dirty="0" smtClean="0"/>
              <a:t>clock</a:t>
            </a:r>
            <a:r>
              <a:rPr lang="en-GB" sz="2400" dirty="0" smtClean="0"/>
              <a:t> yang </a:t>
            </a:r>
            <a:r>
              <a:rPr lang="en-GB" sz="2400" dirty="0" err="1" smtClean="0"/>
              <a:t>sama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semua</a:t>
            </a:r>
            <a:r>
              <a:rPr lang="en-GB" sz="2400" dirty="0" smtClean="0"/>
              <a:t> </a:t>
            </a:r>
            <a:r>
              <a:rPr lang="en-GB" sz="2400" i="1" dirty="0" smtClean="0"/>
              <a:t>flip-</a:t>
            </a:r>
            <a:r>
              <a:rPr lang="en-GB" sz="2400" i="1" dirty="0" err="1" smtClean="0"/>
              <a:t>flop</a:t>
            </a:r>
            <a:r>
              <a:rPr lang="en-GB" sz="2400" dirty="0" err="1" smtClean="0"/>
              <a:t>nya</a:t>
            </a:r>
            <a:r>
              <a:rPr lang="en-GB" sz="2400" dirty="0" smtClean="0"/>
              <a:t>, </a:t>
            </a:r>
            <a:r>
              <a:rPr lang="en-GB" sz="2400" dirty="0" err="1" smtClean="0"/>
              <a:t>sehingga</a:t>
            </a:r>
            <a:r>
              <a:rPr lang="en-GB" sz="2400" dirty="0" smtClean="0"/>
              <a:t> </a:t>
            </a:r>
            <a:r>
              <a:rPr lang="en-GB" sz="2400" i="1" dirty="0" smtClean="0"/>
              <a:t>delay</a:t>
            </a:r>
            <a:r>
              <a:rPr lang="en-GB" sz="2400" dirty="0" smtClean="0"/>
              <a:t>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terjadi</a:t>
            </a:r>
            <a:r>
              <a:rPr lang="en-GB" sz="2400" dirty="0" smtClean="0"/>
              <a:t>. </a:t>
            </a:r>
            <a:r>
              <a:rPr lang="en-GB" sz="2400" i="1" dirty="0" smtClean="0"/>
              <a:t>Flip-flop</a:t>
            </a:r>
            <a:r>
              <a:rPr lang="en-GB" sz="2400" dirty="0" smtClean="0"/>
              <a:t> yang paling </a:t>
            </a:r>
            <a:r>
              <a:rPr lang="en-GB" sz="2400" dirty="0" err="1" smtClean="0"/>
              <a:t>depan</a:t>
            </a:r>
            <a:r>
              <a:rPr lang="en-GB" sz="2400" dirty="0" smtClean="0"/>
              <a:t> </a:t>
            </a:r>
            <a:r>
              <a:rPr lang="en-GB" sz="2400" dirty="0" err="1" smtClean="0"/>
              <a:t>berfungsi</a:t>
            </a:r>
            <a:r>
              <a:rPr lang="en-GB" sz="2400" dirty="0" smtClean="0"/>
              <a:t> </a:t>
            </a:r>
            <a:r>
              <a:rPr lang="en-GB" sz="2400" dirty="0" err="1" smtClean="0"/>
              <a:t>sebagai</a:t>
            </a:r>
            <a:r>
              <a:rPr lang="en-GB" sz="2400" dirty="0" smtClean="0"/>
              <a:t> LSB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saluran</a:t>
            </a:r>
            <a:r>
              <a:rPr lang="en-GB" sz="2400" dirty="0" smtClean="0"/>
              <a:t> J </a:t>
            </a:r>
            <a:r>
              <a:rPr lang="en-GB" sz="2400" dirty="0" err="1" smtClean="0"/>
              <a:t>dan</a:t>
            </a:r>
            <a:r>
              <a:rPr lang="en-GB" sz="2400" dirty="0" smtClean="0"/>
              <a:t> K </a:t>
            </a:r>
            <a:r>
              <a:rPr lang="en-GB" sz="2400" dirty="0" err="1" smtClean="0"/>
              <a:t>diberikan</a:t>
            </a:r>
            <a:r>
              <a:rPr lang="en-GB" sz="2400" dirty="0"/>
              <a:t> </a:t>
            </a:r>
            <a:r>
              <a:rPr lang="en-GB" sz="2400" dirty="0" err="1" smtClean="0"/>
              <a:t>satu</a:t>
            </a:r>
            <a:r>
              <a:rPr lang="en-GB" sz="2400" dirty="0" smtClean="0"/>
              <a:t> data bit. </a:t>
            </a:r>
            <a:r>
              <a:rPr lang="en-GB" sz="2400" dirty="0" err="1" smtClean="0"/>
              <a:t>Sementara</a:t>
            </a:r>
            <a:r>
              <a:rPr lang="en-GB" sz="2400" dirty="0" smtClean="0"/>
              <a:t> </a:t>
            </a:r>
            <a:r>
              <a:rPr lang="en-GB" sz="2400" dirty="0" err="1" smtClean="0"/>
              <a:t>itu</a:t>
            </a:r>
            <a:r>
              <a:rPr lang="en-GB" sz="2400" dirty="0" smtClean="0"/>
              <a:t>, </a:t>
            </a:r>
            <a:r>
              <a:rPr lang="en-GB" sz="2400" dirty="0" err="1" smtClean="0"/>
              <a:t>saluran</a:t>
            </a:r>
            <a:r>
              <a:rPr lang="en-GB" sz="2400" dirty="0" smtClean="0"/>
              <a:t> J </a:t>
            </a:r>
            <a:r>
              <a:rPr lang="en-GB" sz="2400" dirty="0" err="1" smtClean="0"/>
              <a:t>dan</a:t>
            </a:r>
            <a:r>
              <a:rPr lang="en-GB" sz="2400" dirty="0" smtClean="0"/>
              <a:t> K </a:t>
            </a:r>
            <a:r>
              <a:rPr lang="en-GB" sz="2400" dirty="0" err="1" smtClean="0"/>
              <a:t>pada</a:t>
            </a:r>
            <a:r>
              <a:rPr lang="en-GB" sz="2400" dirty="0" smtClean="0"/>
              <a:t> FF yang lain </a:t>
            </a:r>
            <a:r>
              <a:rPr lang="en-GB" sz="2400" dirty="0" err="1" smtClean="0"/>
              <a:t>dikendalikan</a:t>
            </a:r>
            <a:r>
              <a:rPr lang="en-GB" sz="2400" dirty="0" smtClean="0"/>
              <a:t> </a:t>
            </a:r>
            <a:r>
              <a:rPr lang="en-GB" sz="2400" dirty="0" err="1" smtClean="0"/>
              <a:t>berdasarkan</a:t>
            </a:r>
            <a:r>
              <a:rPr lang="en-GB" sz="2400" dirty="0" smtClean="0"/>
              <a:t> </a:t>
            </a:r>
            <a:r>
              <a:rPr lang="en-GB" sz="2400" dirty="0" err="1" smtClean="0"/>
              <a:t>kombinasi</a:t>
            </a:r>
            <a:r>
              <a:rPr lang="en-GB" sz="2400" dirty="0" smtClean="0"/>
              <a:t> </a:t>
            </a:r>
            <a:r>
              <a:rPr lang="en-GB" sz="2400" i="1" dirty="0" smtClean="0"/>
              <a:t>output </a:t>
            </a:r>
            <a:r>
              <a:rPr lang="en-GB" sz="2400" dirty="0" smtClean="0"/>
              <a:t>FF </a:t>
            </a:r>
            <a:r>
              <a:rPr lang="en-GB" sz="2400" dirty="0" err="1" smtClean="0"/>
              <a:t>sebelumnya</a:t>
            </a:r>
            <a:r>
              <a:rPr lang="en-GB" sz="2400" dirty="0" smtClean="0"/>
              <a:t>. 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211207"/>
            <a:ext cx="3312368" cy="1842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61494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18072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827584" y="1700808"/>
            <a:ext cx="7488832" cy="3744416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d-ID" sz="2400" b="1" i="1" dirty="0"/>
              <a:t>Jawablah pertanyaan di bawah ini dengan singkat dan </a:t>
            </a:r>
            <a:r>
              <a:rPr lang="id-ID" sz="2400" b="1" i="1" dirty="0" smtClean="0"/>
              <a:t>jelas</a:t>
            </a:r>
            <a:endParaRPr lang="en-US" sz="2400" b="1" i="1" dirty="0" smtClean="0"/>
          </a:p>
          <a:p>
            <a:endParaRPr lang="en-US" sz="2400" i="1" dirty="0"/>
          </a:p>
          <a:p>
            <a:pPr marL="457200" lvl="0" indent="-457200">
              <a:buFont typeface="+mj-lt"/>
              <a:buAutoNum type="arabicPeriod"/>
            </a:pPr>
            <a:r>
              <a:rPr lang="en-GB" sz="2400" dirty="0" err="1" smtClean="0"/>
              <a:t>Sebutkan</a:t>
            </a:r>
            <a:r>
              <a:rPr lang="en-GB" sz="2400" dirty="0" smtClean="0"/>
              <a:t> </a:t>
            </a:r>
            <a:r>
              <a:rPr lang="en-GB" sz="2400" dirty="0" err="1" smtClean="0"/>
              <a:t>perbedaan</a:t>
            </a:r>
            <a:r>
              <a:rPr lang="en-GB" sz="2400" dirty="0" smtClean="0"/>
              <a:t> </a:t>
            </a:r>
            <a:r>
              <a:rPr lang="en-GB" sz="2400" dirty="0" err="1" smtClean="0"/>
              <a:t>antara</a:t>
            </a:r>
            <a:r>
              <a:rPr lang="en-GB" sz="2400" dirty="0" smtClean="0"/>
              <a:t> </a:t>
            </a:r>
            <a:r>
              <a:rPr lang="en-GB" sz="2400" i="1" dirty="0" smtClean="0"/>
              <a:t>Encoder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i="1" dirty="0" smtClean="0"/>
              <a:t>Decoder.</a:t>
            </a:r>
            <a:endParaRPr lang="id-ID" sz="2400" i="1" dirty="0" smtClean="0"/>
          </a:p>
          <a:p>
            <a:pPr marL="457200" lvl="0" indent="-457200">
              <a:buFont typeface="+mj-lt"/>
              <a:buAutoNum type="arabicPeriod"/>
            </a:pPr>
            <a:endParaRPr lang="en-GB" sz="2400" i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/>
              <a:t>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perbedaan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JK-FF </a:t>
            </a:r>
            <a:r>
              <a:rPr lang="en-US" sz="2400" dirty="0" err="1" smtClean="0"/>
              <a:t>dan</a:t>
            </a:r>
            <a:r>
              <a:rPr lang="en-US" sz="2400" dirty="0" smtClean="0"/>
              <a:t> SR-FF</a:t>
            </a:r>
            <a:endParaRPr lang="id-ID" sz="2400" dirty="0" smtClean="0"/>
          </a:p>
          <a:p>
            <a:pPr marL="457200" lvl="0" indent="-457200">
              <a:buFont typeface="+mj-lt"/>
              <a:buAutoNum type="arabicPeriod"/>
            </a:pPr>
            <a:endParaRPr lang="en-US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/>
              <a:t>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perbedaan</a:t>
            </a:r>
            <a:r>
              <a:rPr lang="en-US" sz="2400" dirty="0" smtClean="0"/>
              <a:t> </a:t>
            </a:r>
            <a:r>
              <a:rPr lang="en-US" sz="2400" i="1" dirty="0" smtClean="0"/>
              <a:t>register</a:t>
            </a:r>
            <a:r>
              <a:rPr lang="en-US" sz="2400" dirty="0" smtClean="0"/>
              <a:t> SISO, SIPO, PISO, </a:t>
            </a:r>
            <a:r>
              <a:rPr lang="en-US" sz="2400" dirty="0" err="1" smtClean="0"/>
              <a:t>dan</a:t>
            </a:r>
            <a:r>
              <a:rPr lang="en-US" sz="2400" dirty="0" smtClean="0"/>
              <a:t> PIPO.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33265" y="581033"/>
            <a:ext cx="5677469" cy="1047767"/>
            <a:chOff x="1733265" y="468936"/>
            <a:chExt cx="5677469" cy="1047767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733265" y="680928"/>
              <a:ext cx="5677469" cy="83577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 smtClean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TUGAS</a:t>
              </a:r>
              <a:endParaRPr lang="id-ID" sz="4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195736" y="468936"/>
              <a:ext cx="716508" cy="716508"/>
            </a:xfrm>
            <a:prstGeom prst="ellipse">
              <a:avLst/>
            </a:prstGeom>
            <a:solidFill>
              <a:srgbClr val="C00000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2568942" y="906622"/>
              <a:ext cx="460211" cy="46021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6084168" y="736542"/>
              <a:ext cx="684923" cy="6849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6554568" y="785301"/>
              <a:ext cx="195802" cy="195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292080" y="1124744"/>
              <a:ext cx="169653" cy="16965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267168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43808" y="432985"/>
            <a:ext cx="5472608" cy="76376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Encoder</a:t>
            </a:r>
            <a:endParaRPr lang="id-ID" sz="2000" b="1" i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27582" y="1755496"/>
            <a:ext cx="3384378" cy="4049768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2400" dirty="0" smtClean="0"/>
              <a:t>Salah </a:t>
            </a:r>
            <a:r>
              <a:rPr lang="en-GB" sz="2400" dirty="0" err="1" smtClean="0"/>
              <a:t>satu</a:t>
            </a:r>
            <a:r>
              <a:rPr lang="en-GB" sz="2400" dirty="0" smtClean="0"/>
              <a:t> </a:t>
            </a:r>
            <a:r>
              <a:rPr lang="en-GB" sz="2400" dirty="0" err="1" smtClean="0"/>
              <a:t>jenis</a:t>
            </a:r>
            <a:r>
              <a:rPr lang="en-GB" sz="2400" dirty="0" smtClean="0"/>
              <a:t> </a:t>
            </a:r>
            <a:r>
              <a:rPr lang="en-GB" sz="2400" i="1" dirty="0" smtClean="0"/>
              <a:t>encoder</a:t>
            </a:r>
            <a:r>
              <a:rPr lang="en-GB" sz="2400" dirty="0" smtClean="0"/>
              <a:t> yang </a:t>
            </a:r>
            <a:r>
              <a:rPr lang="en-GB" sz="2400" dirty="0" err="1" smtClean="0"/>
              <a:t>banyak</a:t>
            </a:r>
            <a:r>
              <a:rPr lang="en-GB" sz="2400" dirty="0" smtClean="0"/>
              <a:t> </a:t>
            </a:r>
            <a:r>
              <a:rPr lang="en-GB" sz="2400" dirty="0" err="1" smtClean="0"/>
              <a:t>digunakan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</a:t>
            </a:r>
            <a:r>
              <a:rPr lang="en-GB" sz="2400" i="1" dirty="0" smtClean="0"/>
              <a:t>encoder</a:t>
            </a:r>
            <a:r>
              <a:rPr lang="en-GB" sz="2400" dirty="0" smtClean="0"/>
              <a:t> </a:t>
            </a:r>
            <a:r>
              <a:rPr lang="en-GB" sz="2400" dirty="0" err="1" smtClean="0"/>
              <a:t>desimal</a:t>
            </a:r>
            <a:r>
              <a:rPr lang="en-GB" sz="2400" dirty="0" smtClean="0"/>
              <a:t>-</a:t>
            </a:r>
            <a:r>
              <a:rPr lang="en-GB" sz="2400" i="1" dirty="0" smtClean="0"/>
              <a:t>to</a:t>
            </a:r>
            <a:r>
              <a:rPr lang="en-GB" sz="2400" dirty="0" smtClean="0"/>
              <a:t>-BCD(</a:t>
            </a:r>
            <a:r>
              <a:rPr lang="en-GB" sz="2400" i="1" dirty="0" smtClean="0"/>
              <a:t>Binary Coded System</a:t>
            </a:r>
            <a:r>
              <a:rPr lang="en-GB" sz="2400" dirty="0" smtClean="0"/>
              <a:t>). </a:t>
            </a:r>
            <a:r>
              <a:rPr lang="en-GB" sz="2400" dirty="0" err="1" smtClean="0"/>
              <a:t>Setiap</a:t>
            </a:r>
            <a:r>
              <a:rPr lang="en-GB" sz="2400" dirty="0" smtClean="0"/>
              <a:t> </a:t>
            </a:r>
            <a:r>
              <a:rPr lang="en-GB" sz="2400" i="1" dirty="0" smtClean="0"/>
              <a:t>input </a:t>
            </a:r>
            <a:r>
              <a:rPr lang="en-GB" sz="2400" dirty="0" err="1" smtClean="0"/>
              <a:t>desimal</a:t>
            </a:r>
            <a:r>
              <a:rPr lang="en-GB" sz="2400" dirty="0" smtClean="0"/>
              <a:t>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diubah</a:t>
            </a:r>
            <a:r>
              <a:rPr lang="en-GB" sz="2400" dirty="0" smtClean="0"/>
              <a:t> </a:t>
            </a:r>
            <a:r>
              <a:rPr lang="en-GB" sz="2400" dirty="0" err="1" smtClean="0"/>
              <a:t>menjadi</a:t>
            </a:r>
            <a:r>
              <a:rPr lang="en-GB" sz="2400" dirty="0" smtClean="0"/>
              <a:t> </a:t>
            </a:r>
            <a:r>
              <a:rPr lang="en-GB" sz="2400" dirty="0" err="1" smtClean="0"/>
              <a:t>kombinasi</a:t>
            </a:r>
            <a:r>
              <a:rPr lang="en-GB" sz="2400" dirty="0" smtClean="0"/>
              <a:t> 4 </a:t>
            </a:r>
            <a:r>
              <a:rPr lang="en-GB" sz="2400" dirty="0" err="1" smtClean="0"/>
              <a:t>biner</a:t>
            </a:r>
            <a:r>
              <a:rPr lang="en-GB" sz="2400" dirty="0" smtClean="0"/>
              <a:t>. </a:t>
            </a:r>
            <a:endParaRPr lang="en-US" sz="24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99186093"/>
              </p:ext>
            </p:extLst>
          </p:nvPr>
        </p:nvGraphicFramePr>
        <p:xfrm>
          <a:off x="4499992" y="1772816"/>
          <a:ext cx="2543944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5148064" y="5013176"/>
            <a:ext cx="136815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1" dirty="0" smtClean="0"/>
              <a:t>Encoder</a:t>
            </a:r>
            <a:endParaRPr lang="en-GB" b="1" i="1" dirty="0"/>
          </a:p>
        </p:txBody>
      </p:sp>
      <p:sp>
        <p:nvSpPr>
          <p:cNvPr id="9" name="Down Arrow 8"/>
          <p:cNvSpPr/>
          <p:nvPr/>
        </p:nvSpPr>
        <p:spPr>
          <a:xfrm>
            <a:off x="5724128" y="4428452"/>
            <a:ext cx="216024" cy="58472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276492" y="5013176"/>
            <a:ext cx="121575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BCD</a:t>
            </a:r>
            <a:endParaRPr lang="en-GB" b="1" dirty="0"/>
          </a:p>
        </p:txBody>
      </p:sp>
      <p:sp>
        <p:nvSpPr>
          <p:cNvPr id="12" name="Right Arrow 11"/>
          <p:cNvSpPr/>
          <p:nvPr/>
        </p:nvSpPr>
        <p:spPr>
          <a:xfrm>
            <a:off x="6516216" y="5157192"/>
            <a:ext cx="76027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724128" y="5748379"/>
            <a:ext cx="169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Proses </a:t>
            </a:r>
            <a:r>
              <a:rPr lang="en-GB" i="1" dirty="0" smtClean="0"/>
              <a:t>Encoding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844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411760" y="482587"/>
            <a:ext cx="4320480" cy="556501"/>
          </a:xfrm>
          <a:prstGeom prst="rect">
            <a:avLst/>
          </a:prstGeom>
          <a:ln>
            <a:solidFill>
              <a:srgbClr val="F4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Encoder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22612"/>
              </p:ext>
            </p:extLst>
          </p:nvPr>
        </p:nvGraphicFramePr>
        <p:xfrm>
          <a:off x="1457203" y="1556792"/>
          <a:ext cx="6096000" cy="445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Nilai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Desimal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Kombinasi</a:t>
                      </a:r>
                      <a:r>
                        <a:rPr lang="en-GB" dirty="0" smtClean="0"/>
                        <a:t> BCD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105273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Output BCD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28391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64551"/>
            <a:ext cx="7422670" cy="4566668"/>
          </a:xfrm>
        </p:spPr>
      </p:pic>
      <p:sp>
        <p:nvSpPr>
          <p:cNvPr id="9" name="TextBox 8"/>
          <p:cNvSpPr txBox="1"/>
          <p:nvPr/>
        </p:nvSpPr>
        <p:spPr>
          <a:xfrm>
            <a:off x="860665" y="5445224"/>
            <a:ext cx="742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Rangkaian</a:t>
            </a:r>
            <a:r>
              <a:rPr lang="en-GB" b="1" dirty="0" smtClean="0"/>
              <a:t> </a:t>
            </a:r>
            <a:r>
              <a:rPr lang="en-GB" b="1" dirty="0" err="1" smtClean="0"/>
              <a:t>logika</a:t>
            </a:r>
            <a:r>
              <a:rPr lang="en-GB" b="1" dirty="0" smtClean="0"/>
              <a:t> </a:t>
            </a:r>
            <a:r>
              <a:rPr lang="en-GB" b="1" i="1" dirty="0" smtClean="0"/>
              <a:t>encoder </a:t>
            </a:r>
            <a:r>
              <a:rPr lang="en-GB" b="1" dirty="0" err="1" smtClean="0"/>
              <a:t>desimal</a:t>
            </a:r>
            <a:r>
              <a:rPr lang="en-GB" b="1" dirty="0" smtClean="0"/>
              <a:t>-</a:t>
            </a:r>
            <a:r>
              <a:rPr lang="en-GB" b="1" i="1" dirty="0" smtClean="0"/>
              <a:t>to</a:t>
            </a:r>
            <a:r>
              <a:rPr lang="en-GB" b="1" dirty="0" smtClean="0"/>
              <a:t>-BCD </a:t>
            </a:r>
            <a:r>
              <a:rPr lang="en-GB" b="1" dirty="0" err="1" smtClean="0"/>
              <a:t>dengan</a:t>
            </a:r>
            <a:r>
              <a:rPr lang="en-GB" b="1" dirty="0" smtClean="0"/>
              <a:t> </a:t>
            </a:r>
            <a:r>
              <a:rPr lang="en-GB" b="1" dirty="0" err="1" smtClean="0"/>
              <a:t>aplikasi</a:t>
            </a:r>
            <a:r>
              <a:rPr lang="en-GB" b="1" dirty="0" smtClean="0"/>
              <a:t> </a:t>
            </a:r>
            <a:r>
              <a:rPr lang="en-GB" b="1" i="1" dirty="0" smtClean="0"/>
              <a:t>Electronics Workbench</a:t>
            </a:r>
            <a:endParaRPr lang="en-GB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606891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id-ID" dirty="0" smtClean="0"/>
              <a:t>dokumen penerbit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55476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27784" y="476672"/>
            <a:ext cx="5472608" cy="76376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Decoder</a:t>
            </a:r>
            <a:endParaRPr lang="id-ID" sz="2000" b="1" i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72816"/>
            <a:ext cx="7272808" cy="3240360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en-GB" sz="2800" b="1" dirty="0" smtClean="0"/>
              <a:t>Decoder</a:t>
            </a:r>
            <a:r>
              <a:rPr lang="en-GB" sz="2800" dirty="0" smtClean="0"/>
              <a:t> </a:t>
            </a:r>
            <a:r>
              <a:rPr lang="en-GB" sz="2800" dirty="0" err="1"/>
              <a:t>adalah</a:t>
            </a:r>
            <a:r>
              <a:rPr lang="en-GB" sz="2800" dirty="0"/>
              <a:t> </a:t>
            </a:r>
            <a:r>
              <a:rPr lang="en-GB" sz="2800" dirty="0" err="1"/>
              <a:t>rangkaian</a:t>
            </a:r>
            <a:r>
              <a:rPr lang="en-GB" sz="2800" dirty="0"/>
              <a:t> yang </a:t>
            </a:r>
            <a:r>
              <a:rPr lang="en-GB" sz="2800" dirty="0" err="1"/>
              <a:t>berfungsi</a:t>
            </a:r>
            <a:r>
              <a:rPr lang="en-GB" sz="2800" dirty="0"/>
              <a:t> </a:t>
            </a:r>
            <a:r>
              <a:rPr lang="en-GB" sz="2800" dirty="0" err="1"/>
              <a:t>untuk</a:t>
            </a:r>
            <a:r>
              <a:rPr lang="en-GB" sz="2800" dirty="0"/>
              <a:t> </a:t>
            </a:r>
            <a:r>
              <a:rPr lang="en-GB" sz="2800" dirty="0" err="1" smtClean="0"/>
              <a:t>mengembalikan</a:t>
            </a:r>
            <a:r>
              <a:rPr lang="en-GB" sz="2800" dirty="0" smtClean="0"/>
              <a:t> </a:t>
            </a:r>
            <a:r>
              <a:rPr lang="en-GB" sz="2800" i="1" dirty="0"/>
              <a:t>input</a:t>
            </a:r>
            <a:r>
              <a:rPr lang="en-GB" sz="2800" dirty="0"/>
              <a:t> </a:t>
            </a:r>
            <a:r>
              <a:rPr lang="en-GB" sz="2800" dirty="0" err="1"/>
              <a:t>menjadi</a:t>
            </a:r>
            <a:r>
              <a:rPr lang="en-GB" sz="2800" dirty="0"/>
              <a:t> </a:t>
            </a:r>
            <a:r>
              <a:rPr lang="en-GB" sz="2800" dirty="0" err="1" smtClean="0"/>
              <a:t>bentuk</a:t>
            </a:r>
            <a:r>
              <a:rPr lang="en-GB" sz="2800" dirty="0" smtClean="0"/>
              <a:t> data </a:t>
            </a:r>
            <a:r>
              <a:rPr lang="en-GB" sz="2800" dirty="0" err="1" smtClean="0"/>
              <a:t>dalam</a:t>
            </a:r>
            <a:r>
              <a:rPr lang="en-GB" sz="2800" dirty="0" smtClean="0"/>
              <a:t> </a:t>
            </a:r>
            <a:r>
              <a:rPr lang="en-GB" sz="2800" dirty="0"/>
              <a:t>format </a:t>
            </a:r>
            <a:r>
              <a:rPr lang="en-GB" sz="2800" dirty="0" err="1" smtClean="0"/>
              <a:t>awalnya</a:t>
            </a:r>
            <a:r>
              <a:rPr lang="en-GB" sz="2800" dirty="0" smtClean="0"/>
              <a:t>. </a:t>
            </a:r>
            <a:r>
              <a:rPr lang="en-GB" sz="2800" b="1" i="1" dirty="0" smtClean="0"/>
              <a:t>Decoder</a:t>
            </a:r>
            <a:r>
              <a:rPr lang="en-GB" sz="2800" i="1" dirty="0" smtClean="0"/>
              <a:t> </a:t>
            </a:r>
            <a:r>
              <a:rPr lang="en-GB" sz="2800" dirty="0" err="1" smtClean="0"/>
              <a:t>akan</a:t>
            </a:r>
            <a:r>
              <a:rPr lang="en-GB" sz="2800" dirty="0" smtClean="0"/>
              <a:t> </a:t>
            </a:r>
            <a:r>
              <a:rPr lang="en-GB" sz="2800" dirty="0" err="1" smtClean="0"/>
              <a:t>menerima</a:t>
            </a:r>
            <a:r>
              <a:rPr lang="en-GB" sz="2800" dirty="0" smtClean="0"/>
              <a:t> </a:t>
            </a:r>
            <a:r>
              <a:rPr lang="en-GB" sz="2800" dirty="0" err="1" smtClean="0"/>
              <a:t>banyak</a:t>
            </a:r>
            <a:r>
              <a:rPr lang="en-GB" sz="2800" dirty="0" smtClean="0"/>
              <a:t> </a:t>
            </a:r>
            <a:r>
              <a:rPr lang="en-GB" sz="2800" i="1" dirty="0" smtClean="0"/>
              <a:t>input</a:t>
            </a:r>
            <a:r>
              <a:rPr lang="en-GB" sz="2800" dirty="0" smtClean="0"/>
              <a:t> </a:t>
            </a:r>
            <a:r>
              <a:rPr lang="en-GB" sz="2800" dirty="0" err="1" smtClean="0"/>
              <a:t>untuk</a:t>
            </a:r>
            <a:r>
              <a:rPr lang="en-GB" sz="2800" dirty="0" smtClean="0"/>
              <a:t> </a:t>
            </a:r>
            <a:r>
              <a:rPr lang="en-GB" sz="2800" dirty="0" err="1" smtClean="0"/>
              <a:t>mengubahnya</a:t>
            </a:r>
            <a:r>
              <a:rPr lang="en-GB" sz="2800" dirty="0" smtClean="0"/>
              <a:t> </a:t>
            </a:r>
            <a:r>
              <a:rPr lang="en-GB" sz="2800" dirty="0" err="1" smtClean="0"/>
              <a:t>menjadi</a:t>
            </a:r>
            <a:r>
              <a:rPr lang="en-GB" sz="2800" dirty="0" smtClean="0"/>
              <a:t> 1 </a:t>
            </a:r>
            <a:r>
              <a:rPr lang="en-GB" sz="2800" i="1" dirty="0" smtClean="0"/>
              <a:t>output</a:t>
            </a:r>
            <a:r>
              <a:rPr lang="en-GB" sz="2800" dirty="0" smtClean="0"/>
              <a:t>, </a:t>
            </a:r>
            <a:r>
              <a:rPr lang="en-GB" sz="2800" dirty="0" err="1" smtClean="0"/>
              <a:t>sementara</a:t>
            </a:r>
            <a:r>
              <a:rPr lang="en-GB" sz="2800" dirty="0" smtClean="0"/>
              <a:t> </a:t>
            </a:r>
            <a:r>
              <a:rPr lang="en-GB" sz="2800" b="1" i="1" dirty="0" smtClean="0"/>
              <a:t>Encoder</a:t>
            </a:r>
            <a:r>
              <a:rPr lang="en-GB" sz="2800" i="1" dirty="0" smtClean="0"/>
              <a:t> </a:t>
            </a:r>
            <a:r>
              <a:rPr lang="en-GB" sz="2800" dirty="0" err="1" smtClean="0"/>
              <a:t>akan</a:t>
            </a:r>
            <a:r>
              <a:rPr lang="en-GB" sz="2800" dirty="0" smtClean="0"/>
              <a:t> </a:t>
            </a:r>
            <a:r>
              <a:rPr lang="en-GB" sz="2800" dirty="0" err="1" smtClean="0"/>
              <a:t>menerima</a:t>
            </a:r>
            <a:r>
              <a:rPr lang="en-GB" sz="2800" dirty="0" smtClean="0"/>
              <a:t> 1 </a:t>
            </a:r>
            <a:r>
              <a:rPr lang="en-GB" sz="2800" i="1" dirty="0" smtClean="0"/>
              <a:t>input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mengubahnya</a:t>
            </a:r>
            <a:r>
              <a:rPr lang="en-GB" sz="2800" dirty="0" smtClean="0"/>
              <a:t> </a:t>
            </a:r>
            <a:r>
              <a:rPr lang="en-GB" sz="2800" dirty="0" err="1" smtClean="0"/>
              <a:t>menjadi</a:t>
            </a:r>
            <a:r>
              <a:rPr lang="en-GB" sz="2800" dirty="0" smtClean="0"/>
              <a:t> </a:t>
            </a:r>
            <a:r>
              <a:rPr lang="en-GB" sz="2800" dirty="0" err="1" smtClean="0"/>
              <a:t>banyak</a:t>
            </a:r>
            <a:r>
              <a:rPr lang="en-GB" sz="2800" dirty="0" smtClean="0"/>
              <a:t> </a:t>
            </a:r>
            <a:r>
              <a:rPr lang="en-GB" sz="2800" i="1" dirty="0" smtClean="0"/>
              <a:t>output</a:t>
            </a:r>
            <a:r>
              <a:rPr lang="en-GB" sz="2800" dirty="0" smtClean="0"/>
              <a:t>.</a:t>
            </a:r>
            <a:endParaRPr lang="en-US" sz="2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11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p Arrow 13"/>
          <p:cNvSpPr/>
          <p:nvPr/>
        </p:nvSpPr>
        <p:spPr>
          <a:xfrm>
            <a:off x="6579840" y="3727293"/>
            <a:ext cx="272988" cy="77696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5364088" y="4648274"/>
            <a:ext cx="76027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8804615"/>
              </p:ext>
            </p:extLst>
          </p:nvPr>
        </p:nvGraphicFramePr>
        <p:xfrm>
          <a:off x="1403648" y="1268760"/>
          <a:ext cx="2543944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051720" y="4509120"/>
            <a:ext cx="136815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1" dirty="0" smtClean="0"/>
              <a:t>Encoder</a:t>
            </a:r>
            <a:endParaRPr lang="en-GB" b="1" i="1" dirty="0"/>
          </a:p>
        </p:txBody>
      </p:sp>
      <p:sp>
        <p:nvSpPr>
          <p:cNvPr id="6" name="Down Arrow 5"/>
          <p:cNvSpPr/>
          <p:nvPr/>
        </p:nvSpPr>
        <p:spPr>
          <a:xfrm>
            <a:off x="2627784" y="3924396"/>
            <a:ext cx="216024" cy="58472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180148" y="4509120"/>
            <a:ext cx="121575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CPU</a:t>
            </a:r>
            <a:endParaRPr lang="en-GB" b="1" dirty="0"/>
          </a:p>
        </p:txBody>
      </p:sp>
      <p:sp>
        <p:nvSpPr>
          <p:cNvPr id="8" name="Right Arrow 7"/>
          <p:cNvSpPr/>
          <p:nvPr/>
        </p:nvSpPr>
        <p:spPr>
          <a:xfrm>
            <a:off x="3419872" y="4653136"/>
            <a:ext cx="760276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966479" y="5281223"/>
            <a:ext cx="5211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Proses </a:t>
            </a:r>
            <a:r>
              <a:rPr lang="en-GB" sz="2000" b="1" i="1" dirty="0" smtClean="0"/>
              <a:t>encoding </a:t>
            </a:r>
            <a:r>
              <a:rPr lang="en-GB" sz="2000" b="1" dirty="0" err="1" smtClean="0"/>
              <a:t>dan</a:t>
            </a:r>
            <a:r>
              <a:rPr lang="en-GB" sz="2000" b="1" dirty="0" smtClean="0"/>
              <a:t> </a:t>
            </a:r>
            <a:r>
              <a:rPr lang="en-GB" sz="2000" b="1" i="1" dirty="0" smtClean="0"/>
              <a:t>decoding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dalam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komputer</a:t>
            </a:r>
            <a:endParaRPr lang="en-GB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5364088" y="2055986"/>
            <a:ext cx="2736304" cy="1584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516488" y="2208386"/>
            <a:ext cx="2439888" cy="128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tx1"/>
                </a:solidFill>
              </a:rPr>
              <a:t>3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24364" y="4504258"/>
            <a:ext cx="121575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1" dirty="0" smtClean="0"/>
              <a:t>Decoder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905333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43808" y="476672"/>
            <a:ext cx="5472608" cy="763767"/>
          </a:xfrm>
          <a:prstGeom prst="rect">
            <a:avLst/>
          </a:prstGeom>
          <a:ln>
            <a:solidFill>
              <a:srgbClr val="F499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Decoder</a:t>
            </a:r>
            <a:endParaRPr lang="id-ID" sz="2000" b="1" i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99592" y="1844824"/>
            <a:ext cx="7344816" cy="3744416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2400" dirty="0" err="1" smtClean="0"/>
              <a:t>Hasil</a:t>
            </a:r>
            <a:r>
              <a:rPr lang="en-GB" sz="2400" dirty="0" smtClean="0"/>
              <a:t> </a:t>
            </a:r>
            <a:r>
              <a:rPr lang="en-GB" sz="2400" dirty="0" err="1" smtClean="0"/>
              <a:t>penyandian</a:t>
            </a:r>
            <a:r>
              <a:rPr lang="en-GB" sz="2400" dirty="0" smtClean="0"/>
              <a:t> decoder </a:t>
            </a:r>
            <a:r>
              <a:rPr lang="en-GB" sz="2400" dirty="0" err="1" smtClean="0"/>
              <a:t>melalui</a:t>
            </a:r>
            <a:r>
              <a:rPr lang="en-GB" sz="2400" dirty="0" smtClean="0"/>
              <a:t> </a:t>
            </a:r>
            <a:r>
              <a:rPr lang="en-GB" sz="2400" dirty="0" err="1" smtClean="0"/>
              <a:t>peranti</a:t>
            </a:r>
            <a:r>
              <a:rPr lang="en-GB" sz="2400" dirty="0" smtClean="0"/>
              <a:t> output, </a:t>
            </a:r>
            <a:r>
              <a:rPr lang="en-GB" sz="2400" dirty="0" err="1" smtClean="0"/>
              <a:t>seperti</a:t>
            </a:r>
            <a:r>
              <a:rPr lang="en-GB" sz="2400" dirty="0" smtClean="0"/>
              <a:t> monitor, printer,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alat</a:t>
            </a:r>
            <a:r>
              <a:rPr lang="en-GB" sz="2400" dirty="0" smtClean="0"/>
              <a:t> </a:t>
            </a:r>
            <a:r>
              <a:rPr lang="en-GB" sz="2400" dirty="0" err="1" smtClean="0"/>
              <a:t>peraga</a:t>
            </a:r>
            <a:r>
              <a:rPr lang="en-GB" sz="2400" dirty="0" smtClean="0"/>
              <a:t> </a:t>
            </a:r>
            <a:r>
              <a:rPr lang="en-GB" sz="2400" i="1" dirty="0" smtClean="0"/>
              <a:t>seven segment </a:t>
            </a:r>
            <a:r>
              <a:rPr lang="en-GB" sz="2400" dirty="0" smtClean="0"/>
              <a:t>display. Agar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dibaca</a:t>
            </a:r>
            <a:r>
              <a:rPr lang="en-GB" sz="2400" dirty="0" smtClean="0"/>
              <a:t> </a:t>
            </a:r>
            <a:r>
              <a:rPr lang="en-GB" sz="2400" dirty="0" err="1" smtClean="0"/>
              <a:t>oleh</a:t>
            </a:r>
            <a:r>
              <a:rPr lang="en-GB" sz="2400" dirty="0" smtClean="0"/>
              <a:t> </a:t>
            </a:r>
            <a:r>
              <a:rPr lang="en-GB" sz="2400" dirty="0" err="1" smtClean="0"/>
              <a:t>manusia</a:t>
            </a:r>
            <a:r>
              <a:rPr lang="en-GB" sz="2400" dirty="0" smtClean="0"/>
              <a:t>, </a:t>
            </a:r>
            <a:r>
              <a:rPr lang="en-GB" sz="2400" dirty="0" err="1" smtClean="0"/>
              <a:t>nilai</a:t>
            </a:r>
            <a:r>
              <a:rPr lang="en-GB" sz="2400" dirty="0" smtClean="0"/>
              <a:t> BCD </a:t>
            </a:r>
            <a:r>
              <a:rPr lang="en-GB" sz="2400" dirty="0" err="1" smtClean="0"/>
              <a:t>harus</a:t>
            </a:r>
            <a:r>
              <a:rPr lang="en-GB" sz="2400" dirty="0" smtClean="0"/>
              <a:t> </a:t>
            </a:r>
            <a:r>
              <a:rPr lang="en-GB" sz="2400" dirty="0" err="1" smtClean="0"/>
              <a:t>diubah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proses </a:t>
            </a:r>
            <a:r>
              <a:rPr lang="en-GB" sz="2400" i="1" dirty="0" smtClean="0"/>
              <a:t>decoding</a:t>
            </a:r>
            <a:r>
              <a:rPr lang="en-GB" sz="2400" dirty="0" smtClean="0"/>
              <a:t>. </a:t>
            </a:r>
            <a:r>
              <a:rPr lang="en-GB" sz="2400" dirty="0" err="1" smtClean="0"/>
              <a:t>Terdapat</a:t>
            </a:r>
            <a:r>
              <a:rPr lang="en-GB" sz="2400" dirty="0" smtClean="0"/>
              <a:t> </a:t>
            </a:r>
            <a:r>
              <a:rPr lang="en-GB" sz="2400" dirty="0" err="1" smtClean="0"/>
              <a:t>berbagai</a:t>
            </a:r>
            <a:r>
              <a:rPr lang="en-GB" sz="2400" dirty="0" smtClean="0"/>
              <a:t> </a:t>
            </a:r>
            <a:r>
              <a:rPr lang="en-GB" sz="2400" dirty="0" err="1" smtClean="0"/>
              <a:t>macam</a:t>
            </a:r>
            <a:r>
              <a:rPr lang="en-GB" sz="2400" dirty="0" smtClean="0"/>
              <a:t> </a:t>
            </a:r>
            <a:r>
              <a:rPr lang="en-GB" sz="2400" dirty="0" err="1" smtClean="0"/>
              <a:t>metode</a:t>
            </a:r>
            <a:r>
              <a:rPr lang="en-GB" sz="2400" dirty="0" smtClean="0"/>
              <a:t> yang </a:t>
            </a:r>
            <a:r>
              <a:rPr lang="en-GB" sz="2400" dirty="0" err="1" smtClean="0"/>
              <a:t>digunakan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melakukan</a:t>
            </a:r>
            <a:r>
              <a:rPr lang="en-GB" sz="2400" dirty="0" smtClean="0"/>
              <a:t> </a:t>
            </a:r>
            <a:r>
              <a:rPr lang="en-GB" sz="2400" i="1" dirty="0" smtClean="0"/>
              <a:t>decoding</a:t>
            </a:r>
            <a:r>
              <a:rPr lang="en-GB" sz="2400" dirty="0" smtClean="0"/>
              <a:t>, </a:t>
            </a:r>
            <a:r>
              <a:rPr lang="en-GB" sz="2400" dirty="0" err="1" smtClean="0"/>
              <a:t>beberapa</a:t>
            </a:r>
            <a:r>
              <a:rPr lang="en-GB" sz="2400" dirty="0" smtClean="0"/>
              <a:t> di </a:t>
            </a:r>
            <a:r>
              <a:rPr lang="en-GB" sz="2400" dirty="0" err="1" smtClean="0"/>
              <a:t>antaranya</a:t>
            </a:r>
            <a:r>
              <a:rPr lang="en-GB" sz="2400" dirty="0" smtClean="0"/>
              <a:t>  yang </a:t>
            </a:r>
            <a:r>
              <a:rPr lang="en-GB" sz="2400" dirty="0" err="1" smtClean="0"/>
              <a:t>sering</a:t>
            </a:r>
            <a:r>
              <a:rPr lang="en-GB" sz="2400" dirty="0" smtClean="0"/>
              <a:t> </a:t>
            </a:r>
            <a:r>
              <a:rPr lang="en-GB" sz="2400" dirty="0" err="1" smtClean="0"/>
              <a:t>digunakan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</a:t>
            </a:r>
            <a:r>
              <a:rPr lang="en-GB" sz="2400" dirty="0" err="1" smtClean="0"/>
              <a:t>biner</a:t>
            </a:r>
            <a:r>
              <a:rPr lang="en-GB" sz="2400" dirty="0" smtClean="0"/>
              <a:t>-</a:t>
            </a:r>
            <a:r>
              <a:rPr lang="en-GB" sz="2400" i="1" dirty="0" smtClean="0"/>
              <a:t>to</a:t>
            </a:r>
            <a:r>
              <a:rPr lang="en-GB" sz="2400" dirty="0" smtClean="0"/>
              <a:t>-BCD, BCD-</a:t>
            </a:r>
            <a:r>
              <a:rPr lang="en-GB" sz="2400" i="1" dirty="0" smtClean="0"/>
              <a:t>to</a:t>
            </a:r>
            <a:r>
              <a:rPr lang="en-GB" sz="2400" dirty="0" smtClean="0"/>
              <a:t>-</a:t>
            </a:r>
            <a:r>
              <a:rPr lang="en-GB" sz="2400" dirty="0" err="1" smtClean="0"/>
              <a:t>desimal</a:t>
            </a:r>
            <a:r>
              <a:rPr lang="en-GB" sz="2400" dirty="0" smtClean="0"/>
              <a:t>, </a:t>
            </a:r>
            <a:r>
              <a:rPr lang="en-GB" sz="2400" dirty="0" err="1" smtClean="0"/>
              <a:t>dan</a:t>
            </a:r>
            <a:r>
              <a:rPr lang="en-GB" sz="2400" dirty="0" smtClean="0"/>
              <a:t> BCD-</a:t>
            </a:r>
            <a:r>
              <a:rPr lang="en-GB" sz="2400" i="1" dirty="0" smtClean="0"/>
              <a:t>to</a:t>
            </a:r>
            <a:r>
              <a:rPr lang="en-GB" sz="2400" dirty="0" smtClean="0"/>
              <a:t>-</a:t>
            </a:r>
            <a:r>
              <a:rPr lang="en-GB" sz="2400" i="1" dirty="0" smtClean="0"/>
              <a:t>seven segment display</a:t>
            </a:r>
            <a:r>
              <a:rPr lang="en-GB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77876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K13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K13N" id="{12D6752A-3749-4BEA-8E02-6EA751265D97}" vid="{3658E2D6-D359-45CD-B381-506049B80C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K13N</Template>
  <TotalTime>7710</TotalTime>
  <Words>1339</Words>
  <Application>Microsoft Office PowerPoint</Application>
  <PresentationFormat>On-screen Show (4:3)</PresentationFormat>
  <Paragraphs>282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Aharoni</vt:lpstr>
      <vt:lpstr>Arial</vt:lpstr>
      <vt:lpstr>Calibri</vt:lpstr>
      <vt:lpstr>Template PPT K13N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dgangsar</cp:lastModifiedBy>
  <cp:revision>439</cp:revision>
  <dcterms:created xsi:type="dcterms:W3CDTF">2015-05-08T02:58:52Z</dcterms:created>
  <dcterms:modified xsi:type="dcterms:W3CDTF">2017-03-17T04:44:05Z</dcterms:modified>
</cp:coreProperties>
</file>