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445" r:id="rId2"/>
    <p:sldId id="320" r:id="rId3"/>
    <p:sldId id="277" r:id="rId4"/>
    <p:sldId id="425" r:id="rId5"/>
    <p:sldId id="426" r:id="rId6"/>
    <p:sldId id="427" r:id="rId7"/>
    <p:sldId id="422" r:id="rId8"/>
    <p:sldId id="428" r:id="rId9"/>
    <p:sldId id="429" r:id="rId10"/>
    <p:sldId id="423" r:id="rId11"/>
    <p:sldId id="431" r:id="rId12"/>
    <p:sldId id="430" r:id="rId13"/>
    <p:sldId id="433" r:id="rId14"/>
    <p:sldId id="434" r:id="rId15"/>
    <p:sldId id="435" r:id="rId16"/>
    <p:sldId id="436" r:id="rId17"/>
    <p:sldId id="424" r:id="rId18"/>
    <p:sldId id="437" r:id="rId19"/>
    <p:sldId id="438" r:id="rId20"/>
    <p:sldId id="440" r:id="rId21"/>
    <p:sldId id="442" r:id="rId22"/>
    <p:sldId id="443" r:id="rId23"/>
    <p:sldId id="44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9900"/>
    <a:srgbClr val="F79646"/>
    <a:srgbClr val="CC99FF"/>
    <a:srgbClr val="EC7CAC"/>
    <a:srgbClr val="CC6600"/>
    <a:srgbClr val="FF5050"/>
    <a:srgbClr val="B9F070"/>
    <a:srgbClr val="00FF99"/>
    <a:srgbClr val="FFCC66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50" autoAdjust="0"/>
    <p:restoredTop sz="94454" autoAdjust="0"/>
  </p:normalViewPr>
  <p:slideViewPr>
    <p:cSldViewPr>
      <p:cViewPr varScale="1">
        <p:scale>
          <a:sx n="70" d="100"/>
          <a:sy n="70" d="100"/>
        </p:scale>
        <p:origin x="135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6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44EF7C-99F7-4510-B542-73A675E6B0E3}" type="doc">
      <dgm:prSet loTypeId="urn:microsoft.com/office/officeart/2008/layout/HorizontalMultiLevelHierarchy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9A0FDB7-6186-49A4-9EE1-2A52502ECBFE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sz="1800" i="0" dirty="0" err="1" smtClean="0"/>
            <a:t>Organisasi</a:t>
          </a:r>
          <a:r>
            <a:rPr lang="en-GB" sz="1800" i="0" dirty="0" smtClean="0"/>
            <a:t> </a:t>
          </a:r>
          <a:r>
            <a:rPr lang="en-GB" sz="1800" i="0" dirty="0" err="1" smtClean="0"/>
            <a:t>dan</a:t>
          </a:r>
          <a:r>
            <a:rPr lang="en-GB" sz="1800" i="0" dirty="0" smtClean="0"/>
            <a:t> </a:t>
          </a:r>
          <a:r>
            <a:rPr lang="en-GB" sz="1800" i="0" dirty="0" err="1" smtClean="0"/>
            <a:t>Arsitektur</a:t>
          </a:r>
          <a:r>
            <a:rPr lang="en-GB" sz="1800" i="0" dirty="0" smtClean="0"/>
            <a:t> </a:t>
          </a:r>
          <a:r>
            <a:rPr lang="en-GB" sz="1800" i="0" dirty="0" err="1" smtClean="0"/>
            <a:t>Komputer</a:t>
          </a:r>
          <a:endParaRPr lang="en-GB" sz="1800" i="0" dirty="0"/>
        </a:p>
      </dgm:t>
    </dgm:pt>
    <dgm:pt modelId="{16F3DDF3-103F-4896-A96C-86CC45AB6D18}" type="parTrans" cxnId="{3029F709-E849-49B1-A3D8-365D58A1186D}">
      <dgm:prSet/>
      <dgm:spPr/>
      <dgm:t>
        <a:bodyPr/>
        <a:lstStyle/>
        <a:p>
          <a:endParaRPr lang="en-GB"/>
        </a:p>
      </dgm:t>
    </dgm:pt>
    <dgm:pt modelId="{3F526FA5-7FF7-4EB6-A9B0-4F9C041B82DF}" type="sibTrans" cxnId="{3029F709-E849-49B1-A3D8-365D58A1186D}">
      <dgm:prSet/>
      <dgm:spPr/>
      <dgm:t>
        <a:bodyPr/>
        <a:lstStyle/>
        <a:p>
          <a:endParaRPr lang="en-GB"/>
        </a:p>
      </dgm:t>
    </dgm:pt>
    <dgm:pt modelId="{5CE330BC-A520-4B65-A6CB-4998781D87EE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sz="1800" i="0" dirty="0" err="1" smtClean="0"/>
            <a:t>Organisasi</a:t>
          </a:r>
          <a:r>
            <a:rPr lang="en-GB" sz="1800" i="0" dirty="0" smtClean="0"/>
            <a:t> </a:t>
          </a:r>
          <a:r>
            <a:rPr lang="en-GB" sz="1800" i="0" dirty="0" err="1" smtClean="0"/>
            <a:t>Komputer</a:t>
          </a:r>
          <a:endParaRPr lang="en-GB" sz="1800" i="0" dirty="0"/>
        </a:p>
      </dgm:t>
    </dgm:pt>
    <dgm:pt modelId="{BBDCFAE8-0890-40B1-A861-6D379C5B98FA}" type="parTrans" cxnId="{AB3E6E3D-BA9E-4162-B88C-5FE2F5E65A82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GB" sz="4400" i="0"/>
        </a:p>
      </dgm:t>
    </dgm:pt>
    <dgm:pt modelId="{40B483EC-7C53-4882-9C2E-4151DB9FAC9F}" type="sibTrans" cxnId="{AB3E6E3D-BA9E-4162-B88C-5FE2F5E65A82}">
      <dgm:prSet/>
      <dgm:spPr/>
      <dgm:t>
        <a:bodyPr/>
        <a:lstStyle/>
        <a:p>
          <a:endParaRPr lang="en-GB"/>
        </a:p>
      </dgm:t>
    </dgm:pt>
    <dgm:pt modelId="{9BE6909C-426D-41A3-91EA-262258AD8431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sz="1800" i="0" dirty="0" err="1" smtClean="0"/>
            <a:t>Aristektur</a:t>
          </a:r>
          <a:r>
            <a:rPr lang="en-GB" sz="1800" i="0" dirty="0" smtClean="0"/>
            <a:t> </a:t>
          </a:r>
          <a:r>
            <a:rPr lang="en-GB" sz="1800" i="0" dirty="0" err="1" smtClean="0"/>
            <a:t>Komputer</a:t>
          </a:r>
          <a:endParaRPr lang="en-GB" sz="1800" i="0" dirty="0"/>
        </a:p>
      </dgm:t>
    </dgm:pt>
    <dgm:pt modelId="{B202AC5B-CC76-4677-9ADD-590747F6CD8F}" type="parTrans" cxnId="{455C6D7C-E6CD-4DF1-BD87-3A4E58B70FB6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GB" sz="4400" i="0"/>
        </a:p>
      </dgm:t>
    </dgm:pt>
    <dgm:pt modelId="{AF658D27-4E94-49F9-9A4E-F6218B621E6A}" type="sibTrans" cxnId="{455C6D7C-E6CD-4DF1-BD87-3A4E58B70FB6}">
      <dgm:prSet/>
      <dgm:spPr/>
      <dgm:t>
        <a:bodyPr/>
        <a:lstStyle/>
        <a:p>
          <a:endParaRPr lang="en-GB"/>
        </a:p>
      </dgm:t>
    </dgm:pt>
    <dgm:pt modelId="{B020E1E4-8AFB-44AB-82D9-CD6E2680C5F2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sz="1800" i="0" dirty="0" err="1" smtClean="0"/>
            <a:t>Sejarah</a:t>
          </a:r>
          <a:r>
            <a:rPr lang="en-GB" sz="1800" i="0" dirty="0" smtClean="0"/>
            <a:t> </a:t>
          </a:r>
          <a:r>
            <a:rPr lang="en-GB" sz="1800" i="0" dirty="0" err="1" smtClean="0"/>
            <a:t>Perkembangan</a:t>
          </a:r>
          <a:r>
            <a:rPr lang="en-GB" sz="1800" i="0" dirty="0" smtClean="0"/>
            <a:t> </a:t>
          </a:r>
          <a:r>
            <a:rPr lang="en-GB" sz="1800" i="0" dirty="0" err="1" smtClean="0"/>
            <a:t>Komputer</a:t>
          </a:r>
          <a:endParaRPr lang="en-GB" sz="1800" i="0" dirty="0"/>
        </a:p>
      </dgm:t>
    </dgm:pt>
    <dgm:pt modelId="{930D3233-CB34-446F-AB06-F10A05DBB972}" type="parTrans" cxnId="{0DFC4A0E-11D4-41B6-A16B-A20318CE451A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GB" sz="4400" i="0"/>
        </a:p>
      </dgm:t>
    </dgm:pt>
    <dgm:pt modelId="{AC03161F-82F4-44A2-8FEA-BDCDDB0EBA27}" type="sibTrans" cxnId="{0DFC4A0E-11D4-41B6-A16B-A20318CE451A}">
      <dgm:prSet/>
      <dgm:spPr/>
      <dgm:t>
        <a:bodyPr/>
        <a:lstStyle/>
        <a:p>
          <a:endParaRPr lang="en-GB"/>
        </a:p>
      </dgm:t>
    </dgm:pt>
    <dgm:pt modelId="{C3A60BDE-45AB-46FD-BD8E-295EE06F09F2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sz="1800" i="0" dirty="0" err="1" smtClean="0"/>
            <a:t>Arsitektur</a:t>
          </a:r>
          <a:r>
            <a:rPr lang="en-GB" sz="1800" i="0" dirty="0" smtClean="0"/>
            <a:t> CPU</a:t>
          </a:r>
          <a:endParaRPr lang="en-GB" sz="1800" i="0" dirty="0"/>
        </a:p>
      </dgm:t>
    </dgm:pt>
    <dgm:pt modelId="{55A08496-11C7-49AA-B8A8-B53FBB977D67}" type="parTrans" cxnId="{F8CA9357-E230-4D77-955F-38436880701A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GB" sz="4400" i="0"/>
        </a:p>
      </dgm:t>
    </dgm:pt>
    <dgm:pt modelId="{7AEBDD53-8853-4BB3-AFFA-D8E0C8181E38}" type="sibTrans" cxnId="{F8CA9357-E230-4D77-955F-38436880701A}">
      <dgm:prSet/>
      <dgm:spPr/>
      <dgm:t>
        <a:bodyPr/>
        <a:lstStyle/>
        <a:p>
          <a:endParaRPr lang="en-GB"/>
        </a:p>
      </dgm:t>
    </dgm:pt>
    <dgm:pt modelId="{0646171C-C436-454B-AAA4-F481CB75F521}" type="pres">
      <dgm:prSet presAssocID="{1544EF7C-99F7-4510-B542-73A675E6B0E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9B503405-6BB4-41C9-A686-825126A04CBA}" type="pres">
      <dgm:prSet presAssocID="{89A0FDB7-6186-49A4-9EE1-2A52502ECBFE}" presName="root1" presStyleCnt="0"/>
      <dgm:spPr/>
    </dgm:pt>
    <dgm:pt modelId="{F7931AAB-F38B-4CFA-AE4A-87EA876F9F57}" type="pres">
      <dgm:prSet presAssocID="{89A0FDB7-6186-49A4-9EE1-2A52502ECBFE}" presName="LevelOneTextNode" presStyleLbl="node0" presStyleIdx="0" presStyleCnt="1" custAng="5400000" custScaleY="59440" custLinFactX="-49091" custLinFactNeighborX="-100000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64CF1177-6169-45A5-8C65-0C680C63D9AF}" type="pres">
      <dgm:prSet presAssocID="{89A0FDB7-6186-49A4-9EE1-2A52502ECBFE}" presName="level2hierChild" presStyleCnt="0"/>
      <dgm:spPr/>
    </dgm:pt>
    <dgm:pt modelId="{96D53153-2A7F-48B7-82A7-B4C8B6E52922}" type="pres">
      <dgm:prSet presAssocID="{BBDCFAE8-0890-40B1-A861-6D379C5B98FA}" presName="conn2-1" presStyleLbl="parChTrans1D2" presStyleIdx="0" presStyleCnt="4"/>
      <dgm:spPr/>
      <dgm:t>
        <a:bodyPr/>
        <a:lstStyle/>
        <a:p>
          <a:endParaRPr lang="en-GB"/>
        </a:p>
      </dgm:t>
    </dgm:pt>
    <dgm:pt modelId="{2E557082-F35D-47E3-9F71-C957432ADB7C}" type="pres">
      <dgm:prSet presAssocID="{BBDCFAE8-0890-40B1-A861-6D379C5B98FA}" presName="connTx" presStyleLbl="parChTrans1D2" presStyleIdx="0" presStyleCnt="4"/>
      <dgm:spPr/>
      <dgm:t>
        <a:bodyPr/>
        <a:lstStyle/>
        <a:p>
          <a:endParaRPr lang="en-GB"/>
        </a:p>
      </dgm:t>
    </dgm:pt>
    <dgm:pt modelId="{FD8CECCF-C610-4F08-84D6-467547571551}" type="pres">
      <dgm:prSet presAssocID="{5CE330BC-A520-4B65-A6CB-4998781D87EE}" presName="root2" presStyleCnt="0"/>
      <dgm:spPr/>
    </dgm:pt>
    <dgm:pt modelId="{AAF8D76E-F1DA-47F4-8421-ED867DFC92CA}" type="pres">
      <dgm:prSet presAssocID="{5CE330BC-A520-4B65-A6CB-4998781D87EE}" presName="LevelTwoTextNode" presStyleLbl="node2" presStyleIdx="0" presStyleCnt="4" custScaleX="96711" custLinFactNeighborX="73587" custLinFactNeighborY="1258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BE754160-FCB0-406C-8E38-4E85890F2DA9}" type="pres">
      <dgm:prSet presAssocID="{5CE330BC-A520-4B65-A6CB-4998781D87EE}" presName="level3hierChild" presStyleCnt="0"/>
      <dgm:spPr/>
    </dgm:pt>
    <dgm:pt modelId="{31F0A170-05F9-4E86-ADF4-658AF8702E55}" type="pres">
      <dgm:prSet presAssocID="{B202AC5B-CC76-4677-9ADD-590747F6CD8F}" presName="conn2-1" presStyleLbl="parChTrans1D2" presStyleIdx="1" presStyleCnt="4"/>
      <dgm:spPr/>
      <dgm:t>
        <a:bodyPr/>
        <a:lstStyle/>
        <a:p>
          <a:endParaRPr lang="en-GB"/>
        </a:p>
      </dgm:t>
    </dgm:pt>
    <dgm:pt modelId="{6F2E7115-8A5A-4DFE-9D36-14EBEA478A98}" type="pres">
      <dgm:prSet presAssocID="{B202AC5B-CC76-4677-9ADD-590747F6CD8F}" presName="connTx" presStyleLbl="parChTrans1D2" presStyleIdx="1" presStyleCnt="4"/>
      <dgm:spPr/>
      <dgm:t>
        <a:bodyPr/>
        <a:lstStyle/>
        <a:p>
          <a:endParaRPr lang="en-GB"/>
        </a:p>
      </dgm:t>
    </dgm:pt>
    <dgm:pt modelId="{FAC6A4DE-F327-4CB7-ADA6-92742F481412}" type="pres">
      <dgm:prSet presAssocID="{9BE6909C-426D-41A3-91EA-262258AD8431}" presName="root2" presStyleCnt="0"/>
      <dgm:spPr/>
    </dgm:pt>
    <dgm:pt modelId="{A110965F-1AFC-435A-A6DF-8E6EC84C840E}" type="pres">
      <dgm:prSet presAssocID="{9BE6909C-426D-41A3-91EA-262258AD8431}" presName="LevelTwoTextNode" presStyleLbl="node2" presStyleIdx="1" presStyleCnt="4" custScaleX="96711" custLinFactNeighborX="73587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94AB32AD-DBDA-4AB1-810E-A6E3295A1B6E}" type="pres">
      <dgm:prSet presAssocID="{9BE6909C-426D-41A3-91EA-262258AD8431}" presName="level3hierChild" presStyleCnt="0"/>
      <dgm:spPr/>
    </dgm:pt>
    <dgm:pt modelId="{B11E1DEB-8AF5-4044-945B-5AE56B0AED1B}" type="pres">
      <dgm:prSet presAssocID="{930D3233-CB34-446F-AB06-F10A05DBB972}" presName="conn2-1" presStyleLbl="parChTrans1D2" presStyleIdx="2" presStyleCnt="4"/>
      <dgm:spPr/>
      <dgm:t>
        <a:bodyPr/>
        <a:lstStyle/>
        <a:p>
          <a:endParaRPr lang="en-GB"/>
        </a:p>
      </dgm:t>
    </dgm:pt>
    <dgm:pt modelId="{2B7A6343-A5BE-42AB-878D-98C61AB3AC40}" type="pres">
      <dgm:prSet presAssocID="{930D3233-CB34-446F-AB06-F10A05DBB972}" presName="connTx" presStyleLbl="parChTrans1D2" presStyleIdx="2" presStyleCnt="4"/>
      <dgm:spPr/>
      <dgm:t>
        <a:bodyPr/>
        <a:lstStyle/>
        <a:p>
          <a:endParaRPr lang="en-GB"/>
        </a:p>
      </dgm:t>
    </dgm:pt>
    <dgm:pt modelId="{CFEC1F88-56E3-420C-A4DD-EC0F67843859}" type="pres">
      <dgm:prSet presAssocID="{B020E1E4-8AFB-44AB-82D9-CD6E2680C5F2}" presName="root2" presStyleCnt="0"/>
      <dgm:spPr/>
    </dgm:pt>
    <dgm:pt modelId="{1F48DE17-5B92-4D52-ACD7-031E182EED3A}" type="pres">
      <dgm:prSet presAssocID="{B020E1E4-8AFB-44AB-82D9-CD6E2680C5F2}" presName="LevelTwoTextNode" presStyleLbl="node2" presStyleIdx="2" presStyleCnt="4" custScaleX="96711" custLinFactNeighborX="73587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2B8BA7F3-4A25-4CD5-9C03-5B31632C0A29}" type="pres">
      <dgm:prSet presAssocID="{B020E1E4-8AFB-44AB-82D9-CD6E2680C5F2}" presName="level3hierChild" presStyleCnt="0"/>
      <dgm:spPr/>
    </dgm:pt>
    <dgm:pt modelId="{58314342-E9B6-451F-9CC1-C2E964798D46}" type="pres">
      <dgm:prSet presAssocID="{55A08496-11C7-49AA-B8A8-B53FBB977D67}" presName="conn2-1" presStyleLbl="parChTrans1D2" presStyleIdx="3" presStyleCnt="4"/>
      <dgm:spPr/>
      <dgm:t>
        <a:bodyPr/>
        <a:lstStyle/>
        <a:p>
          <a:endParaRPr lang="en-GB"/>
        </a:p>
      </dgm:t>
    </dgm:pt>
    <dgm:pt modelId="{14C05297-6556-4FF1-8A54-DCA0B7501DAD}" type="pres">
      <dgm:prSet presAssocID="{55A08496-11C7-49AA-B8A8-B53FBB977D67}" presName="connTx" presStyleLbl="parChTrans1D2" presStyleIdx="3" presStyleCnt="4"/>
      <dgm:spPr/>
      <dgm:t>
        <a:bodyPr/>
        <a:lstStyle/>
        <a:p>
          <a:endParaRPr lang="en-GB"/>
        </a:p>
      </dgm:t>
    </dgm:pt>
    <dgm:pt modelId="{BAE0B552-CC70-4770-994A-140A86FC72A1}" type="pres">
      <dgm:prSet presAssocID="{C3A60BDE-45AB-46FD-BD8E-295EE06F09F2}" presName="root2" presStyleCnt="0"/>
      <dgm:spPr/>
    </dgm:pt>
    <dgm:pt modelId="{100011D5-2AAE-4C91-A707-E3CE914BA9E5}" type="pres">
      <dgm:prSet presAssocID="{C3A60BDE-45AB-46FD-BD8E-295EE06F09F2}" presName="LevelTwoTextNode" presStyleLbl="node2" presStyleIdx="3" presStyleCnt="4" custScaleX="96710" custLinFactNeighborX="73587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94476FA-58DD-4692-9EC1-27F12A425465}" type="pres">
      <dgm:prSet presAssocID="{C3A60BDE-45AB-46FD-BD8E-295EE06F09F2}" presName="level3hierChild" presStyleCnt="0"/>
      <dgm:spPr/>
    </dgm:pt>
  </dgm:ptLst>
  <dgm:cxnLst>
    <dgm:cxn modelId="{B680FB20-A419-409F-B92C-EF6412B620A5}" type="presOf" srcId="{55A08496-11C7-49AA-B8A8-B53FBB977D67}" destId="{58314342-E9B6-451F-9CC1-C2E964798D46}" srcOrd="0" destOrd="0" presId="urn:microsoft.com/office/officeart/2008/layout/HorizontalMultiLevelHierarchy"/>
    <dgm:cxn modelId="{B657AC7F-D0B2-4408-B7EC-F46DBBE46D15}" type="presOf" srcId="{B020E1E4-8AFB-44AB-82D9-CD6E2680C5F2}" destId="{1F48DE17-5B92-4D52-ACD7-031E182EED3A}" srcOrd="0" destOrd="0" presId="urn:microsoft.com/office/officeart/2008/layout/HorizontalMultiLevelHierarchy"/>
    <dgm:cxn modelId="{951166DB-E896-474F-9D43-5DBB15A7A98B}" type="presOf" srcId="{930D3233-CB34-446F-AB06-F10A05DBB972}" destId="{B11E1DEB-8AF5-4044-945B-5AE56B0AED1B}" srcOrd="0" destOrd="0" presId="urn:microsoft.com/office/officeart/2008/layout/HorizontalMultiLevelHierarchy"/>
    <dgm:cxn modelId="{AB3E6E3D-BA9E-4162-B88C-5FE2F5E65A82}" srcId="{89A0FDB7-6186-49A4-9EE1-2A52502ECBFE}" destId="{5CE330BC-A520-4B65-A6CB-4998781D87EE}" srcOrd="0" destOrd="0" parTransId="{BBDCFAE8-0890-40B1-A861-6D379C5B98FA}" sibTransId="{40B483EC-7C53-4882-9C2E-4151DB9FAC9F}"/>
    <dgm:cxn modelId="{6C79B169-AEE5-47C9-B5CC-B6200BC22765}" type="presOf" srcId="{1544EF7C-99F7-4510-B542-73A675E6B0E3}" destId="{0646171C-C436-454B-AAA4-F481CB75F521}" srcOrd="0" destOrd="0" presId="urn:microsoft.com/office/officeart/2008/layout/HorizontalMultiLevelHierarchy"/>
    <dgm:cxn modelId="{784BF98F-220C-4DBF-9FFA-D976E2FBB7AD}" type="presOf" srcId="{55A08496-11C7-49AA-B8A8-B53FBB977D67}" destId="{14C05297-6556-4FF1-8A54-DCA0B7501DAD}" srcOrd="1" destOrd="0" presId="urn:microsoft.com/office/officeart/2008/layout/HorizontalMultiLevelHierarchy"/>
    <dgm:cxn modelId="{20137D95-1651-4066-ACE4-657289F43A62}" type="presOf" srcId="{C3A60BDE-45AB-46FD-BD8E-295EE06F09F2}" destId="{100011D5-2AAE-4C91-A707-E3CE914BA9E5}" srcOrd="0" destOrd="0" presId="urn:microsoft.com/office/officeart/2008/layout/HorizontalMultiLevelHierarchy"/>
    <dgm:cxn modelId="{FDE8C8B7-5F4E-46E9-B32D-35D8FD8C3F9B}" type="presOf" srcId="{BBDCFAE8-0890-40B1-A861-6D379C5B98FA}" destId="{2E557082-F35D-47E3-9F71-C957432ADB7C}" srcOrd="1" destOrd="0" presId="urn:microsoft.com/office/officeart/2008/layout/HorizontalMultiLevelHierarchy"/>
    <dgm:cxn modelId="{455C6D7C-E6CD-4DF1-BD87-3A4E58B70FB6}" srcId="{89A0FDB7-6186-49A4-9EE1-2A52502ECBFE}" destId="{9BE6909C-426D-41A3-91EA-262258AD8431}" srcOrd="1" destOrd="0" parTransId="{B202AC5B-CC76-4677-9ADD-590747F6CD8F}" sibTransId="{AF658D27-4E94-49F9-9A4E-F6218B621E6A}"/>
    <dgm:cxn modelId="{3029F709-E849-49B1-A3D8-365D58A1186D}" srcId="{1544EF7C-99F7-4510-B542-73A675E6B0E3}" destId="{89A0FDB7-6186-49A4-9EE1-2A52502ECBFE}" srcOrd="0" destOrd="0" parTransId="{16F3DDF3-103F-4896-A96C-86CC45AB6D18}" sibTransId="{3F526FA5-7FF7-4EB6-A9B0-4F9C041B82DF}"/>
    <dgm:cxn modelId="{382B927B-EB06-4303-AAC5-653F22BD9DDC}" type="presOf" srcId="{9BE6909C-426D-41A3-91EA-262258AD8431}" destId="{A110965F-1AFC-435A-A6DF-8E6EC84C840E}" srcOrd="0" destOrd="0" presId="urn:microsoft.com/office/officeart/2008/layout/HorizontalMultiLevelHierarchy"/>
    <dgm:cxn modelId="{E579743D-7C34-4CAB-BBD3-DB7369992F62}" type="presOf" srcId="{5CE330BC-A520-4B65-A6CB-4998781D87EE}" destId="{AAF8D76E-F1DA-47F4-8421-ED867DFC92CA}" srcOrd="0" destOrd="0" presId="urn:microsoft.com/office/officeart/2008/layout/HorizontalMultiLevelHierarchy"/>
    <dgm:cxn modelId="{4D2FAD76-8778-4783-915D-27349CD0AC22}" type="presOf" srcId="{89A0FDB7-6186-49A4-9EE1-2A52502ECBFE}" destId="{F7931AAB-F38B-4CFA-AE4A-87EA876F9F57}" srcOrd="0" destOrd="0" presId="urn:microsoft.com/office/officeart/2008/layout/HorizontalMultiLevelHierarchy"/>
    <dgm:cxn modelId="{D39D8C28-1380-4EFA-A691-9D8137B3BAAC}" type="presOf" srcId="{BBDCFAE8-0890-40B1-A861-6D379C5B98FA}" destId="{96D53153-2A7F-48B7-82A7-B4C8B6E52922}" srcOrd="0" destOrd="0" presId="urn:microsoft.com/office/officeart/2008/layout/HorizontalMultiLevelHierarchy"/>
    <dgm:cxn modelId="{C4DD3CC2-5AF1-4AD8-9C38-73DC2610DB49}" type="presOf" srcId="{930D3233-CB34-446F-AB06-F10A05DBB972}" destId="{2B7A6343-A5BE-42AB-878D-98C61AB3AC40}" srcOrd="1" destOrd="0" presId="urn:microsoft.com/office/officeart/2008/layout/HorizontalMultiLevelHierarchy"/>
    <dgm:cxn modelId="{64BD2F82-FF5A-45A9-878A-EE408F6442B7}" type="presOf" srcId="{B202AC5B-CC76-4677-9ADD-590747F6CD8F}" destId="{6F2E7115-8A5A-4DFE-9D36-14EBEA478A98}" srcOrd="1" destOrd="0" presId="urn:microsoft.com/office/officeart/2008/layout/HorizontalMultiLevelHierarchy"/>
    <dgm:cxn modelId="{ED58707F-96C7-4F04-BD71-48BCE56E4E05}" type="presOf" srcId="{B202AC5B-CC76-4677-9ADD-590747F6CD8F}" destId="{31F0A170-05F9-4E86-ADF4-658AF8702E55}" srcOrd="0" destOrd="0" presId="urn:microsoft.com/office/officeart/2008/layout/HorizontalMultiLevelHierarchy"/>
    <dgm:cxn modelId="{F8CA9357-E230-4D77-955F-38436880701A}" srcId="{89A0FDB7-6186-49A4-9EE1-2A52502ECBFE}" destId="{C3A60BDE-45AB-46FD-BD8E-295EE06F09F2}" srcOrd="3" destOrd="0" parTransId="{55A08496-11C7-49AA-B8A8-B53FBB977D67}" sibTransId="{7AEBDD53-8853-4BB3-AFFA-D8E0C8181E38}"/>
    <dgm:cxn modelId="{0DFC4A0E-11D4-41B6-A16B-A20318CE451A}" srcId="{89A0FDB7-6186-49A4-9EE1-2A52502ECBFE}" destId="{B020E1E4-8AFB-44AB-82D9-CD6E2680C5F2}" srcOrd="2" destOrd="0" parTransId="{930D3233-CB34-446F-AB06-F10A05DBB972}" sibTransId="{AC03161F-82F4-44A2-8FEA-BDCDDB0EBA27}"/>
    <dgm:cxn modelId="{F834D9C4-30F0-4369-BD38-E604A528FCAF}" type="presParOf" srcId="{0646171C-C436-454B-AAA4-F481CB75F521}" destId="{9B503405-6BB4-41C9-A686-825126A04CBA}" srcOrd="0" destOrd="0" presId="urn:microsoft.com/office/officeart/2008/layout/HorizontalMultiLevelHierarchy"/>
    <dgm:cxn modelId="{4A11D011-E1B3-4D39-ACD1-88152849FB3B}" type="presParOf" srcId="{9B503405-6BB4-41C9-A686-825126A04CBA}" destId="{F7931AAB-F38B-4CFA-AE4A-87EA876F9F57}" srcOrd="0" destOrd="0" presId="urn:microsoft.com/office/officeart/2008/layout/HorizontalMultiLevelHierarchy"/>
    <dgm:cxn modelId="{F3769FAD-0653-4899-A3D5-AA332A94410F}" type="presParOf" srcId="{9B503405-6BB4-41C9-A686-825126A04CBA}" destId="{64CF1177-6169-45A5-8C65-0C680C63D9AF}" srcOrd="1" destOrd="0" presId="urn:microsoft.com/office/officeart/2008/layout/HorizontalMultiLevelHierarchy"/>
    <dgm:cxn modelId="{E9398B7F-425E-4B11-A159-ABF36126030F}" type="presParOf" srcId="{64CF1177-6169-45A5-8C65-0C680C63D9AF}" destId="{96D53153-2A7F-48B7-82A7-B4C8B6E52922}" srcOrd="0" destOrd="0" presId="urn:microsoft.com/office/officeart/2008/layout/HorizontalMultiLevelHierarchy"/>
    <dgm:cxn modelId="{0FDE1A15-E88E-4C96-9397-216F7FF49B1A}" type="presParOf" srcId="{96D53153-2A7F-48B7-82A7-B4C8B6E52922}" destId="{2E557082-F35D-47E3-9F71-C957432ADB7C}" srcOrd="0" destOrd="0" presId="urn:microsoft.com/office/officeart/2008/layout/HorizontalMultiLevelHierarchy"/>
    <dgm:cxn modelId="{C2284C98-60DF-4E66-B12E-92F0B6F507EB}" type="presParOf" srcId="{64CF1177-6169-45A5-8C65-0C680C63D9AF}" destId="{FD8CECCF-C610-4F08-84D6-467547571551}" srcOrd="1" destOrd="0" presId="urn:microsoft.com/office/officeart/2008/layout/HorizontalMultiLevelHierarchy"/>
    <dgm:cxn modelId="{38B23112-3829-4FA7-A630-76AA27029506}" type="presParOf" srcId="{FD8CECCF-C610-4F08-84D6-467547571551}" destId="{AAF8D76E-F1DA-47F4-8421-ED867DFC92CA}" srcOrd="0" destOrd="0" presId="urn:microsoft.com/office/officeart/2008/layout/HorizontalMultiLevelHierarchy"/>
    <dgm:cxn modelId="{10EA8948-26D5-41B9-A3B4-79BA351C6AC9}" type="presParOf" srcId="{FD8CECCF-C610-4F08-84D6-467547571551}" destId="{BE754160-FCB0-406C-8E38-4E85890F2DA9}" srcOrd="1" destOrd="0" presId="urn:microsoft.com/office/officeart/2008/layout/HorizontalMultiLevelHierarchy"/>
    <dgm:cxn modelId="{C4ED7CCA-B4BB-47BE-914E-C4B946E4AD23}" type="presParOf" srcId="{64CF1177-6169-45A5-8C65-0C680C63D9AF}" destId="{31F0A170-05F9-4E86-ADF4-658AF8702E55}" srcOrd="2" destOrd="0" presId="urn:microsoft.com/office/officeart/2008/layout/HorizontalMultiLevelHierarchy"/>
    <dgm:cxn modelId="{86C91CCC-8263-45D3-A644-9718BFC9EC8D}" type="presParOf" srcId="{31F0A170-05F9-4E86-ADF4-658AF8702E55}" destId="{6F2E7115-8A5A-4DFE-9D36-14EBEA478A98}" srcOrd="0" destOrd="0" presId="urn:microsoft.com/office/officeart/2008/layout/HorizontalMultiLevelHierarchy"/>
    <dgm:cxn modelId="{6A5C8B42-2621-445E-9816-F5E5954DC952}" type="presParOf" srcId="{64CF1177-6169-45A5-8C65-0C680C63D9AF}" destId="{FAC6A4DE-F327-4CB7-ADA6-92742F481412}" srcOrd="3" destOrd="0" presId="urn:microsoft.com/office/officeart/2008/layout/HorizontalMultiLevelHierarchy"/>
    <dgm:cxn modelId="{ABC4E5BF-B58E-4389-BAE1-A5138FD121B9}" type="presParOf" srcId="{FAC6A4DE-F327-4CB7-ADA6-92742F481412}" destId="{A110965F-1AFC-435A-A6DF-8E6EC84C840E}" srcOrd="0" destOrd="0" presId="urn:microsoft.com/office/officeart/2008/layout/HorizontalMultiLevelHierarchy"/>
    <dgm:cxn modelId="{5C91457C-85AB-40F3-AE27-C27A986F87E8}" type="presParOf" srcId="{FAC6A4DE-F327-4CB7-ADA6-92742F481412}" destId="{94AB32AD-DBDA-4AB1-810E-A6E3295A1B6E}" srcOrd="1" destOrd="0" presId="urn:microsoft.com/office/officeart/2008/layout/HorizontalMultiLevelHierarchy"/>
    <dgm:cxn modelId="{4408D5C9-CBB8-4D35-8CAF-3F915D87C5D3}" type="presParOf" srcId="{64CF1177-6169-45A5-8C65-0C680C63D9AF}" destId="{B11E1DEB-8AF5-4044-945B-5AE56B0AED1B}" srcOrd="4" destOrd="0" presId="urn:microsoft.com/office/officeart/2008/layout/HorizontalMultiLevelHierarchy"/>
    <dgm:cxn modelId="{A156BFDC-02F6-414A-B529-9CCA8EAE0B42}" type="presParOf" srcId="{B11E1DEB-8AF5-4044-945B-5AE56B0AED1B}" destId="{2B7A6343-A5BE-42AB-878D-98C61AB3AC40}" srcOrd="0" destOrd="0" presId="urn:microsoft.com/office/officeart/2008/layout/HorizontalMultiLevelHierarchy"/>
    <dgm:cxn modelId="{9C785891-59BE-4117-B530-F695E6CD5214}" type="presParOf" srcId="{64CF1177-6169-45A5-8C65-0C680C63D9AF}" destId="{CFEC1F88-56E3-420C-A4DD-EC0F67843859}" srcOrd="5" destOrd="0" presId="urn:microsoft.com/office/officeart/2008/layout/HorizontalMultiLevelHierarchy"/>
    <dgm:cxn modelId="{E1ABB496-D41C-4805-A621-F2C4DDB51CEB}" type="presParOf" srcId="{CFEC1F88-56E3-420C-A4DD-EC0F67843859}" destId="{1F48DE17-5B92-4D52-ACD7-031E182EED3A}" srcOrd="0" destOrd="0" presId="urn:microsoft.com/office/officeart/2008/layout/HorizontalMultiLevelHierarchy"/>
    <dgm:cxn modelId="{B0D909BD-CBA9-4937-9BD9-66FB49E2DB2D}" type="presParOf" srcId="{CFEC1F88-56E3-420C-A4DD-EC0F67843859}" destId="{2B8BA7F3-4A25-4CD5-9C03-5B31632C0A29}" srcOrd="1" destOrd="0" presId="urn:microsoft.com/office/officeart/2008/layout/HorizontalMultiLevelHierarchy"/>
    <dgm:cxn modelId="{23B7FBE7-DD4E-4881-90A5-7B97C7AFFF7D}" type="presParOf" srcId="{64CF1177-6169-45A5-8C65-0C680C63D9AF}" destId="{58314342-E9B6-451F-9CC1-C2E964798D46}" srcOrd="6" destOrd="0" presId="urn:microsoft.com/office/officeart/2008/layout/HorizontalMultiLevelHierarchy"/>
    <dgm:cxn modelId="{67DA16D0-9AE5-4B92-8221-DEEB22CC213D}" type="presParOf" srcId="{58314342-E9B6-451F-9CC1-C2E964798D46}" destId="{14C05297-6556-4FF1-8A54-DCA0B7501DAD}" srcOrd="0" destOrd="0" presId="urn:microsoft.com/office/officeart/2008/layout/HorizontalMultiLevelHierarchy"/>
    <dgm:cxn modelId="{FC79DC2C-3E72-4168-BAE4-7DF0DCD9F190}" type="presParOf" srcId="{64CF1177-6169-45A5-8C65-0C680C63D9AF}" destId="{BAE0B552-CC70-4770-994A-140A86FC72A1}" srcOrd="7" destOrd="0" presId="urn:microsoft.com/office/officeart/2008/layout/HorizontalMultiLevelHierarchy"/>
    <dgm:cxn modelId="{379C6357-DA59-4987-8F0F-D32805BB3092}" type="presParOf" srcId="{BAE0B552-CC70-4770-994A-140A86FC72A1}" destId="{100011D5-2AAE-4C91-A707-E3CE914BA9E5}" srcOrd="0" destOrd="0" presId="urn:microsoft.com/office/officeart/2008/layout/HorizontalMultiLevelHierarchy"/>
    <dgm:cxn modelId="{DB5D11CF-EE4D-4C8D-A8A2-B3B84FA699AA}" type="presParOf" srcId="{BAE0B552-CC70-4770-994A-140A86FC72A1}" destId="{C94476FA-58DD-4692-9EC1-27F12A425465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314342-E9B6-451F-9CC1-C2E964798D46}">
      <dsp:nvSpPr>
        <dsp:cNvPr id="0" name=""/>
        <dsp:cNvSpPr/>
      </dsp:nvSpPr>
      <dsp:spPr>
        <a:xfrm>
          <a:off x="1948666" y="2484276"/>
          <a:ext cx="2761659" cy="17700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80829" y="0"/>
              </a:lnTo>
              <a:lnTo>
                <a:pt x="1380829" y="1770046"/>
              </a:lnTo>
              <a:lnTo>
                <a:pt x="2761659" y="1770046"/>
              </a:lnTo>
            </a:path>
          </a:pathLst>
        </a:custGeom>
        <a:noFill/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100" i="0" kern="1200"/>
        </a:p>
      </dsp:txBody>
      <dsp:txXfrm>
        <a:off x="3247490" y="3287293"/>
        <a:ext cx="164010" cy="164010"/>
      </dsp:txXfrm>
    </dsp:sp>
    <dsp:sp modelId="{B11E1DEB-8AF5-4044-945B-5AE56B0AED1B}">
      <dsp:nvSpPr>
        <dsp:cNvPr id="0" name=""/>
        <dsp:cNvSpPr/>
      </dsp:nvSpPr>
      <dsp:spPr>
        <a:xfrm>
          <a:off x="1948666" y="2484276"/>
          <a:ext cx="2761628" cy="5900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80814" y="0"/>
              </a:lnTo>
              <a:lnTo>
                <a:pt x="1380814" y="590015"/>
              </a:lnTo>
              <a:lnTo>
                <a:pt x="2761628" y="590015"/>
              </a:lnTo>
            </a:path>
          </a:pathLst>
        </a:custGeom>
        <a:noFill/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000" i="0" kern="1200"/>
        </a:p>
      </dsp:txBody>
      <dsp:txXfrm>
        <a:off x="3258881" y="2708684"/>
        <a:ext cx="141197" cy="141197"/>
      </dsp:txXfrm>
    </dsp:sp>
    <dsp:sp modelId="{31F0A170-05F9-4E86-ADF4-658AF8702E55}">
      <dsp:nvSpPr>
        <dsp:cNvPr id="0" name=""/>
        <dsp:cNvSpPr/>
      </dsp:nvSpPr>
      <dsp:spPr>
        <a:xfrm>
          <a:off x="1948666" y="1894260"/>
          <a:ext cx="2761628" cy="590015"/>
        </a:xfrm>
        <a:custGeom>
          <a:avLst/>
          <a:gdLst/>
          <a:ahLst/>
          <a:cxnLst/>
          <a:rect l="0" t="0" r="0" b="0"/>
          <a:pathLst>
            <a:path>
              <a:moveTo>
                <a:pt x="0" y="590015"/>
              </a:moveTo>
              <a:lnTo>
                <a:pt x="1380814" y="590015"/>
              </a:lnTo>
              <a:lnTo>
                <a:pt x="1380814" y="0"/>
              </a:lnTo>
              <a:lnTo>
                <a:pt x="2761628" y="0"/>
              </a:lnTo>
            </a:path>
          </a:pathLst>
        </a:custGeom>
        <a:noFill/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000" i="0" kern="1200"/>
        </a:p>
      </dsp:txBody>
      <dsp:txXfrm>
        <a:off x="3258881" y="2118669"/>
        <a:ext cx="141197" cy="141197"/>
      </dsp:txXfrm>
    </dsp:sp>
    <dsp:sp modelId="{96D53153-2A7F-48B7-82A7-B4C8B6E52922}">
      <dsp:nvSpPr>
        <dsp:cNvPr id="0" name=""/>
        <dsp:cNvSpPr/>
      </dsp:nvSpPr>
      <dsp:spPr>
        <a:xfrm>
          <a:off x="1948666" y="833016"/>
          <a:ext cx="2761628" cy="1651259"/>
        </a:xfrm>
        <a:custGeom>
          <a:avLst/>
          <a:gdLst/>
          <a:ahLst/>
          <a:cxnLst/>
          <a:rect l="0" t="0" r="0" b="0"/>
          <a:pathLst>
            <a:path>
              <a:moveTo>
                <a:pt x="0" y="1651259"/>
              </a:moveTo>
              <a:lnTo>
                <a:pt x="1380814" y="1651259"/>
              </a:lnTo>
              <a:lnTo>
                <a:pt x="1380814" y="0"/>
              </a:lnTo>
              <a:lnTo>
                <a:pt x="2761628" y="0"/>
              </a:lnTo>
            </a:path>
          </a:pathLst>
        </a:custGeom>
        <a:noFill/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100" i="0" kern="1200"/>
        </a:p>
      </dsp:txBody>
      <dsp:txXfrm>
        <a:off x="3249039" y="1578204"/>
        <a:ext cx="160882" cy="160882"/>
      </dsp:txXfrm>
    </dsp:sp>
    <dsp:sp modelId="{F7931AAB-F38B-4CFA-AE4A-87EA876F9F57}">
      <dsp:nvSpPr>
        <dsp:cNvPr id="0" name=""/>
        <dsp:cNvSpPr/>
      </dsp:nvSpPr>
      <dsp:spPr>
        <a:xfrm>
          <a:off x="0" y="2012263"/>
          <a:ext cx="2953307" cy="944024"/>
        </a:xfrm>
        <a:prstGeom prst="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i="0" kern="1200" dirty="0" err="1" smtClean="0"/>
            <a:t>Organisasi</a:t>
          </a:r>
          <a:r>
            <a:rPr lang="en-GB" sz="1800" i="0" kern="1200" dirty="0" smtClean="0"/>
            <a:t> </a:t>
          </a:r>
          <a:r>
            <a:rPr lang="en-GB" sz="1800" i="0" kern="1200" dirty="0" err="1" smtClean="0"/>
            <a:t>dan</a:t>
          </a:r>
          <a:r>
            <a:rPr lang="en-GB" sz="1800" i="0" kern="1200" dirty="0" smtClean="0"/>
            <a:t> </a:t>
          </a:r>
          <a:r>
            <a:rPr lang="en-GB" sz="1800" i="0" kern="1200" dirty="0" err="1" smtClean="0"/>
            <a:t>Arsitektur</a:t>
          </a:r>
          <a:r>
            <a:rPr lang="en-GB" sz="1800" i="0" kern="1200" dirty="0" smtClean="0"/>
            <a:t> </a:t>
          </a:r>
          <a:r>
            <a:rPr lang="en-GB" sz="1800" i="0" kern="1200" dirty="0" err="1" smtClean="0"/>
            <a:t>Komputer</a:t>
          </a:r>
          <a:endParaRPr lang="en-GB" sz="1800" i="0" kern="1200" dirty="0"/>
        </a:p>
      </dsp:txBody>
      <dsp:txXfrm>
        <a:off x="0" y="2012263"/>
        <a:ext cx="2953307" cy="944024"/>
      </dsp:txXfrm>
    </dsp:sp>
    <dsp:sp modelId="{AAF8D76E-F1DA-47F4-8421-ED867DFC92CA}">
      <dsp:nvSpPr>
        <dsp:cNvPr id="0" name=""/>
        <dsp:cNvSpPr/>
      </dsp:nvSpPr>
      <dsp:spPr>
        <a:xfrm>
          <a:off x="4710295" y="361003"/>
          <a:ext cx="2994560" cy="944024"/>
        </a:xfrm>
        <a:prstGeom prst="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i="0" kern="1200" dirty="0" err="1" smtClean="0"/>
            <a:t>Organisasi</a:t>
          </a:r>
          <a:r>
            <a:rPr lang="en-GB" sz="1800" i="0" kern="1200" dirty="0" smtClean="0"/>
            <a:t> </a:t>
          </a:r>
          <a:r>
            <a:rPr lang="en-GB" sz="1800" i="0" kern="1200" dirty="0" err="1" smtClean="0"/>
            <a:t>Komputer</a:t>
          </a:r>
          <a:endParaRPr lang="en-GB" sz="1800" i="0" kern="1200" dirty="0"/>
        </a:p>
      </dsp:txBody>
      <dsp:txXfrm>
        <a:off x="4710295" y="361003"/>
        <a:ext cx="2994560" cy="944024"/>
      </dsp:txXfrm>
    </dsp:sp>
    <dsp:sp modelId="{A110965F-1AFC-435A-A6DF-8E6EC84C840E}">
      <dsp:nvSpPr>
        <dsp:cNvPr id="0" name=""/>
        <dsp:cNvSpPr/>
      </dsp:nvSpPr>
      <dsp:spPr>
        <a:xfrm>
          <a:off x="4710295" y="1422248"/>
          <a:ext cx="2994560" cy="944024"/>
        </a:xfrm>
        <a:prstGeom prst="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i="0" kern="1200" dirty="0" err="1" smtClean="0"/>
            <a:t>Aristektur</a:t>
          </a:r>
          <a:r>
            <a:rPr lang="en-GB" sz="1800" i="0" kern="1200" dirty="0" smtClean="0"/>
            <a:t> </a:t>
          </a:r>
          <a:r>
            <a:rPr lang="en-GB" sz="1800" i="0" kern="1200" dirty="0" err="1" smtClean="0"/>
            <a:t>Komputer</a:t>
          </a:r>
          <a:endParaRPr lang="en-GB" sz="1800" i="0" kern="1200" dirty="0"/>
        </a:p>
      </dsp:txBody>
      <dsp:txXfrm>
        <a:off x="4710295" y="1422248"/>
        <a:ext cx="2994560" cy="944024"/>
      </dsp:txXfrm>
    </dsp:sp>
    <dsp:sp modelId="{1F48DE17-5B92-4D52-ACD7-031E182EED3A}">
      <dsp:nvSpPr>
        <dsp:cNvPr id="0" name=""/>
        <dsp:cNvSpPr/>
      </dsp:nvSpPr>
      <dsp:spPr>
        <a:xfrm>
          <a:off x="4710295" y="2602279"/>
          <a:ext cx="2994560" cy="944024"/>
        </a:xfrm>
        <a:prstGeom prst="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i="0" kern="1200" dirty="0" err="1" smtClean="0"/>
            <a:t>Sejarah</a:t>
          </a:r>
          <a:r>
            <a:rPr lang="en-GB" sz="1800" i="0" kern="1200" dirty="0" smtClean="0"/>
            <a:t> </a:t>
          </a:r>
          <a:r>
            <a:rPr lang="en-GB" sz="1800" i="0" kern="1200" dirty="0" err="1" smtClean="0"/>
            <a:t>Perkembangan</a:t>
          </a:r>
          <a:r>
            <a:rPr lang="en-GB" sz="1800" i="0" kern="1200" dirty="0" smtClean="0"/>
            <a:t> </a:t>
          </a:r>
          <a:r>
            <a:rPr lang="en-GB" sz="1800" i="0" kern="1200" dirty="0" err="1" smtClean="0"/>
            <a:t>Komputer</a:t>
          </a:r>
          <a:endParaRPr lang="en-GB" sz="1800" i="0" kern="1200" dirty="0"/>
        </a:p>
      </dsp:txBody>
      <dsp:txXfrm>
        <a:off x="4710295" y="2602279"/>
        <a:ext cx="2994560" cy="944024"/>
      </dsp:txXfrm>
    </dsp:sp>
    <dsp:sp modelId="{100011D5-2AAE-4C91-A707-E3CE914BA9E5}">
      <dsp:nvSpPr>
        <dsp:cNvPr id="0" name=""/>
        <dsp:cNvSpPr/>
      </dsp:nvSpPr>
      <dsp:spPr>
        <a:xfrm>
          <a:off x="4710326" y="3782310"/>
          <a:ext cx="2994529" cy="944024"/>
        </a:xfrm>
        <a:prstGeom prst="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i="0" kern="1200" dirty="0" err="1" smtClean="0"/>
            <a:t>Arsitektur</a:t>
          </a:r>
          <a:r>
            <a:rPr lang="en-GB" sz="1800" i="0" kern="1200" dirty="0" smtClean="0"/>
            <a:t> CPU</a:t>
          </a:r>
          <a:endParaRPr lang="en-GB" sz="1800" i="0" kern="1200" dirty="0"/>
        </a:p>
      </dsp:txBody>
      <dsp:txXfrm>
        <a:off x="4710326" y="3782310"/>
        <a:ext cx="2994529" cy="9440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B1D2FF-A1E0-415F-8639-AE1F08468C19}" type="datetimeFigureOut">
              <a:rPr lang="id-ID" smtClean="0"/>
              <a:pPr/>
              <a:t>17/03/2017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EAB1EE-D887-4755-9236-5BC05D4A612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97459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70A7-D5B8-4942-92B3-1293557D2960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396A-7434-448C-AF34-558353DFE3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365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70A7-D5B8-4942-92B3-1293557D2960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396A-7434-448C-AF34-558353DFE3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08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70A7-D5B8-4942-92B3-1293557D2960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396A-7434-448C-AF34-558353DFE3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804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70A7-D5B8-4942-92B3-1293557D2960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396A-7434-448C-AF34-558353DFE3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263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70A7-D5B8-4942-92B3-1293557D2960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396A-7434-448C-AF34-558353DFE3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32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70A7-D5B8-4942-92B3-1293557D2960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396A-7434-448C-AF34-558353DFE3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904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70A7-D5B8-4942-92B3-1293557D2960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396A-7434-448C-AF34-558353DFE3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7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70A7-D5B8-4942-92B3-1293557D2960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396A-7434-448C-AF34-558353DFE3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31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70A7-D5B8-4942-92B3-1293557D2960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396A-7434-448C-AF34-558353DFE3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63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70A7-D5B8-4942-92B3-1293557D2960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396A-7434-448C-AF34-558353DFE3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520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70A7-D5B8-4942-92B3-1293557D2960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396A-7434-448C-AF34-558353DFE3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96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170A7-D5B8-4942-92B3-1293557D2960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2396A-7434-448C-AF34-558353DFE33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 descr="\\10.1.20.245\Public\TRANSIT JOB MULTIMEDIA\01_MEDIA MENGAJAR COE 2-3\TEMPLATE (PIPIT)\BANNER PPT SMK K13_3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86871"/>
            <a:ext cx="9144000" cy="79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5950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Arts_et_Metiers_Pascaline_dsc03869.jpg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d.wikipedia.org/wiki/ENIAC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DP-1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DM_IBM_S360.jpg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Babbage_Difference_Engine_(1).jpg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 txBox="1">
            <a:spLocks/>
          </p:cNvSpPr>
          <p:nvPr/>
        </p:nvSpPr>
        <p:spPr>
          <a:xfrm>
            <a:off x="2438400" y="304800"/>
            <a:ext cx="6019800" cy="207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sz="4500" b="1" dirty="0">
              <a:solidFill>
                <a:schemeClr val="accent4">
                  <a:lumMod val="50000"/>
                </a:schemeClr>
              </a:solidFill>
              <a:latin typeface="Aharoni" pitchFamily="2" charset="-79"/>
              <a:cs typeface="Aharoni" pitchFamily="2" charset="-79"/>
            </a:endParaRPr>
          </a:p>
          <a:p>
            <a:endParaRPr lang="id-ID" b="1" dirty="0"/>
          </a:p>
          <a:p>
            <a:endParaRPr lang="id-ID" b="1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id-ID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3180" y="5952782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Sumber</a:t>
            </a:r>
            <a:r>
              <a:rPr lang="en-GB" dirty="0" smtClean="0"/>
              <a:t> : </a:t>
            </a:r>
            <a:r>
              <a:rPr lang="id-ID" i="1" dirty="0" smtClean="0"/>
              <a:t>shutterstock.</a:t>
            </a:r>
            <a:r>
              <a:rPr lang="en-GB" i="1" dirty="0" smtClean="0"/>
              <a:t>com</a:t>
            </a:r>
            <a:endParaRPr lang="en-GB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48" r="14698" b="14443"/>
          <a:stretch/>
        </p:blipFill>
        <p:spPr>
          <a:xfrm>
            <a:off x="-3180" y="0"/>
            <a:ext cx="9150360" cy="6093296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2123728" y="476672"/>
            <a:ext cx="7023645" cy="865351"/>
            <a:chOff x="2123728" y="476672"/>
            <a:chExt cx="7023645" cy="865351"/>
          </a:xfrm>
        </p:grpSpPr>
        <p:grpSp>
          <p:nvGrpSpPr>
            <p:cNvPr id="17" name="Group 16"/>
            <p:cNvGrpSpPr/>
            <p:nvPr/>
          </p:nvGrpSpPr>
          <p:grpSpPr>
            <a:xfrm>
              <a:off x="2127100" y="476672"/>
              <a:ext cx="7020273" cy="865351"/>
              <a:chOff x="1822023" y="501497"/>
              <a:chExt cx="7321977" cy="865351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3635896" y="501497"/>
                <a:ext cx="5508104" cy="840526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754637" y="535851"/>
                <a:ext cx="473230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d-ID" sz="2400" b="1" spc="50" dirty="0" smtClean="0"/>
                  <a:t>ORGANISASI DAN ARSITEKTUR KOMPUTER</a:t>
                </a:r>
                <a:endParaRPr lang="en-GB" sz="2800" b="1" i="1" spc="50" dirty="0"/>
              </a:p>
            </p:txBody>
          </p:sp>
          <p:sp>
            <p:nvSpPr>
              <p:cNvPr id="21" name="Pentagon 20"/>
              <p:cNvSpPr/>
              <p:nvPr/>
            </p:nvSpPr>
            <p:spPr>
              <a:xfrm flipH="1">
                <a:off x="1822023" y="501497"/>
                <a:ext cx="1813872" cy="840525"/>
              </a:xfrm>
              <a:prstGeom prst="homePlat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id-ID" b="1" spc="50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3598590" y="501946"/>
                <a:ext cx="72008" cy="840075"/>
              </a:xfrm>
              <a:prstGeom prst="rect">
                <a:avLst/>
              </a:prstGeom>
              <a:gradFill>
                <a:gsLst>
                  <a:gs pos="100000">
                    <a:schemeClr val="accent5">
                      <a:lumMod val="50000"/>
                    </a:schemeClr>
                  </a:gs>
                  <a:gs pos="100000">
                    <a:schemeClr val="accent6">
                      <a:lumMod val="95000"/>
                      <a:lumOff val="5000"/>
                    </a:schemeClr>
                  </a:gs>
                  <a:gs pos="100000">
                    <a:srgbClr val="C00000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18" name="Diamond 17"/>
            <p:cNvSpPr/>
            <p:nvPr/>
          </p:nvSpPr>
          <p:spPr>
            <a:xfrm>
              <a:off x="2123728" y="785823"/>
              <a:ext cx="216024" cy="216024"/>
            </a:xfrm>
            <a:prstGeom prst="diamond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3" name="TextBox 10"/>
          <p:cNvSpPr txBox="1"/>
          <p:nvPr/>
        </p:nvSpPr>
        <p:spPr>
          <a:xfrm>
            <a:off x="2627784" y="552454"/>
            <a:ext cx="109966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spc="50">
                <a:solidFill>
                  <a:schemeClr val="bg1">
                    <a:lumMod val="95000"/>
                  </a:schemeClr>
                </a:solidFill>
              </a:rPr>
              <a:t>BAB </a:t>
            </a:r>
            <a:r>
              <a:rPr lang="en-US" sz="2800" b="1" spc="50" dirty="0">
                <a:solidFill>
                  <a:schemeClr val="bg1">
                    <a:lumMod val="95000"/>
                  </a:schemeClr>
                </a:solidFill>
              </a:rPr>
              <a:t>6</a:t>
            </a:r>
            <a:endParaRPr lang="id-ID" sz="2800" b="1" spc="50" dirty="0">
              <a:solidFill>
                <a:schemeClr val="bg1">
                  <a:lumMod val="95000"/>
                </a:schemeClr>
              </a:solidFill>
            </a:endParaRPr>
          </a:p>
          <a:p>
            <a:endParaRPr lang="id-ID" sz="2800" dirty="0">
              <a:solidFill>
                <a:schemeClr val="bg1">
                  <a:lumMod val="95000"/>
                </a:schemeClr>
              </a:solidFill>
            </a:endParaRPr>
          </a:p>
          <a:p>
            <a:endParaRPr lang="id-ID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4609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2807196" y="472904"/>
            <a:ext cx="5472608" cy="763767"/>
          </a:xfrm>
          <a:prstGeom prst="rect">
            <a:avLst/>
          </a:prstGeom>
          <a:ln>
            <a:solidFill>
              <a:srgbClr val="F499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Aharoni" pitchFamily="2" charset="-79"/>
              </a:rPr>
              <a:t>Sejarah</a:t>
            </a:r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Aharoni" pitchFamily="2" charset="-79"/>
              </a:rPr>
              <a:t> </a:t>
            </a:r>
            <a:r>
              <a:rPr lang="en-US" sz="3600" b="1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Aharoni" pitchFamily="2" charset="-79"/>
              </a:rPr>
              <a:t>Perkembangan</a:t>
            </a:r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Aharoni" pitchFamily="2" charset="-79"/>
              </a:rPr>
              <a:t> </a:t>
            </a:r>
            <a:r>
              <a:rPr lang="en-US" sz="3600" b="1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Aharoni" pitchFamily="2" charset="-79"/>
              </a:rPr>
              <a:t>Komputer</a:t>
            </a:r>
            <a:endParaRPr lang="id-ID" sz="2000" b="1" dirty="0" smtClean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484784"/>
            <a:ext cx="7452220" cy="4320480"/>
          </a:xfrm>
          <a:prstGeom prst="roundRect">
            <a:avLst/>
          </a:prstGeom>
          <a:ln w="38100"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GB" sz="2400" dirty="0" err="1" smtClean="0"/>
              <a:t>Tahap</a:t>
            </a:r>
            <a:r>
              <a:rPr lang="en-GB" sz="2400" dirty="0" smtClean="0"/>
              <a:t> </a:t>
            </a:r>
            <a:r>
              <a:rPr lang="en-GB" sz="2400" dirty="0" err="1" smtClean="0"/>
              <a:t>perkembangan</a:t>
            </a:r>
            <a:r>
              <a:rPr lang="en-GB" sz="2400" dirty="0" smtClean="0"/>
              <a:t> </a:t>
            </a:r>
            <a:r>
              <a:rPr lang="en-GB" sz="2400" dirty="0" err="1" smtClean="0"/>
              <a:t>komputer</a:t>
            </a:r>
            <a:r>
              <a:rPr lang="en-GB" sz="2400" dirty="0" smtClean="0"/>
              <a:t> </a:t>
            </a:r>
            <a:r>
              <a:rPr lang="en-GB" sz="2400" dirty="0" err="1" smtClean="0"/>
              <a:t>dibagi</a:t>
            </a:r>
            <a:r>
              <a:rPr lang="en-GB" sz="2400" dirty="0" smtClean="0"/>
              <a:t> </a:t>
            </a:r>
            <a:r>
              <a:rPr lang="en-GB" sz="2400" dirty="0" err="1" smtClean="0"/>
              <a:t>menjadi</a:t>
            </a:r>
            <a:r>
              <a:rPr lang="en-GB" sz="2400" dirty="0" smtClean="0"/>
              <a:t> </a:t>
            </a:r>
            <a:r>
              <a:rPr lang="en-GB" sz="2400" dirty="0" err="1" smtClean="0"/>
              <a:t>empat</a:t>
            </a:r>
            <a:r>
              <a:rPr lang="en-GB" sz="2400" dirty="0" smtClean="0"/>
              <a:t> </a:t>
            </a:r>
            <a:r>
              <a:rPr lang="en-GB" sz="2400" dirty="0" err="1" smtClean="0"/>
              <a:t>evolusi</a:t>
            </a:r>
            <a:r>
              <a:rPr lang="en-GB" sz="2400" dirty="0" smtClean="0"/>
              <a:t>, </a:t>
            </a:r>
            <a:r>
              <a:rPr lang="en-GB" sz="2400" dirty="0" err="1" smtClean="0"/>
              <a:t>yaitu</a:t>
            </a:r>
            <a:r>
              <a:rPr lang="en-GB" sz="2400" dirty="0" smtClean="0"/>
              <a:t> </a:t>
            </a:r>
            <a:r>
              <a:rPr lang="en-GB" sz="2400" dirty="0" err="1" smtClean="0"/>
              <a:t>sebagai</a:t>
            </a:r>
            <a:r>
              <a:rPr lang="en-GB" sz="2400" dirty="0" smtClean="0"/>
              <a:t> </a:t>
            </a:r>
            <a:r>
              <a:rPr lang="en-GB" sz="2400" dirty="0" err="1" smtClean="0"/>
              <a:t>berikut</a:t>
            </a:r>
            <a:r>
              <a:rPr lang="en-GB" sz="2400" dirty="0" smtClean="0"/>
              <a:t> 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sz="2400" dirty="0" err="1" smtClean="0">
                <a:solidFill>
                  <a:schemeClr val="tx1"/>
                </a:solidFill>
              </a:rPr>
              <a:t>Tahap</a:t>
            </a:r>
            <a:r>
              <a:rPr lang="en-GB" sz="2400" dirty="0" smtClean="0">
                <a:solidFill>
                  <a:schemeClr val="tx1"/>
                </a:solidFill>
              </a:rPr>
              <a:t> manual</a:t>
            </a:r>
          </a:p>
          <a:p>
            <a:pPr marL="542925" indent="0" algn="just">
              <a:buNone/>
            </a:pPr>
            <a:r>
              <a:rPr lang="en-US" sz="2400" dirty="0">
                <a:solidFill>
                  <a:schemeClr val="tx1"/>
                </a:solidFill>
              </a:rPr>
              <a:t>Proses </a:t>
            </a:r>
            <a:r>
              <a:rPr lang="en-US" sz="2400" dirty="0" err="1">
                <a:solidFill>
                  <a:schemeClr val="tx1"/>
                </a:solidFill>
              </a:rPr>
              <a:t>penghitungan</a:t>
            </a:r>
            <a:r>
              <a:rPr lang="en-US" sz="2400" dirty="0">
                <a:solidFill>
                  <a:schemeClr val="tx1"/>
                </a:solidFill>
              </a:rPr>
              <a:t> yang </a:t>
            </a:r>
            <a:r>
              <a:rPr lang="en-US" sz="2400" dirty="0" err="1">
                <a:solidFill>
                  <a:schemeClr val="tx1"/>
                </a:solidFill>
              </a:rPr>
              <a:t>masih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menggunakan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metode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bantuan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jari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tanah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liat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dan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i="1" dirty="0" err="1">
                <a:solidFill>
                  <a:schemeClr val="tx1"/>
                </a:solidFill>
              </a:rPr>
              <a:t>abascus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  <a:endParaRPr lang="en-GB" sz="2400" dirty="0" smtClean="0">
              <a:solidFill>
                <a:schemeClr val="tx1"/>
              </a:solidFill>
            </a:endParaRPr>
          </a:p>
          <a:p>
            <a:pPr marL="514350" indent="-514350" algn="just">
              <a:buFont typeface="+mj-lt"/>
              <a:buAutoNum type="arabicPeriod" startAt="2"/>
            </a:pPr>
            <a:r>
              <a:rPr lang="en-GB" sz="2400" dirty="0" err="1" smtClean="0">
                <a:solidFill>
                  <a:schemeClr val="tx1"/>
                </a:solidFill>
              </a:rPr>
              <a:t>Tahap</a:t>
            </a:r>
            <a:r>
              <a:rPr lang="en-GB" sz="2400" dirty="0" smtClean="0">
                <a:solidFill>
                  <a:schemeClr val="tx1"/>
                </a:solidFill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</a:rPr>
              <a:t>mekanis</a:t>
            </a:r>
            <a:endParaRPr lang="en-GB" sz="2400" dirty="0" smtClean="0">
              <a:solidFill>
                <a:schemeClr val="tx1"/>
              </a:solidFill>
            </a:endParaRPr>
          </a:p>
          <a:p>
            <a:pPr marL="542925" indent="0" algn="just">
              <a:buNone/>
              <a:tabLst>
                <a:tab pos="357188" algn="l"/>
              </a:tabLst>
            </a:pPr>
            <a:r>
              <a:rPr lang="en-GB" sz="2400" dirty="0" smtClean="0">
                <a:solidFill>
                  <a:schemeClr val="tx1"/>
                </a:solidFill>
              </a:rPr>
              <a:t>Era </a:t>
            </a:r>
            <a:r>
              <a:rPr lang="en-GB" sz="2400" dirty="0" err="1" smtClean="0">
                <a:solidFill>
                  <a:schemeClr val="tx1"/>
                </a:solidFill>
              </a:rPr>
              <a:t>penghitungan</a:t>
            </a:r>
            <a:r>
              <a:rPr lang="en-GB" sz="2400" dirty="0" smtClean="0">
                <a:solidFill>
                  <a:schemeClr val="tx1"/>
                </a:solidFill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</a:rPr>
              <a:t>dengan</a:t>
            </a:r>
            <a:r>
              <a:rPr lang="en-GB" sz="2400" dirty="0" smtClean="0">
                <a:solidFill>
                  <a:schemeClr val="tx1"/>
                </a:solidFill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</a:rPr>
              <a:t>bantuan</a:t>
            </a:r>
            <a:r>
              <a:rPr lang="en-GB" sz="2400" dirty="0" smtClean="0">
                <a:solidFill>
                  <a:schemeClr val="tx1"/>
                </a:solidFill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</a:rPr>
              <a:t>alat</a:t>
            </a:r>
            <a:r>
              <a:rPr lang="en-GB" sz="2400" dirty="0" smtClean="0">
                <a:solidFill>
                  <a:schemeClr val="tx1"/>
                </a:solidFill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</a:rPr>
              <a:t>mekanis</a:t>
            </a:r>
            <a:r>
              <a:rPr lang="en-GB" sz="2400" dirty="0" smtClean="0">
                <a:solidFill>
                  <a:schemeClr val="tx1"/>
                </a:solidFill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</a:rPr>
              <a:t>seperti</a:t>
            </a:r>
            <a:r>
              <a:rPr lang="en-GB" sz="2400" dirty="0" smtClean="0">
                <a:solidFill>
                  <a:schemeClr val="tx1"/>
                </a:solidFill>
              </a:rPr>
              <a:t> </a:t>
            </a:r>
            <a:r>
              <a:rPr lang="en-GB" sz="2400" i="1" dirty="0" smtClean="0">
                <a:solidFill>
                  <a:schemeClr val="tx1"/>
                </a:solidFill>
              </a:rPr>
              <a:t>The </a:t>
            </a:r>
            <a:r>
              <a:rPr lang="en-GB" sz="2400" i="1" dirty="0" err="1" smtClean="0">
                <a:solidFill>
                  <a:schemeClr val="tx1"/>
                </a:solidFill>
              </a:rPr>
              <a:t>Pascaline</a:t>
            </a:r>
            <a:r>
              <a:rPr lang="en-GB" sz="2400" i="1" dirty="0" smtClean="0">
                <a:solidFill>
                  <a:schemeClr val="tx1"/>
                </a:solidFill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</a:rPr>
              <a:t>buatan</a:t>
            </a:r>
            <a:r>
              <a:rPr lang="en-GB" sz="2400" dirty="0" smtClean="0">
                <a:solidFill>
                  <a:schemeClr val="tx1"/>
                </a:solidFill>
              </a:rPr>
              <a:t> </a:t>
            </a:r>
            <a:r>
              <a:rPr lang="en-GB" sz="2400" b="1" dirty="0" smtClean="0">
                <a:solidFill>
                  <a:schemeClr val="tx1"/>
                </a:solidFill>
              </a:rPr>
              <a:t>Blaise Pascal</a:t>
            </a:r>
            <a:r>
              <a:rPr lang="en-GB" sz="2400" dirty="0" smtClean="0">
                <a:solidFill>
                  <a:schemeClr val="tx1"/>
                </a:solidFill>
              </a:rPr>
              <a:t>, </a:t>
            </a:r>
            <a:r>
              <a:rPr lang="en-GB" sz="2400" i="1" dirty="0" smtClean="0">
                <a:solidFill>
                  <a:schemeClr val="tx1"/>
                </a:solidFill>
              </a:rPr>
              <a:t>Logic Demonstrator</a:t>
            </a:r>
            <a:r>
              <a:rPr lang="en-GB" sz="2400" dirty="0" smtClean="0">
                <a:solidFill>
                  <a:schemeClr val="tx1"/>
                </a:solidFill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</a:rPr>
              <a:t>buatan</a:t>
            </a:r>
            <a:r>
              <a:rPr lang="en-GB" sz="2400" dirty="0" smtClean="0">
                <a:solidFill>
                  <a:schemeClr val="tx1"/>
                </a:solidFill>
              </a:rPr>
              <a:t> </a:t>
            </a:r>
            <a:r>
              <a:rPr lang="en-GB" sz="2400" b="1" dirty="0" smtClean="0">
                <a:solidFill>
                  <a:schemeClr val="tx1"/>
                </a:solidFill>
              </a:rPr>
              <a:t>Charles Mahon</a:t>
            </a:r>
            <a:r>
              <a:rPr lang="en-GB" sz="2400" dirty="0" smtClean="0">
                <a:solidFill>
                  <a:schemeClr val="tx1"/>
                </a:solidFill>
              </a:rPr>
              <a:t>, </a:t>
            </a:r>
            <a:r>
              <a:rPr lang="en-GB" sz="2400" dirty="0" err="1" smtClean="0">
                <a:solidFill>
                  <a:schemeClr val="tx1"/>
                </a:solidFill>
              </a:rPr>
              <a:t>dan</a:t>
            </a:r>
            <a:r>
              <a:rPr lang="en-GB" sz="2400" dirty="0" smtClean="0">
                <a:solidFill>
                  <a:schemeClr val="tx1"/>
                </a:solidFill>
              </a:rPr>
              <a:t> </a:t>
            </a:r>
            <a:r>
              <a:rPr lang="en-GB" sz="2400" i="1" dirty="0" smtClean="0">
                <a:solidFill>
                  <a:schemeClr val="tx1"/>
                </a:solidFill>
              </a:rPr>
              <a:t>Babbage’s Analytical Engine</a:t>
            </a:r>
            <a:r>
              <a:rPr lang="en-GB" sz="2400" dirty="0" smtClean="0">
                <a:solidFill>
                  <a:schemeClr val="tx1"/>
                </a:solidFill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</a:rPr>
              <a:t>buatan</a:t>
            </a:r>
            <a:r>
              <a:rPr lang="en-GB" sz="2400" dirty="0" smtClean="0">
                <a:solidFill>
                  <a:schemeClr val="tx1"/>
                </a:solidFill>
              </a:rPr>
              <a:t> </a:t>
            </a:r>
            <a:r>
              <a:rPr lang="en-GB" sz="2400" b="1" dirty="0" smtClean="0">
                <a:solidFill>
                  <a:schemeClr val="tx1"/>
                </a:solidFill>
              </a:rPr>
              <a:t>Charles Babbage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1611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43" y="1313319"/>
            <a:ext cx="7728514" cy="42313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55876" y="5445224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err="1" smtClean="0"/>
              <a:t>Mesin</a:t>
            </a:r>
            <a:r>
              <a:rPr lang="en-GB" sz="2400" b="1" dirty="0" smtClean="0"/>
              <a:t> Pascal</a:t>
            </a:r>
            <a:endParaRPr lang="en-GB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907704" y="609329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Sumber</a:t>
            </a:r>
            <a:r>
              <a:rPr lang="en-GB" dirty="0" smtClean="0"/>
              <a:t> : </a:t>
            </a:r>
            <a:r>
              <a:rPr lang="en-GB" i="1" dirty="0" smtClean="0">
                <a:hlinkClick r:id="rId3"/>
              </a:rPr>
              <a:t>commons.</a:t>
            </a:r>
            <a:r>
              <a:rPr lang="id-ID" i="1" dirty="0">
                <a:hlinkClick r:id="rId3"/>
              </a:rPr>
              <a:t>w</a:t>
            </a:r>
            <a:r>
              <a:rPr lang="en-GB" i="1" dirty="0" smtClean="0">
                <a:hlinkClick r:id="rId3"/>
              </a:rPr>
              <a:t>ikimedia.org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82068522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2627784" y="476672"/>
            <a:ext cx="5472608" cy="763767"/>
          </a:xfrm>
          <a:prstGeom prst="rect">
            <a:avLst/>
          </a:prstGeom>
          <a:ln>
            <a:solidFill>
              <a:srgbClr val="F499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Aharoni" pitchFamily="2" charset="-79"/>
              </a:rPr>
              <a:t>Sejarah</a:t>
            </a:r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Aharoni" pitchFamily="2" charset="-79"/>
              </a:rPr>
              <a:t> </a:t>
            </a:r>
            <a:r>
              <a:rPr lang="en-US" sz="3600" b="1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Aharoni" pitchFamily="2" charset="-79"/>
              </a:rPr>
              <a:t>Perkembangan</a:t>
            </a:r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Aharoni" pitchFamily="2" charset="-79"/>
              </a:rPr>
              <a:t> </a:t>
            </a:r>
            <a:r>
              <a:rPr lang="en-US" sz="3600" b="1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Aharoni" pitchFamily="2" charset="-79"/>
              </a:rPr>
              <a:t>Komputer</a:t>
            </a:r>
            <a:endParaRPr lang="id-ID" sz="2000" b="1" dirty="0" smtClean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6996" y="1484784"/>
            <a:ext cx="7093396" cy="4536504"/>
          </a:xfrm>
          <a:prstGeom prst="roundRect">
            <a:avLst/>
          </a:prstGeom>
          <a:ln w="38100"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514350" indent="-514350" algn="just">
              <a:buFont typeface="+mj-lt"/>
              <a:buAutoNum type="arabicPeriod" startAt="3"/>
            </a:pPr>
            <a:r>
              <a:rPr lang="en-GB" sz="2400" dirty="0" err="1" smtClean="0">
                <a:solidFill>
                  <a:schemeClr val="tx1"/>
                </a:solidFill>
              </a:rPr>
              <a:t>Tahap</a:t>
            </a:r>
            <a:r>
              <a:rPr lang="en-GB" sz="2400" dirty="0" smtClean="0">
                <a:solidFill>
                  <a:schemeClr val="tx1"/>
                </a:solidFill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</a:rPr>
              <a:t>mekanik-elektronik</a:t>
            </a:r>
            <a:endParaRPr lang="en-GB" sz="2400" dirty="0" smtClean="0">
              <a:solidFill>
                <a:schemeClr val="tx1"/>
              </a:solidFill>
            </a:endParaRPr>
          </a:p>
          <a:p>
            <a:pPr marL="542925" indent="0" algn="just">
              <a:buNone/>
            </a:pPr>
            <a:r>
              <a:rPr lang="en-GB" sz="2400" dirty="0" err="1" smtClean="0">
                <a:solidFill>
                  <a:schemeClr val="tx1"/>
                </a:solidFill>
              </a:rPr>
              <a:t>Tahap</a:t>
            </a:r>
            <a:r>
              <a:rPr lang="en-GB" sz="2400" dirty="0" smtClean="0">
                <a:solidFill>
                  <a:schemeClr val="tx1"/>
                </a:solidFill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</a:rPr>
              <a:t>ini</a:t>
            </a:r>
            <a:r>
              <a:rPr lang="en-GB" sz="2400" dirty="0" smtClean="0">
                <a:solidFill>
                  <a:schemeClr val="tx1"/>
                </a:solidFill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</a:rPr>
              <a:t>sudah</a:t>
            </a:r>
            <a:r>
              <a:rPr lang="en-GB" sz="2400" dirty="0" smtClean="0">
                <a:solidFill>
                  <a:schemeClr val="tx1"/>
                </a:solidFill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</a:rPr>
              <a:t>memadukan</a:t>
            </a:r>
            <a:r>
              <a:rPr lang="en-GB" sz="2400" dirty="0" smtClean="0">
                <a:solidFill>
                  <a:schemeClr val="tx1"/>
                </a:solidFill>
              </a:rPr>
              <a:t> model </a:t>
            </a:r>
            <a:r>
              <a:rPr lang="en-GB" sz="2400" dirty="0" err="1" smtClean="0">
                <a:solidFill>
                  <a:schemeClr val="tx1"/>
                </a:solidFill>
              </a:rPr>
              <a:t>mekanis</a:t>
            </a:r>
            <a:r>
              <a:rPr lang="en-GB" sz="2400" dirty="0" smtClean="0">
                <a:solidFill>
                  <a:schemeClr val="tx1"/>
                </a:solidFill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</a:rPr>
              <a:t>dan</a:t>
            </a:r>
            <a:r>
              <a:rPr lang="en-GB" sz="2400" dirty="0" smtClean="0">
                <a:solidFill>
                  <a:schemeClr val="tx1"/>
                </a:solidFill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</a:rPr>
              <a:t>konsep</a:t>
            </a:r>
            <a:r>
              <a:rPr lang="en-GB" sz="2400" dirty="0" smtClean="0">
                <a:solidFill>
                  <a:schemeClr val="tx1"/>
                </a:solidFill>
              </a:rPr>
              <a:t> semi </a:t>
            </a:r>
            <a:r>
              <a:rPr lang="en-GB" sz="2400" dirty="0" err="1" smtClean="0">
                <a:solidFill>
                  <a:schemeClr val="tx1"/>
                </a:solidFill>
              </a:rPr>
              <a:t>elektronik</a:t>
            </a:r>
            <a:r>
              <a:rPr lang="en-GB" sz="2400" dirty="0" smtClean="0">
                <a:solidFill>
                  <a:schemeClr val="tx1"/>
                </a:solidFill>
              </a:rPr>
              <a:t>. Salah </a:t>
            </a:r>
            <a:r>
              <a:rPr lang="en-GB" sz="2400" dirty="0" err="1" smtClean="0">
                <a:solidFill>
                  <a:schemeClr val="tx1"/>
                </a:solidFill>
              </a:rPr>
              <a:t>satu</a:t>
            </a:r>
            <a:r>
              <a:rPr lang="en-GB" sz="2400" dirty="0" smtClean="0">
                <a:solidFill>
                  <a:schemeClr val="tx1"/>
                </a:solidFill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</a:rPr>
              <a:t>contohnya</a:t>
            </a:r>
            <a:r>
              <a:rPr lang="en-GB" sz="2400" dirty="0" smtClean="0">
                <a:solidFill>
                  <a:schemeClr val="tx1"/>
                </a:solidFill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</a:rPr>
              <a:t>adalah</a:t>
            </a:r>
            <a:r>
              <a:rPr lang="en-GB" sz="2400" dirty="0" smtClean="0">
                <a:solidFill>
                  <a:schemeClr val="tx1"/>
                </a:solidFill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</a:rPr>
              <a:t>mesin</a:t>
            </a:r>
            <a:r>
              <a:rPr lang="en-GB" sz="2400" dirty="0" smtClean="0">
                <a:solidFill>
                  <a:schemeClr val="tx1"/>
                </a:solidFill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</a:rPr>
              <a:t>tabulasi</a:t>
            </a:r>
            <a:r>
              <a:rPr lang="en-GB" sz="2400" dirty="0" smtClean="0">
                <a:solidFill>
                  <a:schemeClr val="tx1"/>
                </a:solidFill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</a:rPr>
              <a:t>kartu</a:t>
            </a:r>
            <a:r>
              <a:rPr lang="en-GB" sz="2400" dirty="0" smtClean="0">
                <a:solidFill>
                  <a:schemeClr val="tx1"/>
                </a:solidFill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</a:rPr>
              <a:t>plong</a:t>
            </a:r>
            <a:r>
              <a:rPr lang="en-GB" sz="2400" dirty="0" smtClean="0">
                <a:solidFill>
                  <a:schemeClr val="tx1"/>
                </a:solidFill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</a:rPr>
              <a:t>buatan</a:t>
            </a:r>
            <a:r>
              <a:rPr lang="en-GB" sz="2400" dirty="0" smtClean="0">
                <a:solidFill>
                  <a:schemeClr val="tx1"/>
                </a:solidFill>
              </a:rPr>
              <a:t> </a:t>
            </a:r>
            <a:r>
              <a:rPr lang="en-GB" sz="2400" b="1" dirty="0" err="1" smtClean="0">
                <a:solidFill>
                  <a:schemeClr val="tx1"/>
                </a:solidFill>
              </a:rPr>
              <a:t>Dr.</a:t>
            </a:r>
            <a:r>
              <a:rPr lang="en-GB" sz="2400" b="1" dirty="0" smtClean="0">
                <a:solidFill>
                  <a:schemeClr val="tx1"/>
                </a:solidFill>
              </a:rPr>
              <a:t> Herman </a:t>
            </a:r>
            <a:r>
              <a:rPr lang="en-GB" sz="2400" b="1" dirty="0" err="1" smtClean="0">
                <a:solidFill>
                  <a:schemeClr val="tx1"/>
                </a:solidFill>
              </a:rPr>
              <a:t>Holerith</a:t>
            </a:r>
            <a:r>
              <a:rPr lang="en-GB" sz="2400" dirty="0" smtClean="0">
                <a:solidFill>
                  <a:schemeClr val="tx1"/>
                </a:solidFill>
              </a:rPr>
              <a:t>.</a:t>
            </a:r>
          </a:p>
          <a:p>
            <a:pPr marL="514350" indent="-514350" algn="just">
              <a:buFont typeface="+mj-lt"/>
              <a:buAutoNum type="arabicPeriod" startAt="4"/>
            </a:pPr>
            <a:r>
              <a:rPr lang="en-GB" sz="2400" dirty="0" err="1" smtClean="0">
                <a:solidFill>
                  <a:schemeClr val="tx1"/>
                </a:solidFill>
              </a:rPr>
              <a:t>Tahap</a:t>
            </a:r>
            <a:r>
              <a:rPr lang="en-GB" sz="2400" dirty="0" smtClean="0">
                <a:solidFill>
                  <a:schemeClr val="tx1"/>
                </a:solidFill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</a:rPr>
              <a:t>Elektronik</a:t>
            </a:r>
            <a:endParaRPr lang="en-GB" sz="2400" dirty="0" smtClean="0">
              <a:solidFill>
                <a:schemeClr val="tx1"/>
              </a:solidFill>
            </a:endParaRPr>
          </a:p>
          <a:p>
            <a:pPr marL="542925" indent="0" algn="just">
              <a:buNone/>
              <a:tabLst>
                <a:tab pos="357188" algn="l"/>
              </a:tabLst>
            </a:pPr>
            <a:r>
              <a:rPr lang="en-GB" sz="2400" dirty="0" smtClean="0">
                <a:solidFill>
                  <a:schemeClr val="tx1"/>
                </a:solidFill>
              </a:rPr>
              <a:t>Era </a:t>
            </a:r>
            <a:r>
              <a:rPr lang="en-GB" sz="2400" dirty="0" err="1" smtClean="0">
                <a:solidFill>
                  <a:schemeClr val="tx1"/>
                </a:solidFill>
              </a:rPr>
              <a:t>ini</a:t>
            </a:r>
            <a:r>
              <a:rPr lang="en-GB" sz="2400" dirty="0" smtClean="0">
                <a:solidFill>
                  <a:schemeClr val="tx1"/>
                </a:solidFill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</a:rPr>
              <a:t>dimulai</a:t>
            </a:r>
            <a:r>
              <a:rPr lang="en-GB" sz="2400" dirty="0" smtClean="0">
                <a:solidFill>
                  <a:schemeClr val="tx1"/>
                </a:solidFill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</a:rPr>
              <a:t>pada</a:t>
            </a:r>
            <a:r>
              <a:rPr lang="en-GB" sz="2400" dirty="0" smtClean="0">
                <a:solidFill>
                  <a:schemeClr val="tx1"/>
                </a:solidFill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</a:rPr>
              <a:t>dengan</a:t>
            </a:r>
            <a:r>
              <a:rPr lang="en-GB" sz="2400" dirty="0" smtClean="0">
                <a:solidFill>
                  <a:schemeClr val="tx1"/>
                </a:solidFill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</a:rPr>
              <a:t>dibuatnya</a:t>
            </a:r>
            <a:r>
              <a:rPr lang="en-GB" sz="2400" dirty="0" smtClean="0">
                <a:solidFill>
                  <a:schemeClr val="tx1"/>
                </a:solidFill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</a:rPr>
              <a:t>komputer</a:t>
            </a:r>
            <a:r>
              <a:rPr lang="en-GB" sz="2400" dirty="0" smtClean="0">
                <a:solidFill>
                  <a:schemeClr val="tx1"/>
                </a:solidFill>
              </a:rPr>
              <a:t> </a:t>
            </a:r>
            <a:r>
              <a:rPr lang="en-GB" sz="2400" b="1" dirty="0" smtClean="0">
                <a:solidFill>
                  <a:schemeClr val="tx1"/>
                </a:solidFill>
              </a:rPr>
              <a:t>ABC</a:t>
            </a:r>
            <a:r>
              <a:rPr lang="en-GB" sz="2400" dirty="0" smtClean="0">
                <a:solidFill>
                  <a:schemeClr val="tx1"/>
                </a:solidFill>
              </a:rPr>
              <a:t> (</a:t>
            </a:r>
            <a:r>
              <a:rPr lang="en-GB" sz="2400" i="1" dirty="0" err="1" smtClean="0">
                <a:solidFill>
                  <a:schemeClr val="tx1"/>
                </a:solidFill>
              </a:rPr>
              <a:t>Atanasoff</a:t>
            </a:r>
            <a:r>
              <a:rPr lang="en-GB" sz="2400" i="1" dirty="0" smtClean="0">
                <a:solidFill>
                  <a:schemeClr val="tx1"/>
                </a:solidFill>
              </a:rPr>
              <a:t>-Berry Computer</a:t>
            </a:r>
            <a:r>
              <a:rPr lang="en-GB" sz="2400" dirty="0" smtClean="0">
                <a:solidFill>
                  <a:schemeClr val="tx1"/>
                </a:solidFill>
              </a:rPr>
              <a:t>) </a:t>
            </a:r>
            <a:r>
              <a:rPr lang="en-GB" sz="2400" dirty="0" err="1" smtClean="0">
                <a:solidFill>
                  <a:schemeClr val="tx1"/>
                </a:solidFill>
              </a:rPr>
              <a:t>buatan</a:t>
            </a:r>
            <a:r>
              <a:rPr lang="en-GB" sz="2400" dirty="0" smtClean="0">
                <a:solidFill>
                  <a:schemeClr val="tx1"/>
                </a:solidFill>
              </a:rPr>
              <a:t> </a:t>
            </a:r>
            <a:r>
              <a:rPr lang="en-GB" sz="2400" b="1" dirty="0" smtClean="0">
                <a:solidFill>
                  <a:schemeClr val="tx1"/>
                </a:solidFill>
              </a:rPr>
              <a:t>John V. </a:t>
            </a:r>
            <a:r>
              <a:rPr lang="en-GB" sz="2400" b="1" dirty="0" err="1" smtClean="0">
                <a:solidFill>
                  <a:schemeClr val="tx1"/>
                </a:solidFill>
              </a:rPr>
              <a:t>Atanasoff</a:t>
            </a:r>
            <a:r>
              <a:rPr lang="en-GB" sz="2400" b="1" dirty="0" smtClean="0">
                <a:solidFill>
                  <a:schemeClr val="tx1"/>
                </a:solidFill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</a:rPr>
              <a:t>dan</a:t>
            </a:r>
            <a:r>
              <a:rPr lang="en-GB" sz="2400" dirty="0" smtClean="0">
                <a:solidFill>
                  <a:schemeClr val="tx1"/>
                </a:solidFill>
              </a:rPr>
              <a:t> </a:t>
            </a:r>
            <a:r>
              <a:rPr lang="en-GB" sz="2400" b="1" dirty="0" smtClean="0">
                <a:solidFill>
                  <a:schemeClr val="tx1"/>
                </a:solidFill>
              </a:rPr>
              <a:t>Clifford Berry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 smtClean="0">
                <a:solidFill>
                  <a:schemeClr val="tx1"/>
                </a:solidFill>
              </a:rPr>
              <a:t>yang </a:t>
            </a:r>
            <a:r>
              <a:rPr lang="en-GB" sz="2400" dirty="0" err="1" smtClean="0">
                <a:solidFill>
                  <a:schemeClr val="tx1"/>
                </a:solidFill>
              </a:rPr>
              <a:t>menggunakan</a:t>
            </a:r>
            <a:r>
              <a:rPr lang="en-GB" sz="2400" dirty="0" smtClean="0">
                <a:solidFill>
                  <a:schemeClr val="tx1"/>
                </a:solidFill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</a:rPr>
              <a:t>tabung</a:t>
            </a:r>
            <a:r>
              <a:rPr lang="en-GB" sz="2400" dirty="0" smtClean="0">
                <a:solidFill>
                  <a:schemeClr val="tx1"/>
                </a:solidFill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</a:rPr>
              <a:t>hampa</a:t>
            </a:r>
            <a:r>
              <a:rPr lang="en-GB" sz="2400" dirty="0" smtClean="0">
                <a:solidFill>
                  <a:schemeClr val="tx1"/>
                </a:solidFill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</a:rPr>
              <a:t>udara</a:t>
            </a:r>
            <a:r>
              <a:rPr lang="en-GB" sz="2400" dirty="0" smtClean="0">
                <a:solidFill>
                  <a:schemeClr val="tx1"/>
                </a:solidFill>
              </a:rPr>
              <a:t>. </a:t>
            </a:r>
            <a:r>
              <a:rPr lang="en-GB" sz="2400" dirty="0" err="1" smtClean="0">
                <a:solidFill>
                  <a:schemeClr val="tx1"/>
                </a:solidFill>
              </a:rPr>
              <a:t>Kemudian</a:t>
            </a:r>
            <a:r>
              <a:rPr lang="en-GB" sz="2400" dirty="0" smtClean="0">
                <a:solidFill>
                  <a:schemeClr val="tx1"/>
                </a:solidFill>
              </a:rPr>
              <a:t>, </a:t>
            </a:r>
            <a:r>
              <a:rPr lang="en-GB" sz="2400" dirty="0" err="1" smtClean="0">
                <a:solidFill>
                  <a:schemeClr val="tx1"/>
                </a:solidFill>
              </a:rPr>
              <a:t>mesin</a:t>
            </a:r>
            <a:r>
              <a:rPr lang="en-GB" sz="2400" dirty="0" smtClean="0">
                <a:solidFill>
                  <a:schemeClr val="tx1"/>
                </a:solidFill>
              </a:rPr>
              <a:t> </a:t>
            </a:r>
            <a:r>
              <a:rPr lang="en-GB" sz="2400" b="1" dirty="0" smtClean="0">
                <a:solidFill>
                  <a:schemeClr val="tx1"/>
                </a:solidFill>
              </a:rPr>
              <a:t>MARK I </a:t>
            </a:r>
            <a:r>
              <a:rPr lang="en-GB" sz="2400" dirty="0" err="1" smtClean="0">
                <a:solidFill>
                  <a:schemeClr val="tx1"/>
                </a:solidFill>
              </a:rPr>
              <a:t>sebagai</a:t>
            </a:r>
            <a:r>
              <a:rPr lang="en-GB" sz="2400" dirty="0" smtClean="0">
                <a:solidFill>
                  <a:schemeClr val="tx1"/>
                </a:solidFill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</a:rPr>
              <a:t>komputer</a:t>
            </a:r>
            <a:r>
              <a:rPr lang="en-GB" sz="2400" dirty="0" smtClean="0">
                <a:solidFill>
                  <a:schemeClr val="tx1"/>
                </a:solidFill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</a:rPr>
              <a:t>generasi</a:t>
            </a:r>
            <a:r>
              <a:rPr lang="en-GB" sz="2400" dirty="0" smtClean="0">
                <a:solidFill>
                  <a:schemeClr val="tx1"/>
                </a:solidFill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</a:rPr>
              <a:t>pertama</a:t>
            </a:r>
            <a:r>
              <a:rPr lang="en-GB" sz="2400" dirty="0" smtClean="0">
                <a:solidFill>
                  <a:schemeClr val="tx1"/>
                </a:solidFill>
              </a:rPr>
              <a:t> yang </a:t>
            </a:r>
            <a:r>
              <a:rPr lang="en-GB" sz="2400" dirty="0" err="1" smtClean="0">
                <a:solidFill>
                  <a:schemeClr val="tx1"/>
                </a:solidFill>
              </a:rPr>
              <a:t>diciptakan</a:t>
            </a:r>
            <a:r>
              <a:rPr lang="en-GB" sz="2400" dirty="0" smtClean="0">
                <a:solidFill>
                  <a:schemeClr val="tx1"/>
                </a:solidFill>
              </a:rPr>
              <a:t> </a:t>
            </a:r>
            <a:r>
              <a:rPr lang="en-GB" sz="2400" b="1" dirty="0" smtClean="0">
                <a:solidFill>
                  <a:schemeClr val="tx1"/>
                </a:solidFill>
              </a:rPr>
              <a:t>Howard Aiken</a:t>
            </a:r>
            <a:r>
              <a:rPr lang="en-GB" sz="2400" dirty="0" smtClean="0">
                <a:solidFill>
                  <a:schemeClr val="tx1"/>
                </a:solidFill>
              </a:rPr>
              <a:t>.</a:t>
            </a:r>
            <a:endParaRPr lang="en-GB" sz="2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5443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2123728" y="491345"/>
            <a:ext cx="5400600" cy="69175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 smtClean="0">
                <a:solidFill>
                  <a:schemeClr val="tx1"/>
                </a:solidFill>
                <a:latin typeface="+mj-lt"/>
                <a:cs typeface="Aharoni" pitchFamily="2" charset="-79"/>
              </a:rPr>
              <a:t>Tahap</a:t>
            </a:r>
            <a:r>
              <a:rPr lang="en-US" sz="2800" dirty="0" smtClean="0">
                <a:solidFill>
                  <a:schemeClr val="tx1"/>
                </a:solidFill>
                <a:latin typeface="+mj-lt"/>
                <a:cs typeface="Aharoni" pitchFamily="2" charset="-79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  <a:cs typeface="Aharoni" pitchFamily="2" charset="-79"/>
              </a:rPr>
              <a:t>Elektronik</a:t>
            </a:r>
            <a:endParaRPr lang="id-ID" sz="1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3635896" y="1340768"/>
            <a:ext cx="4824536" cy="4464496"/>
          </a:xfrm>
          <a:prstGeom prst="snip2DiagRect">
            <a:avLst/>
          </a:prstGeom>
          <a:ln w="38100">
            <a:solidFill>
              <a:srgbClr val="FFC000"/>
            </a:solidFill>
            <a:prstDash val="dash"/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n-GB" sz="2000" dirty="0" err="1" smtClean="0"/>
              <a:t>Komputer</a:t>
            </a:r>
            <a:r>
              <a:rPr lang="en-GB" sz="2000" dirty="0" smtClean="0"/>
              <a:t> </a:t>
            </a:r>
            <a:r>
              <a:rPr lang="en-GB" sz="2000" dirty="0" err="1" smtClean="0"/>
              <a:t>elektronik</a:t>
            </a:r>
            <a:r>
              <a:rPr lang="en-GB" sz="2000" dirty="0" smtClean="0"/>
              <a:t> </a:t>
            </a:r>
            <a:r>
              <a:rPr lang="en-GB" sz="2000" dirty="0" err="1" smtClean="0"/>
              <a:t>dapat</a:t>
            </a:r>
            <a:r>
              <a:rPr lang="en-GB" sz="2000" dirty="0" smtClean="0"/>
              <a:t> </a:t>
            </a:r>
            <a:r>
              <a:rPr lang="en-GB" sz="2000" dirty="0" err="1" smtClean="0"/>
              <a:t>dibedakan</a:t>
            </a:r>
            <a:r>
              <a:rPr lang="en-GB" sz="2000" dirty="0" smtClean="0"/>
              <a:t> </a:t>
            </a:r>
            <a:r>
              <a:rPr lang="en-GB" sz="2000" dirty="0" err="1" smtClean="0"/>
              <a:t>menjadi</a:t>
            </a:r>
            <a:r>
              <a:rPr lang="en-GB" sz="2000" dirty="0"/>
              <a:t> </a:t>
            </a:r>
            <a:r>
              <a:rPr lang="en-GB" sz="2000" dirty="0" smtClean="0"/>
              <a:t>lima </a:t>
            </a:r>
            <a:r>
              <a:rPr lang="en-GB" sz="2000" dirty="0" err="1" smtClean="0"/>
              <a:t>generasi</a:t>
            </a:r>
            <a:r>
              <a:rPr lang="en-GB" sz="2000" dirty="0" smtClean="0"/>
              <a:t> </a:t>
            </a:r>
            <a:r>
              <a:rPr lang="en-GB" sz="2000" dirty="0" err="1" smtClean="0"/>
              <a:t>jika</a:t>
            </a:r>
            <a:r>
              <a:rPr lang="en-GB" sz="2000" dirty="0" smtClean="0"/>
              <a:t> </a:t>
            </a:r>
            <a:r>
              <a:rPr lang="en-GB" sz="2000" dirty="0" err="1" smtClean="0"/>
              <a:t>dilihat</a:t>
            </a:r>
            <a:r>
              <a:rPr lang="en-GB" sz="2000" dirty="0" smtClean="0"/>
              <a:t> </a:t>
            </a:r>
            <a:r>
              <a:rPr lang="en-GB" sz="2000" dirty="0" err="1" smtClean="0"/>
              <a:t>dari</a:t>
            </a:r>
            <a:r>
              <a:rPr lang="en-GB" sz="2000" dirty="0" smtClean="0"/>
              <a:t> </a:t>
            </a:r>
            <a:r>
              <a:rPr lang="en-GB" sz="2000" dirty="0" err="1" smtClean="0"/>
              <a:t>cara</a:t>
            </a:r>
            <a:r>
              <a:rPr lang="en-GB" sz="2000" dirty="0" smtClean="0"/>
              <a:t> </a:t>
            </a:r>
            <a:r>
              <a:rPr lang="en-GB" sz="2000" dirty="0" err="1" smtClean="0"/>
              <a:t>kerjanya</a:t>
            </a:r>
            <a:r>
              <a:rPr lang="en-GB" sz="2000" dirty="0" smtClean="0"/>
              <a:t>, </a:t>
            </a:r>
            <a:r>
              <a:rPr lang="en-GB" sz="2000" dirty="0" err="1" smtClean="0"/>
              <a:t>yaitu</a:t>
            </a:r>
            <a:r>
              <a:rPr lang="en-GB" sz="2000" dirty="0" smtClean="0"/>
              <a:t> :</a:t>
            </a:r>
          </a:p>
          <a:p>
            <a:pPr marL="0" indent="0" algn="just">
              <a:buFont typeface="Arial" pitchFamily="34" charset="0"/>
              <a:buNone/>
            </a:pPr>
            <a:r>
              <a:rPr lang="en-GB" sz="2000" dirty="0" smtClean="0"/>
              <a:t>1. </a:t>
            </a:r>
            <a:r>
              <a:rPr lang="en-GB" sz="2000" dirty="0" err="1" smtClean="0"/>
              <a:t>Generasi</a:t>
            </a:r>
            <a:r>
              <a:rPr lang="en-GB" sz="2000" dirty="0" smtClean="0"/>
              <a:t> </a:t>
            </a:r>
            <a:r>
              <a:rPr lang="en-GB" sz="2000" dirty="0" err="1" smtClean="0"/>
              <a:t>Pertama</a:t>
            </a:r>
            <a:endParaRPr lang="en-GB" sz="2000" dirty="0" smtClean="0"/>
          </a:p>
          <a:p>
            <a:pPr marL="271463" indent="0">
              <a:buNone/>
            </a:pPr>
            <a:r>
              <a:rPr lang="en-US" sz="2000" b="1" dirty="0" smtClean="0"/>
              <a:t>ENIAC </a:t>
            </a:r>
            <a:r>
              <a:rPr lang="en-US" sz="2000" dirty="0" smtClean="0"/>
              <a:t>(</a:t>
            </a:r>
            <a:r>
              <a:rPr lang="en-US" sz="2000" i="1" dirty="0" smtClean="0"/>
              <a:t>Electronic Numerical and Calculation</a:t>
            </a:r>
            <a:r>
              <a:rPr lang="en-US" sz="2000" dirty="0"/>
              <a:t>)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</a:t>
            </a:r>
            <a:r>
              <a:rPr lang="en-US" sz="2000" i="1" dirty="0"/>
              <a:t>stored program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i="1" dirty="0"/>
              <a:t>vacuum tube</a:t>
            </a:r>
            <a:r>
              <a:rPr lang="en-US" sz="2000" dirty="0" smtClean="0"/>
              <a:t> </a:t>
            </a:r>
            <a:r>
              <a:rPr lang="en-US" sz="2000" dirty="0" err="1" smtClean="0"/>
              <a:t>dikembangkan</a:t>
            </a:r>
            <a:r>
              <a:rPr lang="en-US" sz="2000" dirty="0" smtClean="0"/>
              <a:t> </a:t>
            </a:r>
            <a:r>
              <a:rPr lang="en-US" sz="2000" dirty="0" err="1" smtClean="0"/>
              <a:t>oleh</a:t>
            </a:r>
            <a:r>
              <a:rPr lang="en-US" sz="2000" dirty="0" smtClean="0"/>
              <a:t> </a:t>
            </a:r>
            <a:r>
              <a:rPr lang="en-US" sz="2000" b="1" dirty="0" smtClean="0"/>
              <a:t>John W. </a:t>
            </a:r>
            <a:r>
              <a:rPr lang="en-US" sz="2000" b="1" dirty="0" err="1" smtClean="0"/>
              <a:t>Mauchly</a:t>
            </a:r>
            <a:r>
              <a:rPr lang="en-US" sz="2000" b="1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b="1" dirty="0" err="1" smtClean="0"/>
              <a:t>J.Presper</a:t>
            </a:r>
            <a:r>
              <a:rPr lang="en-US" sz="2000" dirty="0" smtClean="0"/>
              <a:t> </a:t>
            </a:r>
            <a:r>
              <a:rPr lang="en-US" sz="2000" b="1" dirty="0" smtClean="0"/>
              <a:t>Eckert Jr.</a:t>
            </a:r>
            <a:r>
              <a:rPr lang="en-US" sz="2000" dirty="0" smtClean="0"/>
              <a:t> </a:t>
            </a:r>
            <a:r>
              <a:rPr lang="en-US" sz="2000" dirty="0" err="1" smtClean="0"/>
              <a:t>Kemudian</a:t>
            </a:r>
            <a:r>
              <a:rPr lang="en-US" sz="2000" dirty="0" smtClean="0"/>
              <a:t>, </a:t>
            </a:r>
            <a:r>
              <a:rPr lang="en-US" sz="2000" b="1" dirty="0" smtClean="0"/>
              <a:t>John Von </a:t>
            </a:r>
            <a:r>
              <a:rPr lang="en-US" sz="2000" b="1" dirty="0" err="1" smtClean="0"/>
              <a:t>Neuman</a:t>
            </a:r>
            <a:r>
              <a:rPr lang="en-US" sz="2000" b="1" dirty="0" smtClean="0"/>
              <a:t> </a:t>
            </a:r>
            <a:r>
              <a:rPr lang="en-US" sz="2000" dirty="0" err="1" smtClean="0"/>
              <a:t>menggagaskan</a:t>
            </a:r>
            <a:r>
              <a:rPr lang="en-US" sz="2000" dirty="0" smtClean="0"/>
              <a:t> </a:t>
            </a:r>
            <a:r>
              <a:rPr lang="en-US" sz="2000" dirty="0" err="1" smtClean="0"/>
              <a:t>penggunaan</a:t>
            </a:r>
            <a:r>
              <a:rPr lang="en-US" sz="2000" dirty="0" smtClean="0"/>
              <a:t> </a:t>
            </a:r>
            <a:r>
              <a:rPr lang="en-US" sz="2000" dirty="0" err="1" smtClean="0"/>
              <a:t>konsep</a:t>
            </a:r>
            <a:r>
              <a:rPr lang="en-US" sz="2000" dirty="0" smtClean="0"/>
              <a:t> </a:t>
            </a:r>
            <a:r>
              <a:rPr lang="en-US" sz="2000" dirty="0" err="1" smtClean="0"/>
              <a:t>biner</a:t>
            </a:r>
            <a:r>
              <a:rPr lang="en-US" sz="2000" dirty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operasi</a:t>
            </a:r>
            <a:r>
              <a:rPr lang="en-US" sz="2000" dirty="0" smtClean="0"/>
              <a:t> </a:t>
            </a:r>
            <a:r>
              <a:rPr lang="en-US" sz="2000" dirty="0" err="1" smtClean="0"/>
              <a:t>komputer</a:t>
            </a:r>
            <a:r>
              <a:rPr lang="en-US" sz="2200" dirty="0" smtClean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5536" y="4365104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ENIAC</a:t>
            </a:r>
            <a:endParaRPr lang="en-GB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00" y="1840788"/>
            <a:ext cx="3295800" cy="2380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27412" y="6100011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Sumber</a:t>
            </a:r>
            <a:r>
              <a:rPr lang="en-GB" dirty="0" smtClean="0"/>
              <a:t> : </a:t>
            </a:r>
            <a:r>
              <a:rPr lang="en-GB" i="1" dirty="0" smtClean="0">
                <a:hlinkClick r:id="rId3"/>
              </a:rPr>
              <a:t>commons.</a:t>
            </a:r>
            <a:r>
              <a:rPr lang="id-ID" i="1" dirty="0">
                <a:hlinkClick r:id="rId3"/>
              </a:rPr>
              <a:t>w</a:t>
            </a:r>
            <a:r>
              <a:rPr lang="en-GB" i="1" dirty="0" smtClean="0">
                <a:hlinkClick r:id="rId3"/>
              </a:rPr>
              <a:t>ikimedia.org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3091424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 txBox="1">
            <a:spLocks/>
          </p:cNvSpPr>
          <p:nvPr/>
        </p:nvSpPr>
        <p:spPr>
          <a:xfrm>
            <a:off x="3600450" y="1556792"/>
            <a:ext cx="4931990" cy="4464496"/>
          </a:xfrm>
          <a:prstGeom prst="snip2DiagRect">
            <a:avLst/>
          </a:prstGeom>
          <a:ln w="38100">
            <a:solidFill>
              <a:srgbClr val="FFC000"/>
            </a:solidFill>
            <a:prstDash val="dash"/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n-GB" sz="2200" dirty="0"/>
              <a:t>2</a:t>
            </a:r>
            <a:r>
              <a:rPr lang="en-GB" sz="2200" dirty="0" smtClean="0"/>
              <a:t>. </a:t>
            </a:r>
            <a:r>
              <a:rPr lang="en-GB" sz="2000" dirty="0" err="1" smtClean="0"/>
              <a:t>Generasi</a:t>
            </a:r>
            <a:r>
              <a:rPr lang="en-GB" sz="2000" dirty="0" smtClean="0"/>
              <a:t> </a:t>
            </a:r>
            <a:r>
              <a:rPr lang="en-GB" sz="2000" dirty="0" err="1" smtClean="0"/>
              <a:t>Kedua</a:t>
            </a:r>
            <a:endParaRPr lang="en-GB" sz="2000" dirty="0" smtClean="0"/>
          </a:p>
          <a:p>
            <a:pPr marL="271463" indent="0" algn="just">
              <a:buNone/>
            </a:pPr>
            <a:r>
              <a:rPr lang="en-US" sz="2000" dirty="0" err="1" smtClean="0"/>
              <a:t>Pada</a:t>
            </a:r>
            <a:r>
              <a:rPr lang="en-US" sz="2000" dirty="0" smtClean="0"/>
              <a:t> era </a:t>
            </a:r>
            <a:r>
              <a:rPr lang="en-US" sz="2000" dirty="0" err="1" smtClean="0"/>
              <a:t>ini</a:t>
            </a:r>
            <a:r>
              <a:rPr lang="en-US" sz="2000" dirty="0" smtClean="0"/>
              <a:t>, </a:t>
            </a:r>
            <a:r>
              <a:rPr lang="en-US" sz="2000" dirty="0" err="1" smtClean="0"/>
              <a:t>komponen</a:t>
            </a:r>
            <a:r>
              <a:rPr lang="en-US" sz="2000" dirty="0" smtClean="0"/>
              <a:t> </a:t>
            </a:r>
            <a:r>
              <a:rPr lang="en-US" sz="2000" b="1" dirty="0" smtClean="0"/>
              <a:t>transistor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b="1" dirty="0" err="1" smtClean="0"/>
              <a:t>dioda</a:t>
            </a:r>
            <a:r>
              <a:rPr lang="en-US" sz="2000" dirty="0" smtClean="0"/>
              <a:t>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menggantikan</a:t>
            </a:r>
            <a:r>
              <a:rPr lang="en-US" sz="2000" dirty="0" smtClean="0"/>
              <a:t> </a:t>
            </a:r>
            <a:r>
              <a:rPr lang="en-US" sz="2000" i="1" dirty="0" smtClean="0"/>
              <a:t>vacuum tube</a:t>
            </a:r>
            <a:r>
              <a:rPr lang="en-US" sz="2000" dirty="0" smtClean="0"/>
              <a:t>. </a:t>
            </a:r>
            <a:r>
              <a:rPr lang="en-US" sz="2000" dirty="0" err="1" smtClean="0"/>
              <a:t>Komputer</a:t>
            </a:r>
            <a:r>
              <a:rPr lang="en-US" sz="2000" dirty="0" smtClean="0"/>
              <a:t> era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juga</a:t>
            </a:r>
            <a:r>
              <a:rPr lang="en-US" sz="2000" dirty="0" smtClean="0"/>
              <a:t> </a:t>
            </a:r>
            <a:r>
              <a:rPr lang="en-US" sz="2000" dirty="0" err="1" smtClean="0"/>
              <a:t>mendukung</a:t>
            </a:r>
            <a:r>
              <a:rPr lang="en-US" sz="2000" dirty="0" smtClean="0"/>
              <a:t> </a:t>
            </a:r>
            <a:r>
              <a:rPr lang="en-US" sz="2000" b="1" dirty="0" err="1" smtClean="0"/>
              <a:t>bahasa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pemrograman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tingkat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tinggi</a:t>
            </a:r>
            <a:r>
              <a:rPr lang="en-US" sz="2000" dirty="0" smtClean="0"/>
              <a:t>, </a:t>
            </a:r>
            <a:r>
              <a:rPr lang="en-US" sz="2000" dirty="0" err="1" smtClean="0"/>
              <a:t>memiliki</a:t>
            </a:r>
            <a:r>
              <a:rPr lang="en-US" sz="2000" dirty="0" smtClean="0"/>
              <a:t> </a:t>
            </a:r>
            <a:r>
              <a:rPr lang="en-US" sz="2000" b="1" dirty="0" err="1" smtClean="0"/>
              <a:t>memori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kapasitas</a:t>
            </a:r>
            <a:r>
              <a:rPr lang="en-US" sz="2000" dirty="0" smtClean="0"/>
              <a:t> </a:t>
            </a:r>
            <a:r>
              <a:rPr lang="en-US" sz="2000" dirty="0" err="1" smtClean="0"/>
              <a:t>lebih</a:t>
            </a:r>
            <a:r>
              <a:rPr lang="en-US" sz="2000" dirty="0" smtClean="0"/>
              <a:t> </a:t>
            </a:r>
            <a:r>
              <a:rPr lang="en-US" sz="2000" b="1" dirty="0" err="1" smtClean="0"/>
              <a:t>besar</a:t>
            </a:r>
            <a:r>
              <a:rPr lang="en-US" sz="2000" dirty="0" smtClean="0"/>
              <a:t>, </a:t>
            </a:r>
            <a:r>
              <a:rPr lang="en-US" sz="2000" dirty="0" err="1" smtClean="0"/>
              <a:t>serta</a:t>
            </a:r>
            <a:r>
              <a:rPr lang="en-US" sz="2000" dirty="0" smtClean="0"/>
              <a:t> </a:t>
            </a:r>
            <a:r>
              <a:rPr lang="en-US" sz="2000" dirty="0" err="1" smtClean="0"/>
              <a:t>medukung</a:t>
            </a:r>
            <a:r>
              <a:rPr lang="en-US" sz="2000" dirty="0" smtClean="0"/>
              <a:t> </a:t>
            </a:r>
            <a:r>
              <a:rPr lang="en-US" sz="2000" b="1" dirty="0" err="1" smtClean="0"/>
              <a:t>konsep</a:t>
            </a:r>
            <a:r>
              <a:rPr lang="en-US" sz="2000" b="1" dirty="0" smtClean="0"/>
              <a:t> </a:t>
            </a:r>
            <a:r>
              <a:rPr lang="en-US" sz="2000" b="1" i="1" dirty="0" smtClean="0"/>
              <a:t>real time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i="1" dirty="0" smtClean="0"/>
              <a:t>time sharing</a:t>
            </a:r>
            <a:r>
              <a:rPr lang="en-US" sz="2000" dirty="0" smtClean="0"/>
              <a:t>. </a:t>
            </a:r>
            <a:r>
              <a:rPr lang="en-US" sz="2000" dirty="0" err="1" smtClean="0"/>
              <a:t>Beberapa</a:t>
            </a:r>
            <a:r>
              <a:rPr lang="en-US" sz="2000" dirty="0" smtClean="0"/>
              <a:t> </a:t>
            </a:r>
            <a:r>
              <a:rPr lang="en-US" sz="2000" dirty="0" err="1" smtClean="0"/>
              <a:t>contoh</a:t>
            </a:r>
            <a:r>
              <a:rPr lang="en-US" sz="2000" dirty="0" smtClean="0"/>
              <a:t> </a:t>
            </a:r>
            <a:r>
              <a:rPr lang="en-US" sz="2000" dirty="0" err="1" smtClean="0"/>
              <a:t>komputer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generasi</a:t>
            </a:r>
            <a:r>
              <a:rPr lang="en-US" sz="2000" dirty="0" smtClean="0"/>
              <a:t>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PDP-1, IBM 1400, UNIVAC III, </a:t>
            </a:r>
            <a:r>
              <a:rPr lang="en-US" sz="2000" dirty="0" err="1" smtClean="0"/>
              <a:t>dan</a:t>
            </a:r>
            <a:r>
              <a:rPr lang="en-US" sz="2000" dirty="0" smtClean="0"/>
              <a:t> NRC 300.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3528" y="4788198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err="1" smtClean="0"/>
              <a:t>Komputer</a:t>
            </a:r>
            <a:r>
              <a:rPr lang="en-GB" sz="2000" b="1" dirty="0" smtClean="0"/>
              <a:t> PDP-1</a:t>
            </a:r>
            <a:endParaRPr lang="en-GB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2" t="10867" r="17821" b="6329"/>
          <a:stretch/>
        </p:blipFill>
        <p:spPr>
          <a:xfrm>
            <a:off x="149922" y="2060848"/>
            <a:ext cx="3288231" cy="2708778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2123728" y="491345"/>
            <a:ext cx="5400600" cy="69175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 smtClean="0">
                <a:solidFill>
                  <a:schemeClr val="tx1"/>
                </a:solidFill>
                <a:latin typeface="+mj-lt"/>
                <a:cs typeface="Aharoni" pitchFamily="2" charset="-79"/>
              </a:rPr>
              <a:t>Tahap</a:t>
            </a:r>
            <a:r>
              <a:rPr lang="en-US" sz="2800" dirty="0" smtClean="0">
                <a:solidFill>
                  <a:schemeClr val="tx1"/>
                </a:solidFill>
                <a:latin typeface="+mj-lt"/>
                <a:cs typeface="Aharoni" pitchFamily="2" charset="-79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  <a:cs typeface="Aharoni" pitchFamily="2" charset="-79"/>
              </a:rPr>
              <a:t>Elektronik</a:t>
            </a:r>
            <a:endParaRPr lang="id-ID" sz="1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45965" y="6210310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Sumber</a:t>
            </a:r>
            <a:r>
              <a:rPr lang="en-GB" dirty="0" smtClean="0"/>
              <a:t> : </a:t>
            </a:r>
            <a:r>
              <a:rPr lang="en-GB" i="1" dirty="0" smtClean="0">
                <a:hlinkClick r:id="rId3"/>
              </a:rPr>
              <a:t>commons.</a:t>
            </a:r>
            <a:r>
              <a:rPr lang="id-ID" i="1" dirty="0">
                <a:hlinkClick r:id="rId3"/>
              </a:rPr>
              <a:t>w</a:t>
            </a:r>
            <a:r>
              <a:rPr lang="en-GB" i="1" dirty="0" smtClean="0">
                <a:hlinkClick r:id="rId3"/>
              </a:rPr>
              <a:t>ikimedia.org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4008359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 txBox="1">
            <a:spLocks/>
          </p:cNvSpPr>
          <p:nvPr/>
        </p:nvSpPr>
        <p:spPr>
          <a:xfrm>
            <a:off x="4211960" y="1340768"/>
            <a:ext cx="4464496" cy="4680520"/>
          </a:xfrm>
          <a:prstGeom prst="snip2DiagRect">
            <a:avLst/>
          </a:prstGeom>
          <a:ln w="38100">
            <a:solidFill>
              <a:srgbClr val="FFC000"/>
            </a:solidFill>
            <a:prstDash val="dash"/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n-GB" sz="2200" dirty="0"/>
              <a:t>3</a:t>
            </a:r>
            <a:r>
              <a:rPr lang="en-GB" sz="2200" dirty="0" smtClean="0"/>
              <a:t>. </a:t>
            </a:r>
            <a:r>
              <a:rPr lang="en-GB" sz="2200" dirty="0" err="1" smtClean="0"/>
              <a:t>Generasi</a:t>
            </a:r>
            <a:r>
              <a:rPr lang="en-GB" sz="2200" dirty="0" smtClean="0"/>
              <a:t> </a:t>
            </a:r>
            <a:r>
              <a:rPr lang="en-GB" sz="2200" dirty="0" err="1" smtClean="0"/>
              <a:t>Ketiga</a:t>
            </a:r>
            <a:endParaRPr lang="en-GB" sz="2200" dirty="0" smtClean="0"/>
          </a:p>
          <a:p>
            <a:pPr marL="271463" indent="0">
              <a:buNone/>
            </a:pPr>
            <a:r>
              <a:rPr lang="en-US" sz="2000" dirty="0" err="1" smtClean="0"/>
              <a:t>Generasi</a:t>
            </a:r>
            <a:r>
              <a:rPr lang="en-US" sz="2000" dirty="0" smtClean="0"/>
              <a:t>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sudah</a:t>
            </a:r>
            <a:r>
              <a:rPr lang="en-US" sz="2000" dirty="0" smtClean="0"/>
              <a:t> </a:t>
            </a:r>
            <a:r>
              <a:rPr lang="en-US" sz="2000" dirty="0" err="1" smtClean="0"/>
              <a:t>menerapkan</a:t>
            </a:r>
            <a:r>
              <a:rPr lang="en-US" sz="2000" dirty="0" smtClean="0"/>
              <a:t> </a:t>
            </a:r>
            <a:r>
              <a:rPr lang="en-US" sz="2000" dirty="0" err="1" smtClean="0"/>
              <a:t>teknologi</a:t>
            </a:r>
            <a:r>
              <a:rPr lang="en-US" sz="2000" dirty="0" smtClean="0"/>
              <a:t> </a:t>
            </a:r>
            <a:r>
              <a:rPr lang="en-US" sz="2000" b="1" i="1" dirty="0" smtClean="0"/>
              <a:t>mini circuit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bentuk</a:t>
            </a:r>
            <a:r>
              <a:rPr lang="en-US" sz="2000" dirty="0" smtClean="0"/>
              <a:t> </a:t>
            </a:r>
            <a:r>
              <a:rPr lang="en-US" sz="2000" i="1" dirty="0" smtClean="0"/>
              <a:t>hybrid</a:t>
            </a:r>
            <a:r>
              <a:rPr lang="en-US" sz="2000" dirty="0" smtClean="0"/>
              <a:t>,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komponen</a:t>
            </a:r>
            <a:r>
              <a:rPr lang="id-ID" sz="2000" dirty="0"/>
              <a:t> </a:t>
            </a:r>
            <a:r>
              <a:rPr lang="en-US" sz="2000" dirty="0" err="1" smtClean="0"/>
              <a:t>elektronika</a:t>
            </a:r>
            <a:r>
              <a:rPr lang="en-US" sz="2000" dirty="0" smtClean="0"/>
              <a:t> </a:t>
            </a:r>
            <a:r>
              <a:rPr lang="en-US" sz="2000" dirty="0" err="1" smtClean="0"/>
              <a:t>ditempatkan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sebuah</a:t>
            </a:r>
            <a:r>
              <a:rPr lang="en-US" sz="2000" dirty="0" smtClean="0"/>
              <a:t> </a:t>
            </a:r>
            <a:r>
              <a:rPr lang="en-US" sz="2000" dirty="0" err="1" smtClean="0"/>
              <a:t>sirkuit</a:t>
            </a:r>
            <a:r>
              <a:rPr lang="en-US" sz="2000" dirty="0" smtClean="0"/>
              <a:t> yang </a:t>
            </a:r>
            <a:r>
              <a:rPr lang="en-US" sz="2000" dirty="0" err="1" smtClean="0"/>
              <a:t>sama.Komputer</a:t>
            </a:r>
            <a:r>
              <a:rPr lang="en-US" sz="2000" dirty="0" smtClean="0"/>
              <a:t> </a:t>
            </a:r>
            <a:r>
              <a:rPr lang="en-US" sz="2000" dirty="0" err="1" smtClean="0"/>
              <a:t>generasi</a:t>
            </a:r>
            <a:r>
              <a:rPr lang="en-US" sz="2000" dirty="0" smtClean="0"/>
              <a:t>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bekerja</a:t>
            </a:r>
            <a:r>
              <a:rPr lang="en-US" sz="2000" dirty="0" smtClean="0"/>
              <a:t> </a:t>
            </a:r>
            <a:r>
              <a:rPr lang="en-US" sz="2000" dirty="0" err="1" smtClean="0"/>
              <a:t>lebih</a:t>
            </a:r>
            <a:r>
              <a:rPr lang="en-US" sz="2000" dirty="0" smtClean="0"/>
              <a:t> </a:t>
            </a:r>
            <a:r>
              <a:rPr lang="en-US" sz="2000" dirty="0" err="1" smtClean="0"/>
              <a:t>cepat</a:t>
            </a:r>
            <a:r>
              <a:rPr lang="en-US" sz="2000" dirty="0" smtClean="0"/>
              <a:t> </a:t>
            </a:r>
            <a:r>
              <a:rPr lang="en-US" sz="2000" dirty="0" err="1" smtClean="0"/>
              <a:t>karena</a:t>
            </a:r>
            <a:r>
              <a:rPr lang="en-US" sz="2000" dirty="0" smtClean="0"/>
              <a:t> </a:t>
            </a:r>
            <a:r>
              <a:rPr lang="en-US" sz="2000" b="1" dirty="0" err="1" smtClean="0"/>
              <a:t>pengintegrasian</a:t>
            </a:r>
            <a:r>
              <a:rPr lang="en-US" sz="2000" b="1" dirty="0" smtClean="0"/>
              <a:t> </a:t>
            </a:r>
            <a:r>
              <a:rPr lang="en-US" sz="2000" b="1" i="1" dirty="0" smtClean="0"/>
              <a:t>hardware </a:t>
            </a:r>
            <a:r>
              <a:rPr lang="en-US" sz="2000" b="1" dirty="0" err="1" smtClean="0"/>
              <a:t>dan</a:t>
            </a:r>
            <a:r>
              <a:rPr lang="en-US" sz="2000" b="1" dirty="0" smtClean="0"/>
              <a:t> </a:t>
            </a:r>
            <a:r>
              <a:rPr lang="en-US" sz="2000" b="1" i="1" dirty="0" smtClean="0"/>
              <a:t>software</a:t>
            </a:r>
            <a:r>
              <a:rPr lang="en-US" sz="2000" b="1" dirty="0" smtClean="0"/>
              <a:t> </a:t>
            </a:r>
            <a:r>
              <a:rPr lang="en-US" sz="2000" dirty="0" smtClean="0"/>
              <a:t>yang </a:t>
            </a:r>
            <a:r>
              <a:rPr lang="en-US" sz="2000" dirty="0" err="1" smtClean="0"/>
              <a:t>serempak</a:t>
            </a:r>
            <a:r>
              <a:rPr lang="en-US" sz="2000" dirty="0" smtClean="0"/>
              <a:t>. </a:t>
            </a:r>
            <a:r>
              <a:rPr lang="en-US" sz="2000" dirty="0" err="1" smtClean="0"/>
              <a:t>Contoh</a:t>
            </a:r>
            <a:r>
              <a:rPr lang="en-US" sz="2000" dirty="0" smtClean="0"/>
              <a:t> </a:t>
            </a:r>
            <a:r>
              <a:rPr lang="en-US" sz="2000" dirty="0" err="1" smtClean="0"/>
              <a:t>komputer</a:t>
            </a:r>
            <a:r>
              <a:rPr lang="en-US" sz="2000" dirty="0" smtClean="0"/>
              <a:t> </a:t>
            </a:r>
            <a:r>
              <a:rPr lang="en-US" sz="2000" dirty="0" err="1" smtClean="0"/>
              <a:t>generasi</a:t>
            </a:r>
            <a:r>
              <a:rPr lang="en-US" sz="2000" dirty="0" smtClean="0"/>
              <a:t>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IBM s/360.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7563" y="4725144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err="1" smtClean="0"/>
              <a:t>Komputer</a:t>
            </a:r>
            <a:r>
              <a:rPr lang="en-GB" sz="2000" b="1" dirty="0" smtClean="0"/>
              <a:t> PDP-1</a:t>
            </a:r>
            <a:endParaRPr lang="en-GB" sz="2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79" t="22831" r="14869"/>
          <a:stretch/>
        </p:blipFill>
        <p:spPr>
          <a:xfrm>
            <a:off x="327906" y="1916832"/>
            <a:ext cx="3591643" cy="2691438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2123728" y="491345"/>
            <a:ext cx="5400600" cy="69175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 smtClean="0">
                <a:solidFill>
                  <a:schemeClr val="tx1"/>
                </a:solidFill>
                <a:latin typeface="+mj-lt"/>
                <a:cs typeface="Aharoni" pitchFamily="2" charset="-79"/>
              </a:rPr>
              <a:t>Tahap</a:t>
            </a:r>
            <a:r>
              <a:rPr lang="en-US" sz="2800" dirty="0" smtClean="0">
                <a:solidFill>
                  <a:schemeClr val="tx1"/>
                </a:solidFill>
                <a:latin typeface="+mj-lt"/>
                <a:cs typeface="Aharoni" pitchFamily="2" charset="-79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  <a:cs typeface="Aharoni" pitchFamily="2" charset="-79"/>
              </a:rPr>
              <a:t>Elektronik</a:t>
            </a:r>
            <a:endParaRPr lang="id-ID" sz="1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28856" y="6130472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Sumber</a:t>
            </a:r>
            <a:r>
              <a:rPr lang="en-GB" dirty="0" smtClean="0"/>
              <a:t> : </a:t>
            </a:r>
            <a:r>
              <a:rPr lang="en-GB" i="1" dirty="0" smtClean="0">
                <a:hlinkClick r:id="rId3"/>
              </a:rPr>
              <a:t>commons.</a:t>
            </a:r>
            <a:r>
              <a:rPr lang="id-ID" i="1" dirty="0">
                <a:hlinkClick r:id="rId3"/>
              </a:rPr>
              <a:t>w</a:t>
            </a:r>
            <a:r>
              <a:rPr lang="en-GB" i="1" dirty="0" smtClean="0">
                <a:hlinkClick r:id="rId3"/>
              </a:rPr>
              <a:t>ikimedia.org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0591702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 txBox="1">
            <a:spLocks/>
          </p:cNvSpPr>
          <p:nvPr/>
        </p:nvSpPr>
        <p:spPr>
          <a:xfrm>
            <a:off x="1043608" y="1412776"/>
            <a:ext cx="7200800" cy="4608512"/>
          </a:xfrm>
          <a:prstGeom prst="snip2DiagRect">
            <a:avLst/>
          </a:prstGeom>
          <a:ln w="38100">
            <a:solidFill>
              <a:srgbClr val="FFC000"/>
            </a:solidFill>
            <a:prstDash val="dash"/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n-GB" sz="2200" dirty="0"/>
              <a:t>4</a:t>
            </a:r>
            <a:r>
              <a:rPr lang="en-GB" sz="2200" dirty="0" smtClean="0"/>
              <a:t>. </a:t>
            </a:r>
            <a:r>
              <a:rPr lang="en-GB" sz="2200" dirty="0" err="1" smtClean="0"/>
              <a:t>Generasi</a:t>
            </a:r>
            <a:r>
              <a:rPr lang="en-GB" sz="2200" dirty="0" smtClean="0"/>
              <a:t> </a:t>
            </a:r>
            <a:r>
              <a:rPr lang="en-GB" sz="2200" dirty="0" err="1" smtClean="0"/>
              <a:t>Keempat</a:t>
            </a:r>
            <a:endParaRPr lang="en-GB" sz="2200" dirty="0" smtClean="0"/>
          </a:p>
          <a:p>
            <a:pPr marL="271463" indent="0" algn="just">
              <a:buFont typeface="Arial" pitchFamily="34" charset="0"/>
              <a:buNone/>
            </a:pPr>
            <a:r>
              <a:rPr lang="en-GB" sz="2200" dirty="0" err="1" smtClean="0"/>
              <a:t>Ciri</a:t>
            </a:r>
            <a:r>
              <a:rPr lang="en-GB" sz="2200" dirty="0" smtClean="0"/>
              <a:t> </a:t>
            </a:r>
            <a:r>
              <a:rPr lang="en-GB" sz="2200" dirty="0" err="1" smtClean="0"/>
              <a:t>khas</a:t>
            </a:r>
            <a:r>
              <a:rPr lang="en-GB" sz="2200" dirty="0" smtClean="0"/>
              <a:t> </a:t>
            </a:r>
            <a:r>
              <a:rPr lang="en-GB" sz="2200" dirty="0" err="1" smtClean="0"/>
              <a:t>komputer</a:t>
            </a:r>
            <a:r>
              <a:rPr lang="en-GB" sz="2200" dirty="0" smtClean="0"/>
              <a:t> </a:t>
            </a:r>
            <a:r>
              <a:rPr lang="en-GB" sz="2200" dirty="0" err="1" smtClean="0"/>
              <a:t>generasi</a:t>
            </a:r>
            <a:r>
              <a:rPr lang="en-GB" sz="2200" dirty="0" smtClean="0"/>
              <a:t> </a:t>
            </a:r>
            <a:r>
              <a:rPr lang="en-GB" sz="2200" dirty="0" err="1" smtClean="0"/>
              <a:t>keempat</a:t>
            </a:r>
            <a:r>
              <a:rPr lang="en-GB" sz="2200" dirty="0" smtClean="0"/>
              <a:t> </a:t>
            </a:r>
            <a:r>
              <a:rPr lang="en-GB" sz="2200" dirty="0" err="1" smtClean="0"/>
              <a:t>adalah</a:t>
            </a:r>
            <a:r>
              <a:rPr lang="en-GB" sz="2200" dirty="0" smtClean="0"/>
              <a:t> </a:t>
            </a:r>
            <a:r>
              <a:rPr lang="en-GB" sz="2200" dirty="0" err="1" smtClean="0"/>
              <a:t>pemadatan</a:t>
            </a:r>
            <a:r>
              <a:rPr lang="en-GB" sz="2200" dirty="0" smtClean="0"/>
              <a:t> </a:t>
            </a:r>
            <a:r>
              <a:rPr lang="en-GB" sz="2200" dirty="0" err="1" smtClean="0"/>
              <a:t>ribuan</a:t>
            </a:r>
            <a:r>
              <a:rPr lang="en-GB" sz="2200" dirty="0" smtClean="0"/>
              <a:t> </a:t>
            </a:r>
            <a:r>
              <a:rPr lang="en-GB" sz="2200" b="1" dirty="0" smtClean="0"/>
              <a:t>IC</a:t>
            </a:r>
            <a:r>
              <a:rPr lang="id-ID" sz="2200" b="1" dirty="0" smtClean="0"/>
              <a:t> </a:t>
            </a:r>
            <a:r>
              <a:rPr lang="en-GB" sz="2200" dirty="0" smtClean="0"/>
              <a:t>(</a:t>
            </a:r>
            <a:r>
              <a:rPr lang="en-GB" sz="2200" i="1" dirty="0" smtClean="0"/>
              <a:t>Integrated Circuit</a:t>
            </a:r>
            <a:r>
              <a:rPr lang="en-GB" sz="2200" dirty="0" smtClean="0"/>
              <a:t>) </a:t>
            </a:r>
            <a:r>
              <a:rPr lang="en-GB" sz="2200" dirty="0" err="1" smtClean="0"/>
              <a:t>dalam</a:t>
            </a:r>
            <a:r>
              <a:rPr lang="en-GB" sz="2200" dirty="0" smtClean="0"/>
              <a:t> </a:t>
            </a:r>
            <a:r>
              <a:rPr lang="en-GB" sz="2200" dirty="0" err="1" smtClean="0"/>
              <a:t>sebuah</a:t>
            </a:r>
            <a:r>
              <a:rPr lang="en-GB" sz="2200" dirty="0" smtClean="0"/>
              <a:t> </a:t>
            </a:r>
            <a:r>
              <a:rPr lang="en-GB" sz="2200" i="1" dirty="0" smtClean="0"/>
              <a:t>chip</a:t>
            </a:r>
            <a:r>
              <a:rPr lang="en-GB" sz="2200" dirty="0" smtClean="0"/>
              <a:t> </a:t>
            </a:r>
            <a:r>
              <a:rPr lang="en-GB" sz="2200" dirty="0" err="1" smtClean="0"/>
              <a:t>atau</a:t>
            </a:r>
            <a:r>
              <a:rPr lang="en-GB" sz="2200" dirty="0" smtClean="0"/>
              <a:t> </a:t>
            </a:r>
            <a:r>
              <a:rPr lang="en-GB" sz="2200" dirty="0" err="1" smtClean="0"/>
              <a:t>biasa</a:t>
            </a:r>
            <a:r>
              <a:rPr lang="en-GB" sz="2200" dirty="0" smtClean="0"/>
              <a:t> </a:t>
            </a:r>
            <a:r>
              <a:rPr lang="en-GB" sz="2200" dirty="0" err="1" smtClean="0"/>
              <a:t>disebut</a:t>
            </a:r>
            <a:r>
              <a:rPr lang="en-GB" sz="2200" dirty="0" smtClean="0"/>
              <a:t> </a:t>
            </a:r>
            <a:r>
              <a:rPr lang="en-GB" sz="2200" dirty="0" err="1" smtClean="0"/>
              <a:t>teknologi</a:t>
            </a:r>
            <a:r>
              <a:rPr lang="en-GB" sz="2200" dirty="0" smtClean="0"/>
              <a:t> </a:t>
            </a:r>
            <a:r>
              <a:rPr lang="en-GB" sz="2200" b="1" dirty="0" smtClean="0"/>
              <a:t>LSI</a:t>
            </a:r>
            <a:r>
              <a:rPr lang="id-ID" sz="2200" b="1" dirty="0" smtClean="0"/>
              <a:t> </a:t>
            </a:r>
            <a:r>
              <a:rPr lang="en-GB" sz="2200" dirty="0" smtClean="0"/>
              <a:t>(</a:t>
            </a:r>
            <a:r>
              <a:rPr lang="en-GB" sz="2200" i="1" dirty="0" smtClean="0"/>
              <a:t>Large Scale Integration</a:t>
            </a:r>
            <a:r>
              <a:rPr lang="en-GB" sz="2200" dirty="0" smtClean="0"/>
              <a:t>). </a:t>
            </a:r>
            <a:r>
              <a:rPr lang="en-GB" sz="2200" dirty="0" err="1" smtClean="0"/>
              <a:t>Pada</a:t>
            </a:r>
            <a:r>
              <a:rPr lang="en-GB" sz="2200" dirty="0" smtClean="0"/>
              <a:t> era </a:t>
            </a:r>
            <a:r>
              <a:rPr lang="en-GB" sz="2200" dirty="0" err="1" smtClean="0"/>
              <a:t>ini</a:t>
            </a:r>
            <a:r>
              <a:rPr lang="en-GB" sz="2200" dirty="0" smtClean="0"/>
              <a:t>, </a:t>
            </a:r>
            <a:r>
              <a:rPr lang="en-GB" sz="2200" dirty="0" err="1" smtClean="0"/>
              <a:t>lahir</a:t>
            </a:r>
            <a:r>
              <a:rPr lang="en-GB" sz="2200" dirty="0" smtClean="0"/>
              <a:t> </a:t>
            </a:r>
            <a:r>
              <a:rPr lang="en-GB" sz="2200" b="1" i="1" dirty="0" smtClean="0"/>
              <a:t>microprocessor</a:t>
            </a:r>
            <a:r>
              <a:rPr lang="en-GB" sz="2200" dirty="0" smtClean="0"/>
              <a:t> </a:t>
            </a:r>
            <a:r>
              <a:rPr lang="en-GB" sz="2200" dirty="0" err="1" smtClean="0"/>
              <a:t>dan</a:t>
            </a:r>
            <a:r>
              <a:rPr lang="en-GB" sz="2200" dirty="0" smtClean="0"/>
              <a:t> </a:t>
            </a:r>
            <a:r>
              <a:rPr lang="en-GB" sz="2200" b="1" dirty="0" err="1" smtClean="0"/>
              <a:t>memori</a:t>
            </a:r>
            <a:r>
              <a:rPr lang="en-GB" sz="2200" b="1" dirty="0" smtClean="0"/>
              <a:t> internal</a:t>
            </a:r>
            <a:r>
              <a:rPr lang="en-GB" sz="2200" dirty="0" smtClean="0"/>
              <a:t> </a:t>
            </a:r>
            <a:r>
              <a:rPr lang="en-GB" sz="2200" dirty="0" err="1" smtClean="0"/>
              <a:t>berbasi</a:t>
            </a:r>
            <a:r>
              <a:rPr lang="en-GB" sz="2200" dirty="0" smtClean="0"/>
              <a:t> </a:t>
            </a:r>
            <a:r>
              <a:rPr lang="en-GB" sz="2200" dirty="0" err="1" smtClean="0"/>
              <a:t>semikonduktor</a:t>
            </a:r>
            <a:r>
              <a:rPr lang="en-GB" sz="2200" dirty="0" smtClean="0"/>
              <a:t> </a:t>
            </a:r>
            <a:r>
              <a:rPr lang="en-GB" sz="2200" dirty="0" err="1" smtClean="0"/>
              <a:t>berbentuk</a:t>
            </a:r>
            <a:r>
              <a:rPr lang="en-GB" sz="2200" dirty="0" smtClean="0"/>
              <a:t> </a:t>
            </a:r>
            <a:r>
              <a:rPr lang="en-GB" sz="2200" i="1" dirty="0" smtClean="0"/>
              <a:t>chip</a:t>
            </a:r>
            <a:r>
              <a:rPr lang="en-GB" sz="2200" dirty="0" smtClean="0"/>
              <a:t>.</a:t>
            </a:r>
          </a:p>
          <a:p>
            <a:pPr marL="0" indent="0" algn="just">
              <a:buFont typeface="Arial" pitchFamily="34" charset="0"/>
              <a:buNone/>
            </a:pPr>
            <a:r>
              <a:rPr lang="en-GB" sz="2200" dirty="0"/>
              <a:t>5</a:t>
            </a:r>
            <a:r>
              <a:rPr lang="en-GB" sz="2200" dirty="0" smtClean="0"/>
              <a:t>. </a:t>
            </a:r>
            <a:r>
              <a:rPr lang="en-GB" sz="2200" dirty="0" err="1" smtClean="0"/>
              <a:t>Generasi</a:t>
            </a:r>
            <a:r>
              <a:rPr lang="en-GB" sz="2200" dirty="0" smtClean="0"/>
              <a:t> </a:t>
            </a:r>
            <a:r>
              <a:rPr lang="en-GB" sz="2200" dirty="0" err="1" smtClean="0"/>
              <a:t>Kelima</a:t>
            </a:r>
            <a:endParaRPr lang="en-GB" sz="2200" dirty="0" smtClean="0"/>
          </a:p>
          <a:p>
            <a:pPr marL="271463" indent="0" algn="just">
              <a:buNone/>
            </a:pPr>
            <a:r>
              <a:rPr lang="en-GB" sz="2200" dirty="0" err="1" smtClean="0"/>
              <a:t>Pada</a:t>
            </a:r>
            <a:r>
              <a:rPr lang="en-GB" sz="2200" dirty="0" smtClean="0"/>
              <a:t> era </a:t>
            </a:r>
            <a:r>
              <a:rPr lang="en-GB" sz="2200" dirty="0" err="1" smtClean="0"/>
              <a:t>ini</a:t>
            </a:r>
            <a:r>
              <a:rPr lang="en-GB" sz="2200" dirty="0" smtClean="0"/>
              <a:t>, </a:t>
            </a:r>
            <a:r>
              <a:rPr lang="en-GB" sz="2200" dirty="0" err="1" smtClean="0"/>
              <a:t>metode</a:t>
            </a:r>
            <a:r>
              <a:rPr lang="en-GB" sz="2200" dirty="0" smtClean="0"/>
              <a:t> LSI </a:t>
            </a:r>
            <a:r>
              <a:rPr lang="en-GB" sz="2200" dirty="0" err="1" smtClean="0"/>
              <a:t>mulai</a:t>
            </a:r>
            <a:r>
              <a:rPr lang="en-GB" sz="2200" dirty="0" smtClean="0"/>
              <a:t> </a:t>
            </a:r>
            <a:r>
              <a:rPr lang="en-GB" sz="2200" dirty="0" err="1" smtClean="0"/>
              <a:t>ditinggalkan</a:t>
            </a:r>
            <a:r>
              <a:rPr lang="en-GB" sz="2200" dirty="0" smtClean="0"/>
              <a:t>, </a:t>
            </a:r>
            <a:r>
              <a:rPr lang="en-GB" sz="2200" dirty="0" err="1" smtClean="0"/>
              <a:t>digantikan</a:t>
            </a:r>
            <a:r>
              <a:rPr lang="en-GB" sz="2200" dirty="0" smtClean="0"/>
              <a:t> </a:t>
            </a:r>
            <a:r>
              <a:rPr lang="en-GB" sz="2200" dirty="0" err="1" smtClean="0"/>
              <a:t>dengan</a:t>
            </a:r>
            <a:r>
              <a:rPr lang="en-GB" sz="2200" dirty="0" smtClean="0"/>
              <a:t> </a:t>
            </a:r>
            <a:r>
              <a:rPr lang="en-GB" sz="2200" b="1" dirty="0" smtClean="0"/>
              <a:t>VLSI</a:t>
            </a:r>
            <a:r>
              <a:rPr lang="id-ID" sz="2200" b="1" dirty="0" smtClean="0"/>
              <a:t> </a:t>
            </a:r>
            <a:r>
              <a:rPr lang="en-GB" sz="2200" dirty="0" smtClean="0"/>
              <a:t>(</a:t>
            </a:r>
            <a:r>
              <a:rPr lang="en-GB" sz="2200" i="1" dirty="0" smtClean="0"/>
              <a:t>Very Large Scale Integration</a:t>
            </a:r>
            <a:r>
              <a:rPr lang="en-GB" sz="2200" dirty="0" smtClean="0"/>
              <a:t>) yang </a:t>
            </a:r>
            <a:r>
              <a:rPr lang="en-GB" sz="2200" dirty="0" err="1" smtClean="0"/>
              <a:t>berukuran</a:t>
            </a:r>
            <a:r>
              <a:rPr lang="en-GB" sz="2200" dirty="0" smtClean="0"/>
              <a:t> </a:t>
            </a:r>
            <a:r>
              <a:rPr lang="en-GB" sz="2200" dirty="0" err="1" smtClean="0"/>
              <a:t>lebih</a:t>
            </a:r>
            <a:r>
              <a:rPr lang="en-GB" sz="2200" dirty="0" smtClean="0"/>
              <a:t> </a:t>
            </a:r>
            <a:r>
              <a:rPr lang="en-GB" sz="2200" dirty="0" err="1" smtClean="0"/>
              <a:t>kecil</a:t>
            </a:r>
            <a:r>
              <a:rPr lang="en-GB" sz="2200" dirty="0" smtClean="0"/>
              <a:t>, </a:t>
            </a:r>
            <a:r>
              <a:rPr lang="en-GB" sz="2200" dirty="0" err="1" smtClean="0"/>
              <a:t>dengan</a:t>
            </a:r>
            <a:r>
              <a:rPr lang="en-GB" sz="2200" dirty="0" smtClean="0"/>
              <a:t> </a:t>
            </a:r>
            <a:r>
              <a:rPr lang="en-GB" sz="2200" dirty="0" err="1" smtClean="0"/>
              <a:t>kecepatan</a:t>
            </a:r>
            <a:r>
              <a:rPr lang="en-GB" sz="2200" dirty="0" smtClean="0"/>
              <a:t> </a:t>
            </a:r>
            <a:r>
              <a:rPr lang="en-GB" sz="2200" dirty="0" err="1" smtClean="0"/>
              <a:t>dan</a:t>
            </a:r>
            <a:r>
              <a:rPr lang="en-GB" sz="2200" dirty="0" smtClean="0"/>
              <a:t> </a:t>
            </a:r>
            <a:r>
              <a:rPr lang="en-GB" sz="2200" dirty="0" err="1" smtClean="0"/>
              <a:t>kapasitas</a:t>
            </a:r>
            <a:r>
              <a:rPr lang="en-GB" sz="2200" dirty="0" smtClean="0"/>
              <a:t> yang </a:t>
            </a:r>
            <a:r>
              <a:rPr lang="en-GB" sz="2200" dirty="0" err="1" smtClean="0"/>
              <a:t>lebih</a:t>
            </a:r>
            <a:r>
              <a:rPr lang="en-GB" sz="2200" dirty="0" smtClean="0"/>
              <a:t> </a:t>
            </a:r>
            <a:r>
              <a:rPr lang="en-GB" sz="2200" dirty="0" err="1" smtClean="0"/>
              <a:t>baik</a:t>
            </a:r>
            <a:r>
              <a:rPr lang="en-GB" sz="2200" dirty="0" smtClean="0"/>
              <a:t> </a:t>
            </a:r>
            <a:r>
              <a:rPr lang="en-GB" sz="2200" dirty="0" err="1" smtClean="0"/>
              <a:t>dibandingkan</a:t>
            </a:r>
            <a:r>
              <a:rPr lang="en-GB" sz="2200" dirty="0" smtClean="0"/>
              <a:t> LSI.</a:t>
            </a:r>
            <a:endParaRPr lang="en-GB" sz="22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123728" y="491345"/>
            <a:ext cx="5400600" cy="69175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 smtClean="0">
                <a:solidFill>
                  <a:schemeClr val="tx1"/>
                </a:solidFill>
                <a:latin typeface="+mj-lt"/>
                <a:cs typeface="Aharoni" pitchFamily="2" charset="-79"/>
              </a:rPr>
              <a:t>Tahap</a:t>
            </a:r>
            <a:r>
              <a:rPr lang="en-US" sz="2800" dirty="0" smtClean="0">
                <a:solidFill>
                  <a:schemeClr val="tx1"/>
                </a:solidFill>
                <a:latin typeface="+mj-lt"/>
                <a:cs typeface="Aharoni" pitchFamily="2" charset="-79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  <a:cs typeface="Aharoni" pitchFamily="2" charset="-79"/>
              </a:rPr>
              <a:t>Elektronik</a:t>
            </a:r>
            <a:endParaRPr lang="id-ID" sz="1600" dirty="0" smtClean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43156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2843808" y="460281"/>
            <a:ext cx="5472608" cy="763767"/>
          </a:xfrm>
          <a:prstGeom prst="rect">
            <a:avLst/>
          </a:prstGeom>
          <a:ln>
            <a:solidFill>
              <a:srgbClr val="F499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Aharoni" pitchFamily="2" charset="-79"/>
              </a:rPr>
              <a:t>Arsitektur</a:t>
            </a:r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Aharoni" pitchFamily="2" charset="-79"/>
              </a:rPr>
              <a:t> CPU</a:t>
            </a:r>
            <a:endParaRPr lang="id-ID" sz="2000" b="1" dirty="0" smtClean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628800"/>
            <a:ext cx="7416824" cy="3960440"/>
          </a:xfrm>
          <a:prstGeom prst="roundRect">
            <a:avLst/>
          </a:prstGeom>
          <a:ln w="38100"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n-GB" sz="2800" b="1" i="1" dirty="0" smtClean="0"/>
              <a:t>Central Processing Unit</a:t>
            </a:r>
            <a:r>
              <a:rPr lang="en-GB" sz="2800" b="1" dirty="0"/>
              <a:t> </a:t>
            </a:r>
            <a:r>
              <a:rPr lang="en-GB" sz="2800" dirty="0" err="1" smtClean="0"/>
              <a:t>merupakan</a:t>
            </a:r>
            <a:r>
              <a:rPr lang="en-GB" sz="2800" dirty="0" smtClean="0"/>
              <a:t> </a:t>
            </a:r>
            <a:r>
              <a:rPr lang="en-GB" sz="2800" dirty="0" err="1" smtClean="0"/>
              <a:t>inti</a:t>
            </a:r>
            <a:r>
              <a:rPr lang="en-GB" sz="2800" dirty="0" smtClean="0"/>
              <a:t> </a:t>
            </a:r>
            <a:r>
              <a:rPr lang="en-GB" sz="2800" dirty="0" err="1" smtClean="0"/>
              <a:t>dari</a:t>
            </a:r>
            <a:r>
              <a:rPr lang="en-GB" sz="2800" dirty="0" smtClean="0"/>
              <a:t> </a:t>
            </a:r>
            <a:r>
              <a:rPr lang="en-GB" sz="2800" dirty="0" err="1" smtClean="0"/>
              <a:t>sebuah</a:t>
            </a:r>
            <a:r>
              <a:rPr lang="en-GB" sz="2800" dirty="0" smtClean="0"/>
              <a:t> </a:t>
            </a:r>
            <a:r>
              <a:rPr lang="en-GB" sz="2800" dirty="0" err="1" smtClean="0"/>
              <a:t>komputer</a:t>
            </a:r>
            <a:r>
              <a:rPr lang="en-GB" sz="2800" dirty="0" smtClean="0"/>
              <a:t>. CPU </a:t>
            </a:r>
            <a:r>
              <a:rPr lang="en-GB" sz="2800" dirty="0" err="1" smtClean="0"/>
              <a:t>berguna</a:t>
            </a:r>
            <a:r>
              <a:rPr lang="en-GB" sz="2800" dirty="0" smtClean="0"/>
              <a:t> </a:t>
            </a:r>
            <a:r>
              <a:rPr lang="en-GB" sz="2800" dirty="0" err="1" smtClean="0"/>
              <a:t>untuk</a:t>
            </a:r>
            <a:r>
              <a:rPr lang="en-GB" sz="2800" dirty="0" smtClean="0"/>
              <a:t> </a:t>
            </a:r>
            <a:r>
              <a:rPr lang="en-GB" sz="2800" b="1" dirty="0" err="1" smtClean="0"/>
              <a:t>menjalankan</a:t>
            </a:r>
            <a:r>
              <a:rPr lang="en-GB" sz="2800" dirty="0" smtClean="0"/>
              <a:t> </a:t>
            </a:r>
            <a:r>
              <a:rPr lang="en-GB" sz="2800" dirty="0" err="1" smtClean="0"/>
              <a:t>setiap</a:t>
            </a:r>
            <a:r>
              <a:rPr lang="en-GB" sz="2800" dirty="0" smtClean="0"/>
              <a:t> </a:t>
            </a:r>
            <a:r>
              <a:rPr lang="en-GB" sz="2800" b="1" dirty="0" err="1" smtClean="0"/>
              <a:t>instruksi</a:t>
            </a:r>
            <a:r>
              <a:rPr lang="en-GB" sz="2800" dirty="0" smtClean="0"/>
              <a:t> yang </a:t>
            </a:r>
            <a:r>
              <a:rPr lang="en-GB" sz="2800" dirty="0" err="1" smtClean="0"/>
              <a:t>tersimpan</a:t>
            </a:r>
            <a:r>
              <a:rPr lang="en-GB" sz="2800" dirty="0" smtClean="0"/>
              <a:t> </a:t>
            </a:r>
            <a:r>
              <a:rPr lang="en-GB" sz="2800" dirty="0" err="1" smtClean="0"/>
              <a:t>dalam</a:t>
            </a:r>
            <a:r>
              <a:rPr lang="en-GB" sz="2800" dirty="0" smtClean="0"/>
              <a:t> </a:t>
            </a:r>
            <a:r>
              <a:rPr lang="en-GB" sz="2800" dirty="0" err="1" smtClean="0"/>
              <a:t>memori</a:t>
            </a:r>
            <a:r>
              <a:rPr lang="en-GB" sz="2800" dirty="0" smtClean="0"/>
              <a:t> </a:t>
            </a:r>
            <a:r>
              <a:rPr lang="en-GB" sz="2800" dirty="0" err="1" smtClean="0"/>
              <a:t>utama</a:t>
            </a:r>
            <a:r>
              <a:rPr lang="en-GB" sz="2800" dirty="0" smtClean="0"/>
              <a:t>. </a:t>
            </a:r>
            <a:r>
              <a:rPr lang="en-GB" sz="2800" dirty="0" err="1" smtClean="0"/>
              <a:t>Perkembangan</a:t>
            </a:r>
            <a:r>
              <a:rPr lang="en-GB" sz="2800" dirty="0" smtClean="0"/>
              <a:t> </a:t>
            </a:r>
            <a:r>
              <a:rPr lang="en-GB" sz="2800" dirty="0" err="1" smtClean="0"/>
              <a:t>teknologi</a:t>
            </a:r>
            <a:r>
              <a:rPr lang="en-GB" sz="2800" dirty="0" smtClean="0"/>
              <a:t> CPU </a:t>
            </a:r>
            <a:r>
              <a:rPr lang="en-GB" sz="2800" dirty="0" err="1" smtClean="0"/>
              <a:t>dapat</a:t>
            </a:r>
            <a:r>
              <a:rPr lang="en-GB" sz="2800" dirty="0" smtClean="0"/>
              <a:t> </a:t>
            </a:r>
            <a:r>
              <a:rPr lang="en-GB" sz="2800" dirty="0" err="1" smtClean="0"/>
              <a:t>dibagi</a:t>
            </a:r>
            <a:r>
              <a:rPr lang="en-GB" sz="2800" dirty="0" smtClean="0"/>
              <a:t> </a:t>
            </a:r>
            <a:r>
              <a:rPr lang="en-GB" sz="2800" dirty="0" err="1" smtClean="0"/>
              <a:t>menjadi</a:t>
            </a:r>
            <a:r>
              <a:rPr lang="en-GB" sz="2800" dirty="0" smtClean="0"/>
              <a:t> </a:t>
            </a:r>
            <a:r>
              <a:rPr lang="en-GB" sz="2800" dirty="0" err="1" smtClean="0"/>
              <a:t>tiga</a:t>
            </a:r>
            <a:r>
              <a:rPr lang="en-GB" sz="2800" dirty="0" smtClean="0"/>
              <a:t> </a:t>
            </a:r>
            <a:r>
              <a:rPr lang="en-GB" sz="2800" dirty="0" err="1" smtClean="0"/>
              <a:t>arsitektur</a:t>
            </a:r>
            <a:r>
              <a:rPr lang="en-GB" sz="2800" dirty="0" smtClean="0"/>
              <a:t>, </a:t>
            </a:r>
            <a:r>
              <a:rPr lang="en-GB" sz="2800" dirty="0" err="1" smtClean="0"/>
              <a:t>yaitu</a:t>
            </a:r>
            <a:r>
              <a:rPr lang="en-GB" sz="2800" dirty="0" smtClean="0"/>
              <a:t> </a:t>
            </a:r>
            <a:r>
              <a:rPr lang="en-GB" sz="2800" b="1" dirty="0" err="1"/>
              <a:t>A</a:t>
            </a:r>
            <a:r>
              <a:rPr lang="en-GB" sz="2800" b="1" dirty="0" err="1" smtClean="0"/>
              <a:t>rsitektur</a:t>
            </a:r>
            <a:r>
              <a:rPr lang="en-GB" sz="2800" b="1" dirty="0" smtClean="0"/>
              <a:t> Babbage</a:t>
            </a:r>
            <a:r>
              <a:rPr lang="en-GB" sz="2800" dirty="0" smtClean="0"/>
              <a:t>, </a:t>
            </a:r>
            <a:r>
              <a:rPr lang="en-GB" sz="2800" b="1" dirty="0" err="1"/>
              <a:t>A</a:t>
            </a:r>
            <a:r>
              <a:rPr lang="en-GB" sz="2800" b="1" dirty="0" err="1" smtClean="0"/>
              <a:t>rsitektur</a:t>
            </a:r>
            <a:r>
              <a:rPr lang="en-GB" sz="2800" b="1" dirty="0" smtClean="0"/>
              <a:t> Von </a:t>
            </a:r>
            <a:r>
              <a:rPr lang="en-GB" sz="2800" b="1" dirty="0" err="1" smtClean="0"/>
              <a:t>Neuman</a:t>
            </a:r>
            <a:r>
              <a:rPr lang="en-GB" sz="2800" dirty="0" smtClean="0"/>
              <a:t>, </a:t>
            </a:r>
            <a:r>
              <a:rPr lang="en-GB" sz="2800" dirty="0" err="1" smtClean="0"/>
              <a:t>dan</a:t>
            </a:r>
            <a:r>
              <a:rPr lang="en-GB" sz="2800" dirty="0" smtClean="0"/>
              <a:t> </a:t>
            </a:r>
            <a:r>
              <a:rPr lang="en-GB" sz="2800" b="1" dirty="0" err="1"/>
              <a:t>A</a:t>
            </a:r>
            <a:r>
              <a:rPr lang="en-GB" sz="2800" b="1" dirty="0" err="1" smtClean="0"/>
              <a:t>rsitektur</a:t>
            </a:r>
            <a:r>
              <a:rPr lang="en-GB" sz="2800" b="1" dirty="0" smtClean="0"/>
              <a:t> modern</a:t>
            </a:r>
            <a:r>
              <a:rPr lang="en-GB" sz="2800" dirty="0" smtClean="0"/>
              <a:t>. </a:t>
            </a:r>
            <a:endParaRPr lang="en-US" sz="26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561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2843808" y="476672"/>
            <a:ext cx="5400600" cy="691759"/>
          </a:xfrm>
          <a:prstGeom prst="rect">
            <a:avLst/>
          </a:prstGeom>
          <a:ln>
            <a:solidFill>
              <a:srgbClr val="F499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 smtClean="0">
                <a:solidFill>
                  <a:schemeClr val="tx1"/>
                </a:solidFill>
                <a:latin typeface="+mj-lt"/>
                <a:cs typeface="Aharoni" pitchFamily="2" charset="-79"/>
              </a:rPr>
              <a:t>Arsitektur</a:t>
            </a:r>
            <a:r>
              <a:rPr lang="en-US" sz="2800" dirty="0" smtClean="0">
                <a:solidFill>
                  <a:schemeClr val="tx1"/>
                </a:solidFill>
                <a:latin typeface="+mj-lt"/>
                <a:cs typeface="Aharoni" pitchFamily="2" charset="-79"/>
              </a:rPr>
              <a:t> Babbage</a:t>
            </a:r>
            <a:endParaRPr lang="id-ID" sz="1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899592" y="1412776"/>
            <a:ext cx="7344816" cy="4608512"/>
          </a:xfrm>
          <a:prstGeom prst="snip2DiagRect">
            <a:avLst/>
          </a:prstGeom>
          <a:ln w="38100">
            <a:solidFill>
              <a:srgbClr val="FFC000"/>
            </a:solidFill>
            <a:prstDash val="dash"/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n-GB" sz="2000" dirty="0" err="1" smtClean="0"/>
              <a:t>Arsitektur</a:t>
            </a:r>
            <a:r>
              <a:rPr lang="en-GB" sz="2000" dirty="0" smtClean="0"/>
              <a:t> </a:t>
            </a:r>
            <a:r>
              <a:rPr lang="en-GB" sz="2000" dirty="0" err="1" smtClean="0"/>
              <a:t>ini</a:t>
            </a:r>
            <a:r>
              <a:rPr lang="en-GB" sz="2000" dirty="0" smtClean="0"/>
              <a:t> </a:t>
            </a:r>
            <a:r>
              <a:rPr lang="en-GB" sz="2000" dirty="0" err="1" smtClean="0"/>
              <a:t>diciptakan</a:t>
            </a:r>
            <a:r>
              <a:rPr lang="en-GB" sz="2000" dirty="0" smtClean="0"/>
              <a:t> </a:t>
            </a:r>
            <a:r>
              <a:rPr lang="en-GB" sz="2000" dirty="0" err="1" smtClean="0"/>
              <a:t>oleh</a:t>
            </a:r>
            <a:r>
              <a:rPr lang="en-GB" sz="2000" dirty="0" smtClean="0"/>
              <a:t> </a:t>
            </a:r>
            <a:r>
              <a:rPr lang="en-GB" sz="2000" b="1" dirty="0" smtClean="0"/>
              <a:t>Charles Babbage</a:t>
            </a:r>
            <a:r>
              <a:rPr lang="en-GB" sz="2000" dirty="0" smtClean="0"/>
              <a:t> </a:t>
            </a:r>
            <a:r>
              <a:rPr lang="en-GB" sz="2000" dirty="0" err="1" smtClean="0"/>
              <a:t>dengan</a:t>
            </a:r>
            <a:r>
              <a:rPr lang="en-GB" sz="2000" dirty="0" smtClean="0"/>
              <a:t> </a:t>
            </a:r>
            <a:r>
              <a:rPr lang="en-GB" sz="2000" dirty="0" err="1" smtClean="0"/>
              <a:t>memanfaatkan</a:t>
            </a:r>
            <a:r>
              <a:rPr lang="en-GB" sz="2000" dirty="0" smtClean="0"/>
              <a:t> </a:t>
            </a:r>
            <a:r>
              <a:rPr lang="en-GB" sz="2000" dirty="0" err="1" smtClean="0"/>
              <a:t>sistem</a:t>
            </a:r>
            <a:r>
              <a:rPr lang="en-GB" sz="2000" dirty="0" smtClean="0"/>
              <a:t> </a:t>
            </a:r>
            <a:r>
              <a:rPr lang="en-GB" sz="2000" dirty="0" err="1" smtClean="0"/>
              <a:t>mekanis</a:t>
            </a:r>
            <a:r>
              <a:rPr lang="en-GB" sz="2000" dirty="0" smtClean="0"/>
              <a:t>, </a:t>
            </a:r>
            <a:r>
              <a:rPr lang="en-GB" sz="2000" dirty="0" err="1" smtClean="0"/>
              <a:t>digunakan</a:t>
            </a:r>
            <a:r>
              <a:rPr lang="en-GB" sz="2000" dirty="0" smtClean="0"/>
              <a:t> </a:t>
            </a:r>
            <a:r>
              <a:rPr lang="en-GB" sz="2000" dirty="0" err="1" smtClean="0"/>
              <a:t>untuk</a:t>
            </a:r>
            <a:r>
              <a:rPr lang="en-GB" sz="2000" dirty="0" smtClean="0"/>
              <a:t> </a:t>
            </a:r>
            <a:r>
              <a:rPr lang="en-GB" sz="2000" dirty="0" err="1" smtClean="0"/>
              <a:t>menjalankan</a:t>
            </a:r>
            <a:r>
              <a:rPr lang="en-GB" sz="2000" dirty="0" smtClean="0"/>
              <a:t> </a:t>
            </a:r>
            <a:r>
              <a:rPr lang="en-GB" sz="2000" dirty="0" err="1" smtClean="0"/>
              <a:t>soal</a:t>
            </a:r>
            <a:r>
              <a:rPr lang="en-GB" sz="2000" dirty="0" smtClean="0"/>
              <a:t> </a:t>
            </a:r>
            <a:r>
              <a:rPr lang="en-GB" sz="2000" dirty="0" err="1" smtClean="0"/>
              <a:t>algoritma</a:t>
            </a:r>
            <a:r>
              <a:rPr lang="en-GB" sz="2000" dirty="0" smtClean="0"/>
              <a:t> </a:t>
            </a:r>
            <a:r>
              <a:rPr lang="en-GB" sz="2000" dirty="0" err="1" smtClean="0"/>
              <a:t>dan</a:t>
            </a:r>
            <a:r>
              <a:rPr lang="en-GB" sz="2000" dirty="0" smtClean="0"/>
              <a:t> </a:t>
            </a:r>
            <a:r>
              <a:rPr lang="en-GB" sz="2000" dirty="0" err="1" smtClean="0"/>
              <a:t>penerapan</a:t>
            </a:r>
            <a:r>
              <a:rPr lang="en-GB" sz="2000" dirty="0" smtClean="0"/>
              <a:t> </a:t>
            </a:r>
            <a:r>
              <a:rPr lang="en-GB" sz="2000" dirty="0" err="1" smtClean="0"/>
              <a:t>bahasa</a:t>
            </a:r>
            <a:r>
              <a:rPr lang="en-GB" sz="2000" dirty="0" smtClean="0"/>
              <a:t> </a:t>
            </a:r>
            <a:r>
              <a:rPr lang="en-GB" sz="2000" dirty="0" err="1" smtClean="0"/>
              <a:t>pemrograman</a:t>
            </a:r>
            <a:r>
              <a:rPr lang="en-GB" sz="2000" dirty="0" smtClean="0"/>
              <a:t> paling </a:t>
            </a:r>
            <a:r>
              <a:rPr lang="en-GB" sz="2000" dirty="0" err="1" smtClean="0"/>
              <a:t>tua</a:t>
            </a:r>
            <a:r>
              <a:rPr lang="en-GB" sz="2000" dirty="0" smtClean="0"/>
              <a:t>, ADA, yang </a:t>
            </a:r>
            <a:r>
              <a:rPr lang="en-GB" sz="2000" dirty="0" err="1" smtClean="0"/>
              <a:t>langsung</a:t>
            </a:r>
            <a:r>
              <a:rPr lang="en-GB" sz="2000" dirty="0" smtClean="0"/>
              <a:t> </a:t>
            </a:r>
            <a:r>
              <a:rPr lang="en-GB" sz="2000" dirty="0" err="1" smtClean="0"/>
              <a:t>dikerjakan</a:t>
            </a:r>
            <a:r>
              <a:rPr lang="en-GB" sz="2000" dirty="0" smtClean="0"/>
              <a:t> </a:t>
            </a:r>
            <a:r>
              <a:rPr lang="en-GB" sz="2000" dirty="0" err="1" smtClean="0"/>
              <a:t>oleh</a:t>
            </a:r>
            <a:r>
              <a:rPr lang="en-GB" sz="2000" dirty="0" smtClean="0"/>
              <a:t> </a:t>
            </a:r>
            <a:r>
              <a:rPr lang="en-GB" sz="2000" dirty="0" err="1" smtClean="0"/>
              <a:t>penciptanya</a:t>
            </a:r>
            <a:r>
              <a:rPr lang="en-GB" sz="2000" dirty="0" smtClean="0"/>
              <a:t>, </a:t>
            </a:r>
            <a:r>
              <a:rPr lang="en-GB" sz="2000" b="1" dirty="0" smtClean="0"/>
              <a:t>Augusta Ada Lovelace</a:t>
            </a:r>
            <a:r>
              <a:rPr lang="en-GB" sz="2000" dirty="0" smtClean="0"/>
              <a:t>. </a:t>
            </a:r>
            <a:r>
              <a:rPr lang="en-GB" sz="2000" dirty="0" err="1" smtClean="0"/>
              <a:t>Mesin</a:t>
            </a:r>
            <a:r>
              <a:rPr lang="en-GB" sz="2000" dirty="0" smtClean="0"/>
              <a:t> Babbage </a:t>
            </a:r>
            <a:r>
              <a:rPr lang="en-GB" sz="2000" dirty="0" err="1" smtClean="0"/>
              <a:t>dibagi</a:t>
            </a:r>
            <a:r>
              <a:rPr lang="en-GB" sz="2000" dirty="0" smtClean="0"/>
              <a:t> </a:t>
            </a:r>
            <a:r>
              <a:rPr lang="en-GB" sz="2000" dirty="0" err="1" smtClean="0"/>
              <a:t>menjadi</a:t>
            </a:r>
            <a:r>
              <a:rPr lang="en-GB" sz="2000" dirty="0" smtClean="0"/>
              <a:t> </a:t>
            </a:r>
            <a:r>
              <a:rPr lang="en-GB" sz="2000" dirty="0" err="1" smtClean="0"/>
              <a:t>empat</a:t>
            </a:r>
            <a:r>
              <a:rPr lang="en-GB" sz="2000" dirty="0" smtClean="0"/>
              <a:t> </a:t>
            </a:r>
            <a:r>
              <a:rPr lang="en-GB" sz="2000" dirty="0" err="1" smtClean="0"/>
              <a:t>bagian</a:t>
            </a:r>
            <a:r>
              <a:rPr lang="en-GB" sz="2000" dirty="0" smtClean="0"/>
              <a:t>, </a:t>
            </a:r>
            <a:r>
              <a:rPr lang="en-GB" sz="2000" dirty="0" err="1" smtClean="0"/>
              <a:t>yaitu</a:t>
            </a:r>
            <a:r>
              <a:rPr lang="en-GB" sz="2000" dirty="0" smtClean="0"/>
              <a:t> :</a:t>
            </a:r>
          </a:p>
          <a:p>
            <a:pPr marL="0" indent="0" algn="just">
              <a:buFont typeface="Arial" pitchFamily="34" charset="0"/>
              <a:buNone/>
            </a:pPr>
            <a:r>
              <a:rPr lang="en-GB" sz="2000" dirty="0" smtClean="0"/>
              <a:t>1. </a:t>
            </a:r>
            <a:r>
              <a:rPr lang="en-GB" sz="2000" i="1" dirty="0" smtClean="0"/>
              <a:t>Input Unit</a:t>
            </a:r>
            <a:r>
              <a:rPr lang="en-GB" sz="2000" dirty="0" smtClean="0"/>
              <a:t>, </a:t>
            </a:r>
            <a:r>
              <a:rPr lang="en-GB" sz="2000" dirty="0" err="1" smtClean="0"/>
              <a:t>menerima</a:t>
            </a:r>
            <a:r>
              <a:rPr lang="en-GB" sz="2000" dirty="0" smtClean="0"/>
              <a:t> </a:t>
            </a:r>
            <a:r>
              <a:rPr lang="en-GB" sz="2000" dirty="0" err="1" smtClean="0"/>
              <a:t>masukan</a:t>
            </a:r>
            <a:r>
              <a:rPr lang="en-GB" sz="2000" dirty="0" smtClean="0"/>
              <a:t> data </a:t>
            </a:r>
            <a:r>
              <a:rPr lang="en-GB" sz="2000" dirty="0" err="1" smtClean="0"/>
              <a:t>dari</a:t>
            </a:r>
            <a:r>
              <a:rPr lang="en-GB" sz="2000" dirty="0" smtClean="0"/>
              <a:t> </a:t>
            </a:r>
            <a:r>
              <a:rPr lang="en-GB" sz="2000" dirty="0" err="1" smtClean="0"/>
              <a:t>kartu</a:t>
            </a:r>
            <a:r>
              <a:rPr lang="en-GB" sz="2000" dirty="0" smtClean="0"/>
              <a:t> </a:t>
            </a:r>
            <a:r>
              <a:rPr lang="en-GB" sz="2000" dirty="0" err="1" smtClean="0"/>
              <a:t>berlubang</a:t>
            </a:r>
            <a:r>
              <a:rPr lang="en-GB" sz="2000" dirty="0" smtClean="0"/>
              <a:t>.</a:t>
            </a:r>
          </a:p>
          <a:p>
            <a:pPr marL="0" indent="0" algn="just">
              <a:buFont typeface="Arial" pitchFamily="34" charset="0"/>
              <a:buNone/>
            </a:pPr>
            <a:r>
              <a:rPr lang="en-GB" sz="2000" dirty="0" smtClean="0"/>
              <a:t>2. </a:t>
            </a:r>
            <a:r>
              <a:rPr lang="en-GB" sz="2000" i="1" dirty="0" smtClean="0"/>
              <a:t>Storage Unit</a:t>
            </a:r>
            <a:r>
              <a:rPr lang="en-GB" sz="2000" dirty="0" smtClean="0"/>
              <a:t>, </a:t>
            </a:r>
            <a:r>
              <a:rPr lang="en-GB" sz="2000" dirty="0" err="1" smtClean="0"/>
              <a:t>menyimpan</a:t>
            </a:r>
            <a:r>
              <a:rPr lang="en-GB" sz="2000" dirty="0" smtClean="0"/>
              <a:t> data </a:t>
            </a:r>
            <a:r>
              <a:rPr lang="en-GB" sz="2000" dirty="0" err="1" smtClean="0"/>
              <a:t>dengan</a:t>
            </a:r>
            <a:r>
              <a:rPr lang="en-GB" sz="2000" dirty="0" smtClean="0"/>
              <a:t> </a:t>
            </a:r>
            <a:r>
              <a:rPr lang="en-GB" sz="2000" dirty="0" err="1" smtClean="0"/>
              <a:t>kapasitas</a:t>
            </a:r>
            <a:r>
              <a:rPr lang="en-GB" sz="2000" dirty="0" smtClean="0"/>
              <a:t> 1000 </a:t>
            </a:r>
            <a:r>
              <a:rPr lang="en-GB" sz="2000" i="1" dirty="0" smtClean="0"/>
              <a:t>word</a:t>
            </a:r>
          </a:p>
          <a:p>
            <a:pPr marL="271463" indent="0" algn="just">
              <a:buFont typeface="Arial" pitchFamily="34" charset="0"/>
              <a:buNone/>
            </a:pPr>
            <a:r>
              <a:rPr lang="en-GB" sz="2000" dirty="0" smtClean="0"/>
              <a:t>(50 digit </a:t>
            </a:r>
            <a:r>
              <a:rPr lang="en-GB" sz="2000" dirty="0" err="1" smtClean="0"/>
              <a:t>desimal</a:t>
            </a:r>
            <a:r>
              <a:rPr lang="en-GB" sz="2000" dirty="0" smtClean="0"/>
              <a:t>). Unit </a:t>
            </a:r>
            <a:r>
              <a:rPr lang="en-GB" sz="2000" dirty="0" err="1" smtClean="0"/>
              <a:t>ini</a:t>
            </a:r>
            <a:r>
              <a:rPr lang="en-GB" sz="2000" dirty="0" smtClean="0"/>
              <a:t> </a:t>
            </a:r>
            <a:r>
              <a:rPr lang="en-GB" sz="2000" dirty="0" err="1" smtClean="0"/>
              <a:t>berfungsi</a:t>
            </a:r>
            <a:r>
              <a:rPr lang="en-GB" sz="2000" dirty="0" smtClean="0"/>
              <a:t> </a:t>
            </a:r>
            <a:r>
              <a:rPr lang="en-GB" sz="2000" dirty="0" err="1" smtClean="0"/>
              <a:t>untuk</a:t>
            </a:r>
            <a:r>
              <a:rPr lang="en-GB" sz="2000" dirty="0" smtClean="0"/>
              <a:t> </a:t>
            </a:r>
            <a:r>
              <a:rPr lang="en-GB" sz="2000" dirty="0" err="1" smtClean="0"/>
              <a:t>menyimpan</a:t>
            </a:r>
            <a:r>
              <a:rPr lang="en-GB" sz="2000" dirty="0" smtClean="0"/>
              <a:t> </a:t>
            </a:r>
            <a:r>
              <a:rPr lang="en-GB" sz="2000" dirty="0" err="1" smtClean="0"/>
              <a:t>hasil</a:t>
            </a:r>
            <a:r>
              <a:rPr lang="en-GB" sz="2000" dirty="0" smtClean="0"/>
              <a:t> </a:t>
            </a:r>
            <a:r>
              <a:rPr lang="en-GB" sz="2000" dirty="0" err="1" smtClean="0"/>
              <a:t>operasi</a:t>
            </a:r>
            <a:r>
              <a:rPr lang="en-GB" sz="2000" dirty="0" smtClean="0"/>
              <a:t> </a:t>
            </a:r>
            <a:r>
              <a:rPr lang="en-GB" sz="2000" dirty="0" err="1" smtClean="0"/>
              <a:t>aritmetika</a:t>
            </a:r>
            <a:r>
              <a:rPr lang="en-GB" sz="2000" dirty="0" smtClean="0"/>
              <a:t> </a:t>
            </a:r>
            <a:r>
              <a:rPr lang="en-GB" sz="2000" dirty="0" err="1" smtClean="0"/>
              <a:t>dari</a:t>
            </a:r>
            <a:r>
              <a:rPr lang="en-GB" sz="2000" dirty="0" smtClean="0"/>
              <a:t> </a:t>
            </a:r>
            <a:r>
              <a:rPr lang="en-GB" sz="2000" i="1" dirty="0" smtClean="0"/>
              <a:t>process unit</a:t>
            </a:r>
            <a:r>
              <a:rPr lang="en-GB" sz="2000" dirty="0" smtClean="0"/>
              <a:t>. </a:t>
            </a:r>
          </a:p>
          <a:p>
            <a:pPr marL="0" indent="0" algn="just">
              <a:buFont typeface="Arial" pitchFamily="34" charset="0"/>
              <a:buNone/>
            </a:pPr>
            <a:r>
              <a:rPr lang="en-GB" sz="2000" dirty="0" smtClean="0"/>
              <a:t>3. </a:t>
            </a:r>
            <a:r>
              <a:rPr lang="en-GB" sz="2000" i="1" dirty="0" smtClean="0"/>
              <a:t>Process Unit</a:t>
            </a:r>
            <a:r>
              <a:rPr lang="en-GB" sz="2000" dirty="0" smtClean="0"/>
              <a:t>, </a:t>
            </a:r>
            <a:r>
              <a:rPr lang="en-GB" sz="2000" dirty="0" err="1" smtClean="0"/>
              <a:t>digunakan</a:t>
            </a:r>
            <a:r>
              <a:rPr lang="en-GB" sz="2000" dirty="0" smtClean="0"/>
              <a:t> </a:t>
            </a:r>
            <a:r>
              <a:rPr lang="en-GB" sz="2000" dirty="0" err="1" smtClean="0"/>
              <a:t>untuk</a:t>
            </a:r>
            <a:r>
              <a:rPr lang="en-GB" sz="2000" dirty="0" smtClean="0"/>
              <a:t> </a:t>
            </a:r>
            <a:r>
              <a:rPr lang="en-GB" sz="2000" dirty="0" err="1" smtClean="0"/>
              <a:t>melakukan</a:t>
            </a:r>
            <a:r>
              <a:rPr lang="en-GB" sz="2000" dirty="0" smtClean="0"/>
              <a:t> </a:t>
            </a:r>
            <a:r>
              <a:rPr lang="en-GB" sz="2000" dirty="0" err="1" smtClean="0"/>
              <a:t>pemrosesan</a:t>
            </a:r>
            <a:r>
              <a:rPr lang="en-GB" sz="2000" dirty="0" smtClean="0"/>
              <a:t> data</a:t>
            </a:r>
          </a:p>
          <a:p>
            <a:pPr marL="0" indent="0" algn="just">
              <a:buFont typeface="Arial" pitchFamily="34" charset="0"/>
              <a:buNone/>
            </a:pPr>
            <a:r>
              <a:rPr lang="en-GB" sz="2000" dirty="0" smtClean="0"/>
              <a:t>4. </a:t>
            </a:r>
            <a:r>
              <a:rPr lang="en-GB" sz="2000" i="1" dirty="0" smtClean="0"/>
              <a:t>Output Unit</a:t>
            </a:r>
            <a:r>
              <a:rPr lang="en-GB" sz="2000" dirty="0" smtClean="0"/>
              <a:t>, </a:t>
            </a:r>
            <a:r>
              <a:rPr lang="en-GB" sz="2000" dirty="0" err="1" smtClean="0"/>
              <a:t>menampilkan</a:t>
            </a:r>
            <a:r>
              <a:rPr lang="en-GB" sz="2000" dirty="0" smtClean="0"/>
              <a:t> </a:t>
            </a:r>
            <a:r>
              <a:rPr lang="en-GB" sz="2000" dirty="0" err="1" smtClean="0"/>
              <a:t>hasil</a:t>
            </a:r>
            <a:r>
              <a:rPr lang="en-GB" sz="2000" dirty="0" smtClean="0"/>
              <a:t> </a:t>
            </a:r>
            <a:r>
              <a:rPr lang="en-GB" sz="2000" i="1" dirty="0" smtClean="0"/>
              <a:t>input</a:t>
            </a:r>
            <a:r>
              <a:rPr lang="en-GB" sz="2000" dirty="0" smtClean="0"/>
              <a:t> </a:t>
            </a:r>
            <a:r>
              <a:rPr lang="en-GB" sz="2000" dirty="0" err="1" smtClean="0"/>
              <a:t>pengolahan</a:t>
            </a:r>
            <a:r>
              <a:rPr lang="en-GB" sz="2000" dirty="0" smtClean="0"/>
              <a:t> data.</a:t>
            </a:r>
          </a:p>
        </p:txBody>
      </p:sp>
    </p:spTree>
    <p:extLst>
      <p:ext uri="{BB962C8B-B14F-4D97-AF65-F5344CB8AC3E}">
        <p14:creationId xmlns:p14="http://schemas.microsoft.com/office/powerpoint/2010/main" val="23785800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0" b="4851"/>
          <a:stretch/>
        </p:blipFill>
        <p:spPr>
          <a:xfrm>
            <a:off x="1691680" y="843495"/>
            <a:ext cx="5885982" cy="46958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75655" y="5551387"/>
            <a:ext cx="63180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err="1" smtClean="0"/>
              <a:t>Mesin</a:t>
            </a:r>
            <a:r>
              <a:rPr lang="en-GB" sz="2000" b="1" dirty="0" smtClean="0"/>
              <a:t> Babbage</a:t>
            </a:r>
            <a:endParaRPr lang="en-GB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835696" y="609329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Sumber</a:t>
            </a:r>
            <a:r>
              <a:rPr lang="en-GB" dirty="0" smtClean="0"/>
              <a:t> : </a:t>
            </a:r>
            <a:r>
              <a:rPr lang="en-GB" i="1" dirty="0" smtClean="0">
                <a:hlinkClick r:id="rId3"/>
              </a:rPr>
              <a:t>commons.</a:t>
            </a:r>
            <a:r>
              <a:rPr lang="id-ID" i="1" dirty="0">
                <a:hlinkClick r:id="rId3"/>
              </a:rPr>
              <a:t>w</a:t>
            </a:r>
            <a:r>
              <a:rPr lang="en-GB" i="1" dirty="0" smtClean="0">
                <a:hlinkClick r:id="rId3"/>
              </a:rPr>
              <a:t>ikimedia.org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12094267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031549510"/>
              </p:ext>
            </p:extLst>
          </p:nvPr>
        </p:nvGraphicFramePr>
        <p:xfrm>
          <a:off x="755576" y="548680"/>
          <a:ext cx="7704856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72342" y="425237"/>
            <a:ext cx="6999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800" b="1" dirty="0" smtClean="0">
                <a:latin typeface="Calibri" pitchFamily="34" charset="0"/>
                <a:cs typeface="Calibri" pitchFamily="34" charset="0"/>
              </a:rPr>
              <a:t>PETA KONSEP</a:t>
            </a:r>
            <a:endParaRPr lang="id-ID" sz="2800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4302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2850435" y="491345"/>
            <a:ext cx="5400600" cy="691759"/>
          </a:xfrm>
          <a:prstGeom prst="rect">
            <a:avLst/>
          </a:prstGeom>
          <a:ln>
            <a:solidFill>
              <a:srgbClr val="F499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 smtClean="0">
                <a:solidFill>
                  <a:schemeClr val="tx1"/>
                </a:solidFill>
                <a:latin typeface="+mj-lt"/>
                <a:cs typeface="Aharoni" pitchFamily="2" charset="-79"/>
              </a:rPr>
              <a:t>Arsitektur</a:t>
            </a:r>
            <a:r>
              <a:rPr lang="en-US" sz="2800" dirty="0" smtClean="0">
                <a:solidFill>
                  <a:schemeClr val="tx1"/>
                </a:solidFill>
                <a:latin typeface="+mj-lt"/>
                <a:cs typeface="Aharoni" pitchFamily="2" charset="-79"/>
              </a:rPr>
              <a:t> Von Neumann</a:t>
            </a:r>
            <a:endParaRPr lang="id-ID" sz="1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899592" y="1412776"/>
            <a:ext cx="7344816" cy="2232248"/>
          </a:xfrm>
          <a:prstGeom prst="snip2DiagRect">
            <a:avLst/>
          </a:prstGeom>
          <a:ln w="38100">
            <a:solidFill>
              <a:srgbClr val="FFC000"/>
            </a:solidFill>
            <a:prstDash val="dash"/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n-GB" sz="2200" dirty="0" err="1" smtClean="0"/>
              <a:t>Arsitektur</a:t>
            </a:r>
            <a:r>
              <a:rPr lang="en-GB" sz="2200" dirty="0" smtClean="0"/>
              <a:t> </a:t>
            </a:r>
            <a:r>
              <a:rPr lang="en-GB" sz="2200" dirty="0" err="1" smtClean="0"/>
              <a:t>ini</a:t>
            </a:r>
            <a:r>
              <a:rPr lang="en-GB" sz="2200" dirty="0" smtClean="0"/>
              <a:t> </a:t>
            </a:r>
            <a:r>
              <a:rPr lang="en-GB" sz="2200" dirty="0" err="1" smtClean="0"/>
              <a:t>diciptakan</a:t>
            </a:r>
            <a:r>
              <a:rPr lang="en-GB" sz="2200" dirty="0" smtClean="0"/>
              <a:t> </a:t>
            </a:r>
            <a:r>
              <a:rPr lang="en-GB" sz="2200" b="1" dirty="0" smtClean="0"/>
              <a:t>John Von Neumann</a:t>
            </a:r>
            <a:r>
              <a:rPr lang="en-GB" sz="2200" dirty="0" smtClean="0"/>
              <a:t> </a:t>
            </a:r>
            <a:r>
              <a:rPr lang="en-GB" sz="2200" dirty="0" err="1" smtClean="0"/>
              <a:t>dan</a:t>
            </a:r>
            <a:r>
              <a:rPr lang="en-GB" sz="2200" dirty="0" smtClean="0"/>
              <a:t> </a:t>
            </a:r>
            <a:r>
              <a:rPr lang="en-GB" sz="2200" dirty="0" err="1" smtClean="0"/>
              <a:t>menjadi</a:t>
            </a:r>
            <a:r>
              <a:rPr lang="en-GB" sz="2200" dirty="0" smtClean="0"/>
              <a:t> </a:t>
            </a:r>
            <a:r>
              <a:rPr lang="en-GB" sz="2200" dirty="0" err="1" smtClean="0"/>
              <a:t>pelopor</a:t>
            </a:r>
            <a:r>
              <a:rPr lang="en-GB" sz="2200" dirty="0" smtClean="0"/>
              <a:t> </a:t>
            </a:r>
            <a:r>
              <a:rPr lang="en-GB" sz="2200" dirty="0" err="1" smtClean="0"/>
              <a:t>arsitektur</a:t>
            </a:r>
            <a:r>
              <a:rPr lang="en-GB" sz="2200" dirty="0" smtClean="0"/>
              <a:t> </a:t>
            </a:r>
            <a:r>
              <a:rPr lang="en-GB" sz="2200" dirty="0" err="1" smtClean="0"/>
              <a:t>komputer</a:t>
            </a:r>
            <a:r>
              <a:rPr lang="en-GB" sz="2200" dirty="0" smtClean="0"/>
              <a:t> modern. </a:t>
            </a:r>
            <a:r>
              <a:rPr lang="en-GB" sz="2200" dirty="0" err="1" smtClean="0"/>
              <a:t>Mesinnya</a:t>
            </a:r>
            <a:r>
              <a:rPr lang="en-GB" sz="2200" dirty="0" smtClean="0"/>
              <a:t> </a:t>
            </a:r>
            <a:r>
              <a:rPr lang="en-GB" sz="2200" dirty="0" err="1" smtClean="0"/>
              <a:t>menerapkan</a:t>
            </a:r>
            <a:r>
              <a:rPr lang="en-GB" sz="2200" dirty="0" smtClean="0"/>
              <a:t> </a:t>
            </a:r>
            <a:r>
              <a:rPr lang="en-GB" sz="2200" dirty="0" err="1" smtClean="0"/>
              <a:t>metode</a:t>
            </a:r>
            <a:r>
              <a:rPr lang="en-GB" sz="2200" dirty="0" smtClean="0"/>
              <a:t> </a:t>
            </a:r>
            <a:r>
              <a:rPr lang="en-GB" sz="2200" dirty="0" err="1" smtClean="0"/>
              <a:t>biner</a:t>
            </a:r>
            <a:r>
              <a:rPr lang="en-GB" sz="2200" dirty="0" smtClean="0"/>
              <a:t> </a:t>
            </a:r>
            <a:r>
              <a:rPr lang="en-GB" sz="2200" dirty="0" err="1" smtClean="0"/>
              <a:t>dan</a:t>
            </a:r>
            <a:r>
              <a:rPr lang="en-GB" sz="2200" dirty="0" smtClean="0"/>
              <a:t> </a:t>
            </a:r>
            <a:r>
              <a:rPr lang="en-GB" sz="2200" i="1" dirty="0" smtClean="0"/>
              <a:t>stored program</a:t>
            </a:r>
            <a:r>
              <a:rPr lang="en-GB" sz="2200" dirty="0" smtClean="0"/>
              <a:t> yang </a:t>
            </a:r>
            <a:r>
              <a:rPr lang="en-GB" sz="2200" dirty="0" err="1" smtClean="0"/>
              <a:t>menggantikan</a:t>
            </a:r>
            <a:r>
              <a:rPr lang="en-GB" sz="2200" dirty="0" smtClean="0"/>
              <a:t> </a:t>
            </a:r>
            <a:r>
              <a:rPr lang="en-GB" sz="2200" dirty="0" err="1" smtClean="0"/>
              <a:t>konstruksi</a:t>
            </a:r>
            <a:r>
              <a:rPr lang="en-GB" sz="2200" dirty="0" smtClean="0"/>
              <a:t> </a:t>
            </a:r>
            <a:r>
              <a:rPr lang="en-GB" sz="2200" dirty="0" err="1" smtClean="0"/>
              <a:t>mesin</a:t>
            </a:r>
            <a:r>
              <a:rPr lang="en-GB" sz="2200" dirty="0" smtClean="0"/>
              <a:t> </a:t>
            </a:r>
            <a:r>
              <a:rPr lang="en-GB" sz="2200" dirty="0" err="1" smtClean="0"/>
              <a:t>dengan</a:t>
            </a:r>
            <a:r>
              <a:rPr lang="en-GB" sz="2200" dirty="0" smtClean="0"/>
              <a:t> </a:t>
            </a:r>
            <a:r>
              <a:rPr lang="en-GB" sz="2200" dirty="0" err="1" smtClean="0"/>
              <a:t>banyak</a:t>
            </a:r>
            <a:r>
              <a:rPr lang="en-GB" sz="2200" dirty="0" smtClean="0"/>
              <a:t> </a:t>
            </a:r>
            <a:r>
              <a:rPr lang="en-GB" sz="2200" dirty="0" err="1" smtClean="0"/>
              <a:t>tombol</a:t>
            </a:r>
            <a:r>
              <a:rPr lang="en-GB" sz="2200" dirty="0" smtClean="0"/>
              <a:t> </a:t>
            </a:r>
            <a:r>
              <a:rPr lang="en-GB" sz="2200" dirty="0" err="1" smtClean="0"/>
              <a:t>dan</a:t>
            </a:r>
            <a:r>
              <a:rPr lang="en-GB" sz="2200" dirty="0" smtClean="0"/>
              <a:t> </a:t>
            </a:r>
            <a:r>
              <a:rPr lang="en-GB" sz="2200" dirty="0" err="1" smtClean="0"/>
              <a:t>kabel</a:t>
            </a:r>
            <a:r>
              <a:rPr lang="en-GB" sz="2200" dirty="0" smtClean="0"/>
              <a:t> </a:t>
            </a:r>
            <a:r>
              <a:rPr lang="en-GB" sz="2200" dirty="0" err="1" smtClean="0"/>
              <a:t>sehingga</a:t>
            </a:r>
            <a:r>
              <a:rPr lang="en-GB" sz="2200" dirty="0" smtClean="0"/>
              <a:t> </a:t>
            </a:r>
            <a:r>
              <a:rPr lang="en-GB" sz="2200" dirty="0" err="1" smtClean="0"/>
              <a:t>mesin</a:t>
            </a:r>
            <a:r>
              <a:rPr lang="en-GB" sz="2200" dirty="0" smtClean="0"/>
              <a:t> </a:t>
            </a:r>
            <a:r>
              <a:rPr lang="en-GB" sz="2200" dirty="0" err="1" smtClean="0"/>
              <a:t>berukuran</a:t>
            </a:r>
            <a:r>
              <a:rPr lang="en-GB" sz="2200" dirty="0" smtClean="0"/>
              <a:t> </a:t>
            </a:r>
            <a:r>
              <a:rPr lang="en-GB" sz="2200" dirty="0" err="1" smtClean="0"/>
              <a:t>lebih</a:t>
            </a:r>
            <a:r>
              <a:rPr lang="en-GB" sz="2200" dirty="0" smtClean="0"/>
              <a:t> </a:t>
            </a:r>
            <a:r>
              <a:rPr lang="en-GB" sz="2200" dirty="0" err="1" smtClean="0"/>
              <a:t>kecil</a:t>
            </a:r>
            <a:r>
              <a:rPr lang="en-GB" sz="2200" dirty="0" smtClean="0"/>
              <a:t>, </a:t>
            </a:r>
            <a:r>
              <a:rPr lang="en-GB" sz="2200" dirty="0" err="1" smtClean="0"/>
              <a:t>efisien</a:t>
            </a:r>
            <a:r>
              <a:rPr lang="en-GB" sz="2200" dirty="0" smtClean="0"/>
              <a:t> </a:t>
            </a:r>
            <a:r>
              <a:rPr lang="en-GB" sz="2200" dirty="0" err="1" smtClean="0"/>
              <a:t>dan</a:t>
            </a:r>
            <a:r>
              <a:rPr lang="en-GB" sz="2200" dirty="0" smtClean="0"/>
              <a:t> </a:t>
            </a:r>
            <a:r>
              <a:rPr lang="en-GB" sz="2200" dirty="0" err="1" smtClean="0"/>
              <a:t>cepat</a:t>
            </a:r>
            <a:r>
              <a:rPr lang="en-GB" sz="2200" dirty="0" smtClean="0"/>
              <a:t>.</a:t>
            </a:r>
          </a:p>
        </p:txBody>
      </p:sp>
      <p:sp>
        <p:nvSpPr>
          <p:cNvPr id="2" name="Rectangle 1"/>
          <p:cNvSpPr/>
          <p:nvPr/>
        </p:nvSpPr>
        <p:spPr>
          <a:xfrm>
            <a:off x="2483768" y="3861048"/>
            <a:ext cx="3816424" cy="172819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683568" y="3861048"/>
            <a:ext cx="1080120" cy="17281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 smtClean="0"/>
              <a:t>Main Memory</a:t>
            </a:r>
            <a:endParaRPr lang="en-GB" i="1" dirty="0"/>
          </a:p>
        </p:txBody>
      </p:sp>
      <p:sp>
        <p:nvSpPr>
          <p:cNvPr id="6" name="Rectangle 5"/>
          <p:cNvSpPr/>
          <p:nvPr/>
        </p:nvSpPr>
        <p:spPr>
          <a:xfrm>
            <a:off x="7092280" y="3861048"/>
            <a:ext cx="1080120" cy="172819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 smtClean="0"/>
              <a:t>Input/ Output Unit</a:t>
            </a:r>
            <a:endParaRPr lang="en-GB" i="1" dirty="0"/>
          </a:p>
        </p:txBody>
      </p:sp>
      <p:sp>
        <p:nvSpPr>
          <p:cNvPr id="7" name="Rectangle 6"/>
          <p:cNvSpPr/>
          <p:nvPr/>
        </p:nvSpPr>
        <p:spPr>
          <a:xfrm>
            <a:off x="2843808" y="4077072"/>
            <a:ext cx="3168352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 smtClean="0"/>
              <a:t>Arithmetic Logic Unit</a:t>
            </a:r>
            <a:endParaRPr lang="en-GB" i="1" dirty="0"/>
          </a:p>
        </p:txBody>
      </p:sp>
      <p:sp>
        <p:nvSpPr>
          <p:cNvPr id="8" name="Rectangle 7"/>
          <p:cNvSpPr/>
          <p:nvPr/>
        </p:nvSpPr>
        <p:spPr>
          <a:xfrm>
            <a:off x="2843808" y="4869160"/>
            <a:ext cx="3168352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 smtClean="0"/>
              <a:t>Control Unit</a:t>
            </a:r>
            <a:endParaRPr lang="en-GB" i="1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427984" y="4509120"/>
            <a:ext cx="0" cy="3600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763688" y="4365104"/>
            <a:ext cx="1080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763688" y="4221088"/>
            <a:ext cx="1080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763688" y="5157192"/>
            <a:ext cx="1080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763688" y="5013176"/>
            <a:ext cx="1080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012160" y="4365104"/>
            <a:ext cx="108012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012160" y="4221088"/>
            <a:ext cx="108012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6012160" y="5157192"/>
            <a:ext cx="108012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012160" y="5013176"/>
            <a:ext cx="108012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23728" y="5733256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 smtClean="0"/>
              <a:t>Struktur</a:t>
            </a:r>
            <a:r>
              <a:rPr lang="en-GB" dirty="0" smtClean="0"/>
              <a:t> </a:t>
            </a:r>
            <a:r>
              <a:rPr lang="en-GB" dirty="0" err="1" smtClean="0"/>
              <a:t>Arsitektur</a:t>
            </a:r>
            <a:r>
              <a:rPr lang="en-GB" dirty="0" smtClean="0"/>
              <a:t> </a:t>
            </a:r>
            <a:r>
              <a:rPr lang="en-GB" dirty="0" err="1" smtClean="0"/>
              <a:t>mesin</a:t>
            </a:r>
            <a:r>
              <a:rPr lang="en-GB" dirty="0" smtClean="0"/>
              <a:t> Von </a:t>
            </a:r>
            <a:r>
              <a:rPr lang="en-GB" dirty="0" err="1" smtClean="0"/>
              <a:t>Neuman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66071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2843808" y="288969"/>
            <a:ext cx="5400600" cy="69175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 smtClean="0">
                <a:solidFill>
                  <a:schemeClr val="tx1"/>
                </a:solidFill>
                <a:latin typeface="+mj-lt"/>
                <a:cs typeface="Aharoni" pitchFamily="2" charset="-79"/>
              </a:rPr>
              <a:t>Arsitektur</a:t>
            </a:r>
            <a:r>
              <a:rPr lang="en-US" sz="2800" dirty="0" smtClean="0">
                <a:solidFill>
                  <a:schemeClr val="tx1"/>
                </a:solidFill>
                <a:latin typeface="+mj-lt"/>
                <a:cs typeface="Aharoni" pitchFamily="2" charset="-79"/>
              </a:rPr>
              <a:t> Modern</a:t>
            </a:r>
            <a:endParaRPr lang="id-ID" sz="1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827584" y="1412776"/>
            <a:ext cx="7488832" cy="1656184"/>
          </a:xfrm>
          <a:prstGeom prst="snip2DiagRect">
            <a:avLst/>
          </a:prstGeom>
          <a:ln w="38100">
            <a:solidFill>
              <a:srgbClr val="FFC000"/>
            </a:solidFill>
            <a:prstDash val="dash"/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n-GB" sz="2200" spc="50" dirty="0" err="1" smtClean="0"/>
              <a:t>Pada</a:t>
            </a:r>
            <a:r>
              <a:rPr lang="en-GB" sz="2200" spc="50" dirty="0" smtClean="0"/>
              <a:t> </a:t>
            </a:r>
            <a:r>
              <a:rPr lang="en-GB" sz="2200" spc="50" dirty="0" err="1" smtClean="0"/>
              <a:t>arsitektur</a:t>
            </a:r>
            <a:r>
              <a:rPr lang="en-GB" sz="2200" spc="50" dirty="0" smtClean="0"/>
              <a:t> modern, CPU </a:t>
            </a:r>
            <a:r>
              <a:rPr lang="en-GB" sz="2200" spc="50" dirty="0" err="1" smtClean="0"/>
              <a:t>dilengkapi</a:t>
            </a:r>
            <a:r>
              <a:rPr lang="en-GB" sz="2200" spc="50" dirty="0" smtClean="0"/>
              <a:t> </a:t>
            </a:r>
            <a:r>
              <a:rPr lang="en-GB" sz="2200" spc="50" dirty="0" err="1" smtClean="0"/>
              <a:t>dengan</a:t>
            </a:r>
            <a:r>
              <a:rPr lang="en-GB" sz="2200" spc="50" dirty="0" smtClean="0"/>
              <a:t> </a:t>
            </a:r>
            <a:r>
              <a:rPr lang="en-GB" sz="2200" spc="50" dirty="0" err="1" smtClean="0"/>
              <a:t>bagian</a:t>
            </a:r>
            <a:r>
              <a:rPr lang="en-GB" sz="2200" spc="50" dirty="0" smtClean="0"/>
              <a:t> </a:t>
            </a:r>
            <a:r>
              <a:rPr lang="en-GB" sz="2200" i="1" spc="50" dirty="0" smtClean="0"/>
              <a:t>register</a:t>
            </a:r>
            <a:r>
              <a:rPr lang="en-GB" sz="2200" spc="50" dirty="0" smtClean="0"/>
              <a:t> </a:t>
            </a:r>
            <a:r>
              <a:rPr lang="en-GB" sz="2200" spc="50" dirty="0" err="1" smtClean="0"/>
              <a:t>dan</a:t>
            </a:r>
            <a:r>
              <a:rPr lang="en-GB" sz="2200" spc="50" dirty="0" smtClean="0"/>
              <a:t> </a:t>
            </a:r>
            <a:r>
              <a:rPr lang="en-GB" sz="2200" i="1" spc="50" dirty="0" smtClean="0"/>
              <a:t>I/O interconnection</a:t>
            </a:r>
            <a:r>
              <a:rPr lang="en-GB" sz="2200" spc="50" dirty="0" smtClean="0"/>
              <a:t> </a:t>
            </a:r>
            <a:r>
              <a:rPr lang="en-GB" sz="2200" spc="50" dirty="0" err="1" smtClean="0"/>
              <a:t>untuk</a:t>
            </a:r>
            <a:r>
              <a:rPr lang="en-GB" sz="2200" spc="50" dirty="0" smtClean="0"/>
              <a:t> </a:t>
            </a:r>
            <a:r>
              <a:rPr lang="en-GB" sz="2200" spc="50" dirty="0" err="1" smtClean="0"/>
              <a:t>mendukung</a:t>
            </a:r>
            <a:r>
              <a:rPr lang="en-GB" sz="2200" spc="50" dirty="0" smtClean="0"/>
              <a:t> </a:t>
            </a:r>
            <a:r>
              <a:rPr lang="en-GB" sz="2200" spc="50" dirty="0" err="1" smtClean="0"/>
              <a:t>kecepatan</a:t>
            </a:r>
            <a:r>
              <a:rPr lang="en-GB" sz="2200" spc="50" dirty="0" smtClean="0"/>
              <a:t> </a:t>
            </a:r>
            <a:r>
              <a:rPr lang="en-GB" sz="2200" spc="50" dirty="0" err="1" smtClean="0"/>
              <a:t>pemrosesan</a:t>
            </a:r>
            <a:r>
              <a:rPr lang="en-GB" sz="2200" spc="50" dirty="0" smtClean="0"/>
              <a:t> data.</a:t>
            </a:r>
          </a:p>
        </p:txBody>
      </p:sp>
      <p:sp>
        <p:nvSpPr>
          <p:cNvPr id="2" name="Rectangle 1"/>
          <p:cNvSpPr/>
          <p:nvPr/>
        </p:nvSpPr>
        <p:spPr>
          <a:xfrm>
            <a:off x="2411760" y="3429000"/>
            <a:ext cx="4392488" cy="18002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467544" y="3429000"/>
            <a:ext cx="1080120" cy="17281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 smtClean="0"/>
              <a:t>Main Memory</a:t>
            </a:r>
            <a:endParaRPr lang="en-GB" i="1" dirty="0"/>
          </a:p>
        </p:txBody>
      </p:sp>
      <p:sp>
        <p:nvSpPr>
          <p:cNvPr id="6" name="Rectangle 5"/>
          <p:cNvSpPr/>
          <p:nvPr/>
        </p:nvSpPr>
        <p:spPr>
          <a:xfrm>
            <a:off x="7596336" y="3429000"/>
            <a:ext cx="1080120" cy="172819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 smtClean="0"/>
              <a:t>Input/ Output Unit</a:t>
            </a:r>
            <a:endParaRPr lang="en-GB" i="1" dirty="0"/>
          </a:p>
        </p:txBody>
      </p:sp>
      <p:sp>
        <p:nvSpPr>
          <p:cNvPr id="7" name="Rectangle 6"/>
          <p:cNvSpPr/>
          <p:nvPr/>
        </p:nvSpPr>
        <p:spPr>
          <a:xfrm>
            <a:off x="2627784" y="3645024"/>
            <a:ext cx="1764196" cy="576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 smtClean="0"/>
              <a:t>Arithmetic Logic Unit</a:t>
            </a:r>
            <a:endParaRPr lang="en-GB" i="1" dirty="0"/>
          </a:p>
        </p:txBody>
      </p:sp>
      <p:sp>
        <p:nvSpPr>
          <p:cNvPr id="8" name="Rectangle 7"/>
          <p:cNvSpPr/>
          <p:nvPr/>
        </p:nvSpPr>
        <p:spPr>
          <a:xfrm>
            <a:off x="2627784" y="4382455"/>
            <a:ext cx="1764196" cy="6133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 smtClean="0"/>
              <a:t>Control Unit</a:t>
            </a:r>
            <a:endParaRPr lang="en-GB" i="1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547664" y="3933056"/>
            <a:ext cx="108012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547664" y="3789040"/>
            <a:ext cx="108012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547664" y="4725144"/>
            <a:ext cx="108012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547664" y="4581128"/>
            <a:ext cx="108012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516216" y="3933056"/>
            <a:ext cx="108012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516216" y="3789040"/>
            <a:ext cx="108012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6516216" y="4725144"/>
            <a:ext cx="108012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516216" y="4581128"/>
            <a:ext cx="108012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67744" y="5445224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 smtClean="0"/>
              <a:t>Struktur</a:t>
            </a:r>
            <a:r>
              <a:rPr lang="en-GB" dirty="0" smtClean="0"/>
              <a:t> CPU modern</a:t>
            </a:r>
            <a:endParaRPr lang="en-GB" dirty="0"/>
          </a:p>
        </p:txBody>
      </p:sp>
      <p:sp>
        <p:nvSpPr>
          <p:cNvPr id="25" name="Rectangle 24"/>
          <p:cNvSpPr/>
          <p:nvPr/>
        </p:nvSpPr>
        <p:spPr>
          <a:xfrm>
            <a:off x="4752020" y="3631865"/>
            <a:ext cx="1764196" cy="576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 smtClean="0"/>
              <a:t>Register</a:t>
            </a:r>
            <a:endParaRPr lang="en-GB" i="1" dirty="0"/>
          </a:p>
        </p:txBody>
      </p:sp>
      <p:sp>
        <p:nvSpPr>
          <p:cNvPr id="26" name="Rectangle 25"/>
          <p:cNvSpPr/>
          <p:nvPr/>
        </p:nvSpPr>
        <p:spPr>
          <a:xfrm>
            <a:off x="4724400" y="4369296"/>
            <a:ext cx="1791816" cy="6265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I/O Interconnection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12536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2771800" y="476672"/>
            <a:ext cx="5400600" cy="691759"/>
          </a:xfrm>
          <a:prstGeom prst="rect">
            <a:avLst/>
          </a:prstGeom>
          <a:ln>
            <a:solidFill>
              <a:srgbClr val="F499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 smtClean="0">
                <a:solidFill>
                  <a:schemeClr val="tx1"/>
                </a:solidFill>
                <a:latin typeface="+mj-lt"/>
                <a:cs typeface="Aharoni" pitchFamily="2" charset="-79"/>
              </a:rPr>
              <a:t>Arsitektur</a:t>
            </a:r>
            <a:r>
              <a:rPr lang="en-US" sz="2800" dirty="0" smtClean="0">
                <a:solidFill>
                  <a:schemeClr val="tx1"/>
                </a:solidFill>
                <a:latin typeface="+mj-lt"/>
                <a:cs typeface="Aharoni" pitchFamily="2" charset="-79"/>
              </a:rPr>
              <a:t> Modern</a:t>
            </a:r>
            <a:endParaRPr lang="id-ID" sz="1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971600" y="1412776"/>
            <a:ext cx="7200800" cy="4608512"/>
          </a:xfrm>
          <a:prstGeom prst="snip2DiagRect">
            <a:avLst/>
          </a:prstGeom>
          <a:ln w="38100">
            <a:solidFill>
              <a:srgbClr val="FFC000"/>
            </a:solidFill>
            <a:prstDash val="dash"/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n-GB" sz="2200" dirty="0" smtClean="0"/>
              <a:t>a. </a:t>
            </a:r>
            <a:r>
              <a:rPr lang="en-GB" sz="2200" i="1" dirty="0" smtClean="0"/>
              <a:t>Register</a:t>
            </a:r>
            <a:r>
              <a:rPr lang="en-GB" sz="2200" dirty="0" smtClean="0"/>
              <a:t> </a:t>
            </a:r>
          </a:p>
          <a:p>
            <a:pPr marL="271463" indent="0" algn="just">
              <a:buFont typeface="Arial" pitchFamily="34" charset="0"/>
              <a:buNone/>
            </a:pPr>
            <a:r>
              <a:rPr lang="en-GB" sz="2200" i="1" dirty="0" smtClean="0"/>
              <a:t>Register </a:t>
            </a:r>
            <a:r>
              <a:rPr lang="en-GB" sz="2200" dirty="0" err="1" smtClean="0"/>
              <a:t>merupakan</a:t>
            </a:r>
            <a:r>
              <a:rPr lang="en-GB" sz="2200" dirty="0" smtClean="0"/>
              <a:t> </a:t>
            </a:r>
            <a:r>
              <a:rPr lang="en-GB" sz="2200" dirty="0" err="1" smtClean="0"/>
              <a:t>memori</a:t>
            </a:r>
            <a:r>
              <a:rPr lang="en-GB" sz="2200" dirty="0" smtClean="0"/>
              <a:t> </a:t>
            </a:r>
            <a:r>
              <a:rPr lang="en-GB" sz="2200" dirty="0" err="1" smtClean="0"/>
              <a:t>berkapasitas</a:t>
            </a:r>
            <a:r>
              <a:rPr lang="en-GB" sz="2200" dirty="0" smtClean="0"/>
              <a:t> </a:t>
            </a:r>
            <a:r>
              <a:rPr lang="en-GB" sz="2200" dirty="0" err="1" smtClean="0"/>
              <a:t>kecil</a:t>
            </a:r>
            <a:r>
              <a:rPr lang="en-GB" sz="2200" dirty="0" smtClean="0"/>
              <a:t>, </a:t>
            </a:r>
            <a:r>
              <a:rPr lang="en-GB" sz="2200" dirty="0" err="1" smtClean="0"/>
              <a:t>namun</a:t>
            </a:r>
            <a:r>
              <a:rPr lang="en-GB" sz="2200" dirty="0" smtClean="0"/>
              <a:t> </a:t>
            </a:r>
            <a:r>
              <a:rPr lang="en-GB" sz="2200" dirty="0" err="1" smtClean="0"/>
              <a:t>memiliki</a:t>
            </a:r>
            <a:r>
              <a:rPr lang="en-GB" sz="2200" dirty="0" smtClean="0"/>
              <a:t> </a:t>
            </a:r>
            <a:r>
              <a:rPr lang="en-GB" sz="2200" dirty="0" err="1" smtClean="0"/>
              <a:t>akses</a:t>
            </a:r>
            <a:r>
              <a:rPr lang="en-GB" sz="2200" dirty="0" smtClean="0"/>
              <a:t> </a:t>
            </a:r>
            <a:r>
              <a:rPr lang="en-GB" sz="2200" dirty="0" err="1" smtClean="0"/>
              <a:t>kecepatan</a:t>
            </a:r>
            <a:r>
              <a:rPr lang="en-GB" sz="2200" dirty="0" smtClean="0"/>
              <a:t> yang </a:t>
            </a:r>
            <a:r>
              <a:rPr lang="en-GB" sz="2200" dirty="0" err="1" smtClean="0"/>
              <a:t>tinggi</a:t>
            </a:r>
            <a:r>
              <a:rPr lang="en-GB" sz="2200" dirty="0" smtClean="0"/>
              <a:t>. </a:t>
            </a:r>
          </a:p>
          <a:p>
            <a:pPr marL="0" indent="0" algn="just">
              <a:buFont typeface="Arial" pitchFamily="34" charset="0"/>
              <a:buNone/>
            </a:pPr>
            <a:r>
              <a:rPr lang="en-GB" sz="2200" dirty="0" smtClean="0"/>
              <a:t>b. </a:t>
            </a:r>
            <a:r>
              <a:rPr lang="en-GB" sz="2200" i="1" dirty="0" smtClean="0"/>
              <a:t>Arithmetic Logic Unit</a:t>
            </a:r>
          </a:p>
          <a:p>
            <a:pPr marL="271463" indent="0" algn="just">
              <a:buFont typeface="Arial" pitchFamily="34" charset="0"/>
              <a:buNone/>
            </a:pPr>
            <a:r>
              <a:rPr lang="en-GB" sz="2200" dirty="0" smtClean="0"/>
              <a:t>ALU </a:t>
            </a:r>
            <a:r>
              <a:rPr lang="en-GB" sz="2200" dirty="0" err="1" smtClean="0"/>
              <a:t>melakukan</a:t>
            </a:r>
            <a:r>
              <a:rPr lang="en-GB" sz="2200" dirty="0" smtClean="0"/>
              <a:t> proses </a:t>
            </a:r>
            <a:r>
              <a:rPr lang="en-GB" sz="2200" dirty="0" err="1" smtClean="0"/>
              <a:t>aritmetika</a:t>
            </a:r>
            <a:r>
              <a:rPr lang="en-GB" sz="2200" dirty="0" smtClean="0"/>
              <a:t> </a:t>
            </a:r>
            <a:r>
              <a:rPr lang="en-GB" sz="2200" dirty="0" err="1" smtClean="0"/>
              <a:t>dan</a:t>
            </a:r>
            <a:r>
              <a:rPr lang="en-GB" sz="2200" dirty="0" smtClean="0"/>
              <a:t> </a:t>
            </a:r>
            <a:r>
              <a:rPr lang="en-GB" sz="2200" dirty="0" err="1" smtClean="0"/>
              <a:t>logika</a:t>
            </a:r>
            <a:r>
              <a:rPr lang="en-GB" sz="2200" dirty="0" smtClean="0"/>
              <a:t> </a:t>
            </a:r>
            <a:r>
              <a:rPr lang="en-GB" sz="2200" dirty="0" err="1" smtClean="0"/>
              <a:t>sesuai</a:t>
            </a:r>
            <a:r>
              <a:rPr lang="en-GB" sz="2200" dirty="0" smtClean="0"/>
              <a:t> </a:t>
            </a:r>
            <a:r>
              <a:rPr lang="en-GB" sz="2200" dirty="0" err="1" smtClean="0"/>
              <a:t>instruksi</a:t>
            </a:r>
            <a:r>
              <a:rPr lang="en-GB" sz="2200" dirty="0" smtClean="0"/>
              <a:t> </a:t>
            </a:r>
            <a:r>
              <a:rPr lang="en-GB" sz="2200" dirty="0" err="1" smtClean="0"/>
              <a:t>dari</a:t>
            </a:r>
            <a:r>
              <a:rPr lang="en-GB" sz="2200" dirty="0" smtClean="0"/>
              <a:t> CU.</a:t>
            </a:r>
          </a:p>
          <a:p>
            <a:pPr marL="0" indent="0" algn="just">
              <a:buFont typeface="Arial" pitchFamily="34" charset="0"/>
              <a:buNone/>
            </a:pPr>
            <a:r>
              <a:rPr lang="en-GB" sz="2200" dirty="0" smtClean="0"/>
              <a:t>c. </a:t>
            </a:r>
            <a:r>
              <a:rPr lang="en-GB" sz="2200" i="1" dirty="0" smtClean="0"/>
              <a:t>Control Unit </a:t>
            </a:r>
          </a:p>
          <a:p>
            <a:pPr marL="357188" indent="0" algn="just">
              <a:buFont typeface="Arial" pitchFamily="34" charset="0"/>
              <a:buNone/>
            </a:pPr>
            <a:r>
              <a:rPr lang="en-GB" sz="2200" i="1" dirty="0" smtClean="0"/>
              <a:t>CU </a:t>
            </a:r>
            <a:r>
              <a:rPr lang="en-GB" sz="2200" i="1" dirty="0" err="1" smtClean="0"/>
              <a:t>berfungsi</a:t>
            </a:r>
            <a:r>
              <a:rPr lang="en-GB" sz="2200" i="1" dirty="0" smtClean="0"/>
              <a:t> </a:t>
            </a:r>
            <a:r>
              <a:rPr lang="en-GB" sz="2200" i="1" dirty="0" err="1" smtClean="0"/>
              <a:t>untuk</a:t>
            </a:r>
            <a:r>
              <a:rPr lang="en-GB" sz="2200" i="1" dirty="0" smtClean="0"/>
              <a:t> </a:t>
            </a:r>
            <a:r>
              <a:rPr lang="en-GB" sz="2200" i="1" dirty="0" err="1" smtClean="0"/>
              <a:t>mengartikan</a:t>
            </a:r>
            <a:r>
              <a:rPr lang="en-GB" sz="2200" i="1" dirty="0" smtClean="0"/>
              <a:t> </a:t>
            </a:r>
            <a:r>
              <a:rPr lang="en-GB" sz="2200" i="1" dirty="0" err="1" smtClean="0"/>
              <a:t>intstruksi-instruksi</a:t>
            </a:r>
            <a:r>
              <a:rPr lang="en-GB" sz="2200" i="1" dirty="0" smtClean="0"/>
              <a:t> </a:t>
            </a:r>
            <a:r>
              <a:rPr lang="en-GB" sz="2200" i="1" dirty="0" err="1" smtClean="0"/>
              <a:t>dari</a:t>
            </a:r>
            <a:r>
              <a:rPr lang="en-GB" sz="2200" i="1" dirty="0" smtClean="0"/>
              <a:t> program </a:t>
            </a:r>
            <a:r>
              <a:rPr lang="en-GB" sz="2200" i="1" dirty="0" err="1" smtClean="0"/>
              <a:t>komputer</a:t>
            </a:r>
            <a:endParaRPr lang="en-GB" sz="2200" i="1" dirty="0" smtClean="0"/>
          </a:p>
          <a:p>
            <a:pPr marL="0" indent="0" algn="just">
              <a:buFont typeface="Arial" pitchFamily="34" charset="0"/>
              <a:buNone/>
            </a:pPr>
            <a:r>
              <a:rPr lang="en-GB" sz="2200" dirty="0" smtClean="0"/>
              <a:t>d. </a:t>
            </a:r>
            <a:r>
              <a:rPr lang="en-GB" sz="2200" i="1" dirty="0" smtClean="0"/>
              <a:t> I/O intersection</a:t>
            </a:r>
          </a:p>
          <a:p>
            <a:pPr marL="357188" indent="0" algn="just">
              <a:buFont typeface="Arial" pitchFamily="34" charset="0"/>
              <a:buNone/>
            </a:pPr>
            <a:r>
              <a:rPr lang="en-GB" sz="2200" dirty="0" err="1" smtClean="0"/>
              <a:t>Adalah</a:t>
            </a:r>
            <a:r>
              <a:rPr lang="en-GB" sz="2200" dirty="0" smtClean="0"/>
              <a:t> </a:t>
            </a:r>
            <a:r>
              <a:rPr lang="en-GB" sz="2200" dirty="0" err="1" smtClean="0"/>
              <a:t>sistem</a:t>
            </a:r>
            <a:r>
              <a:rPr lang="en-GB" sz="2200" dirty="0" smtClean="0"/>
              <a:t> </a:t>
            </a:r>
            <a:r>
              <a:rPr lang="en-GB" sz="2200" dirty="0" err="1" smtClean="0"/>
              <a:t>komunikasi</a:t>
            </a:r>
            <a:r>
              <a:rPr lang="en-GB" sz="2200" dirty="0" smtClean="0"/>
              <a:t> data </a:t>
            </a:r>
            <a:r>
              <a:rPr lang="en-GB" sz="2200" dirty="0" err="1" smtClean="0"/>
              <a:t>antar</a:t>
            </a:r>
            <a:r>
              <a:rPr lang="en-GB" sz="2200" dirty="0" smtClean="0"/>
              <a:t> </a:t>
            </a:r>
            <a:r>
              <a:rPr lang="en-GB" sz="2200" dirty="0" err="1" smtClean="0"/>
              <a:t>komponen</a:t>
            </a:r>
            <a:r>
              <a:rPr lang="en-GB" sz="2200" dirty="0" smtClean="0"/>
              <a:t> </a:t>
            </a:r>
            <a:r>
              <a:rPr lang="en-GB" sz="2200" dirty="0" err="1" smtClean="0"/>
              <a:t>dalam</a:t>
            </a:r>
            <a:r>
              <a:rPr lang="en-GB" sz="2200" dirty="0" smtClean="0"/>
              <a:t> </a:t>
            </a:r>
            <a:r>
              <a:rPr lang="en-GB" sz="2200" dirty="0" err="1" smtClean="0"/>
              <a:t>komputer</a:t>
            </a:r>
            <a:endParaRPr lang="en-GB" sz="2200" dirty="0" smtClean="0"/>
          </a:p>
        </p:txBody>
      </p:sp>
    </p:spTree>
    <p:extLst>
      <p:ext uri="{BB962C8B-B14F-4D97-AF65-F5344CB8AC3E}">
        <p14:creationId xmlns:p14="http://schemas.microsoft.com/office/powerpoint/2010/main" val="4115709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" name="Rectangle 1"/>
          <p:cNvSpPr/>
          <p:nvPr/>
        </p:nvSpPr>
        <p:spPr>
          <a:xfrm>
            <a:off x="251520" y="1700808"/>
            <a:ext cx="8640960" cy="3744416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id-ID" sz="2400" b="1" i="1" dirty="0"/>
              <a:t>Jawablah pertanyaan di bawah ini dengan singkat dan </a:t>
            </a:r>
            <a:r>
              <a:rPr lang="id-ID" sz="2400" b="1" i="1" dirty="0" smtClean="0"/>
              <a:t>jelas</a:t>
            </a:r>
            <a:endParaRPr lang="en-US" sz="2400" b="1" i="1" dirty="0" smtClean="0"/>
          </a:p>
          <a:p>
            <a:endParaRPr lang="en-US" sz="2400" i="1" dirty="0"/>
          </a:p>
          <a:p>
            <a:pPr marL="457200" lvl="0" indent="-457200">
              <a:buFont typeface="+mj-lt"/>
              <a:buAutoNum type="arabicPeriod"/>
            </a:pPr>
            <a:r>
              <a:rPr lang="en-GB" sz="2400" dirty="0" err="1" smtClean="0"/>
              <a:t>Jelaskan</a:t>
            </a:r>
            <a:r>
              <a:rPr lang="en-GB" sz="2400" dirty="0" smtClean="0"/>
              <a:t> level-level </a:t>
            </a:r>
            <a:r>
              <a:rPr lang="en-GB" sz="2400" dirty="0" err="1" smtClean="0"/>
              <a:t>sebuah</a:t>
            </a:r>
            <a:r>
              <a:rPr lang="en-GB" sz="2400" dirty="0" smtClean="0"/>
              <a:t> </a:t>
            </a:r>
            <a:r>
              <a:rPr lang="en-GB" sz="2400" dirty="0" err="1" smtClean="0"/>
              <a:t>arsitektur</a:t>
            </a:r>
            <a:r>
              <a:rPr lang="en-GB" sz="2400" dirty="0" smtClean="0"/>
              <a:t> </a:t>
            </a:r>
            <a:r>
              <a:rPr lang="en-GB" sz="2400" dirty="0" err="1" smtClean="0"/>
              <a:t>komputer</a:t>
            </a:r>
            <a:r>
              <a:rPr lang="en-GB" sz="2400" dirty="0" smtClean="0"/>
              <a:t> modern.</a:t>
            </a:r>
            <a:endParaRPr lang="id-ID" sz="2400" dirty="0" smtClean="0"/>
          </a:p>
          <a:p>
            <a:pPr marL="457200" lvl="0" indent="-457200">
              <a:buFont typeface="+mj-lt"/>
              <a:buAutoNum type="arabicPeriod"/>
            </a:pPr>
            <a:endParaRPr lang="en-GB" sz="2400" i="1" dirty="0" smtClean="0"/>
          </a:p>
          <a:p>
            <a:pPr marL="457200" lvl="0" indent="-457200">
              <a:buFont typeface="+mj-lt"/>
              <a:buAutoNum type="arabicPeriod"/>
            </a:pPr>
            <a:r>
              <a:rPr lang="en-US" sz="2400" dirty="0" err="1" smtClean="0"/>
              <a:t>Jelaskan</a:t>
            </a:r>
            <a:r>
              <a:rPr lang="en-US" sz="2400" dirty="0" smtClean="0"/>
              <a:t> </a:t>
            </a:r>
            <a:r>
              <a:rPr lang="en-US" sz="2400" dirty="0" err="1" smtClean="0"/>
              <a:t>perbedaan</a:t>
            </a:r>
            <a:r>
              <a:rPr lang="en-US" sz="2400" dirty="0" smtClean="0"/>
              <a:t> </a:t>
            </a:r>
            <a:r>
              <a:rPr lang="en-US" sz="2400" dirty="0" err="1" smtClean="0"/>
              <a:t>arsitektur</a:t>
            </a:r>
            <a:r>
              <a:rPr lang="en-US" sz="2400" dirty="0" smtClean="0"/>
              <a:t> Von Neumann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arsitektur</a:t>
            </a:r>
            <a:r>
              <a:rPr lang="en-US" sz="2400" dirty="0" smtClean="0"/>
              <a:t> modern.</a:t>
            </a:r>
            <a:endParaRPr lang="id-ID" sz="2400" dirty="0" smtClean="0"/>
          </a:p>
          <a:p>
            <a:pPr marL="457200" lvl="0" indent="-457200">
              <a:buFont typeface="+mj-lt"/>
              <a:buAutoNum type="arabicPeriod"/>
            </a:pPr>
            <a:endParaRPr lang="en-US" sz="2400" dirty="0" smtClean="0"/>
          </a:p>
          <a:p>
            <a:pPr marL="457200" lvl="0" indent="-457200">
              <a:buFont typeface="+mj-lt"/>
              <a:buAutoNum type="arabicPeriod"/>
            </a:pPr>
            <a:r>
              <a:rPr lang="en-US" sz="2400" dirty="0" err="1" smtClean="0"/>
              <a:t>Jelaskan</a:t>
            </a:r>
            <a:r>
              <a:rPr lang="en-US" sz="2400" dirty="0" smtClean="0"/>
              <a:t> </a:t>
            </a:r>
            <a:r>
              <a:rPr lang="en-US" sz="2400" dirty="0" err="1" smtClean="0"/>
              <a:t>empat</a:t>
            </a:r>
            <a:r>
              <a:rPr lang="en-US" sz="2400" dirty="0" smtClean="0"/>
              <a:t> </a:t>
            </a:r>
            <a:r>
              <a:rPr lang="en-US" sz="2400" dirty="0" err="1" smtClean="0"/>
              <a:t>tahap</a:t>
            </a:r>
            <a:r>
              <a:rPr lang="en-US" sz="2400" dirty="0" smtClean="0"/>
              <a:t> </a:t>
            </a:r>
            <a:r>
              <a:rPr lang="en-US" sz="2400" dirty="0" err="1" smtClean="0"/>
              <a:t>evolusi</a:t>
            </a:r>
            <a:r>
              <a:rPr lang="en-US" sz="2400" dirty="0" smtClean="0"/>
              <a:t> </a:t>
            </a:r>
            <a:r>
              <a:rPr lang="en-US" sz="2400" dirty="0" err="1" smtClean="0"/>
              <a:t>teknologi</a:t>
            </a:r>
            <a:r>
              <a:rPr lang="en-US" sz="2400" dirty="0" smtClean="0"/>
              <a:t> </a:t>
            </a:r>
            <a:r>
              <a:rPr lang="en-US" sz="2400" dirty="0" err="1" smtClean="0"/>
              <a:t>komputer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grpSp>
        <p:nvGrpSpPr>
          <p:cNvPr id="6" name="Group 5"/>
          <p:cNvGrpSpPr/>
          <p:nvPr/>
        </p:nvGrpSpPr>
        <p:grpSpPr>
          <a:xfrm>
            <a:off x="1733265" y="581033"/>
            <a:ext cx="5677469" cy="1047767"/>
            <a:chOff x="1733265" y="468936"/>
            <a:chExt cx="5677469" cy="1047767"/>
          </a:xfrm>
        </p:grpSpPr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1733265" y="680928"/>
              <a:ext cx="5677469" cy="835775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4000" b="1" dirty="0" smtClean="0">
                  <a:solidFill>
                    <a:schemeClr val="accent4">
                      <a:lumMod val="50000"/>
                    </a:schemeClr>
                  </a:solidFill>
                  <a:latin typeface="+mj-lt"/>
                </a:rPr>
                <a:t>TUGAS</a:t>
              </a:r>
              <a:endParaRPr lang="id-ID" sz="4000" b="1" dirty="0" smtClean="0">
                <a:solidFill>
                  <a:schemeClr val="accent4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195736" y="468936"/>
              <a:ext cx="716508" cy="716508"/>
            </a:xfrm>
            <a:prstGeom prst="ellipse">
              <a:avLst/>
            </a:prstGeom>
            <a:solidFill>
              <a:srgbClr val="C00000">
                <a:alpha val="8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" name="Oval 8"/>
            <p:cNvSpPr/>
            <p:nvPr/>
          </p:nvSpPr>
          <p:spPr>
            <a:xfrm>
              <a:off x="2568942" y="906622"/>
              <a:ext cx="460211" cy="460211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" name="Oval 9"/>
            <p:cNvSpPr/>
            <p:nvPr/>
          </p:nvSpPr>
          <p:spPr>
            <a:xfrm>
              <a:off x="6084168" y="736542"/>
              <a:ext cx="684923" cy="684923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Oval 10"/>
            <p:cNvSpPr/>
            <p:nvPr/>
          </p:nvSpPr>
          <p:spPr>
            <a:xfrm>
              <a:off x="6554568" y="785301"/>
              <a:ext cx="195802" cy="195802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Oval 11"/>
            <p:cNvSpPr/>
            <p:nvPr/>
          </p:nvSpPr>
          <p:spPr>
            <a:xfrm>
              <a:off x="5292080" y="1124744"/>
              <a:ext cx="169653" cy="16965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19328351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2123728" y="490320"/>
            <a:ext cx="5472608" cy="76376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Aharoni" pitchFamily="2" charset="-79"/>
              </a:rPr>
              <a:t>Organisasi</a:t>
            </a:r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Aharoni" pitchFamily="2" charset="-79"/>
              </a:rPr>
              <a:t> </a:t>
            </a:r>
            <a:r>
              <a:rPr lang="en-US" sz="3600" b="1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Aharoni" pitchFamily="2" charset="-79"/>
              </a:rPr>
              <a:t>Komputer</a:t>
            </a:r>
            <a:endParaRPr lang="id-ID" sz="2000" b="1" dirty="0" smtClean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1772816"/>
            <a:ext cx="6840760" cy="3960440"/>
          </a:xfrm>
          <a:prstGeom prst="roundRect">
            <a:avLst/>
          </a:prstGeom>
          <a:ln w="38100"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GB" sz="2800" b="1" dirty="0" err="1" smtClean="0"/>
              <a:t>Organisasi</a:t>
            </a:r>
            <a:r>
              <a:rPr lang="en-GB" sz="2800" b="1" dirty="0" smtClean="0"/>
              <a:t> </a:t>
            </a:r>
            <a:r>
              <a:rPr lang="en-GB" sz="2800" b="1" dirty="0" err="1" smtClean="0"/>
              <a:t>komputer</a:t>
            </a:r>
            <a:r>
              <a:rPr lang="en-GB" sz="2800" b="1" dirty="0" smtClean="0"/>
              <a:t> </a:t>
            </a:r>
            <a:r>
              <a:rPr lang="en-GB" sz="2800" dirty="0" err="1" smtClean="0"/>
              <a:t>adalah</a:t>
            </a:r>
            <a:r>
              <a:rPr lang="en-GB" sz="2800" dirty="0" smtClean="0"/>
              <a:t> </a:t>
            </a:r>
            <a:r>
              <a:rPr lang="en-GB" sz="2800" dirty="0" err="1" smtClean="0"/>
              <a:t>keterkaitan</a:t>
            </a:r>
            <a:r>
              <a:rPr lang="en-GB" sz="2800" dirty="0" smtClean="0"/>
              <a:t> </a:t>
            </a:r>
            <a:r>
              <a:rPr lang="en-GB" sz="2800" dirty="0" err="1" smtClean="0"/>
              <a:t>setiap</a:t>
            </a:r>
            <a:r>
              <a:rPr lang="en-GB" sz="2800" dirty="0" smtClean="0"/>
              <a:t> </a:t>
            </a:r>
            <a:r>
              <a:rPr lang="en-GB" sz="2800" dirty="0" err="1" smtClean="0"/>
              <a:t>bagian-bagian</a:t>
            </a:r>
            <a:r>
              <a:rPr lang="en-GB" sz="2800" dirty="0" smtClean="0"/>
              <a:t> </a:t>
            </a:r>
            <a:r>
              <a:rPr lang="en-GB" sz="2800" dirty="0" err="1" smtClean="0"/>
              <a:t>dalam</a:t>
            </a:r>
            <a:r>
              <a:rPr lang="en-GB" sz="2800" dirty="0" smtClean="0"/>
              <a:t> </a:t>
            </a:r>
            <a:r>
              <a:rPr lang="en-GB" sz="2800" dirty="0" err="1" smtClean="0"/>
              <a:t>komputer</a:t>
            </a:r>
            <a:r>
              <a:rPr lang="en-GB" sz="2800" dirty="0" smtClean="0"/>
              <a:t>, </a:t>
            </a:r>
            <a:r>
              <a:rPr lang="en-GB" sz="2800" dirty="0" err="1" smtClean="0"/>
              <a:t>baik</a:t>
            </a:r>
            <a:r>
              <a:rPr lang="en-GB" sz="2800" dirty="0" smtClean="0"/>
              <a:t> unit-unit </a:t>
            </a:r>
            <a:r>
              <a:rPr lang="en-GB" sz="2800" dirty="0" err="1" smtClean="0"/>
              <a:t>operasional</a:t>
            </a:r>
            <a:r>
              <a:rPr lang="en-GB" sz="2800" dirty="0" smtClean="0"/>
              <a:t> yang </a:t>
            </a:r>
            <a:r>
              <a:rPr lang="en-GB" sz="2800" dirty="0" err="1" smtClean="0"/>
              <a:t>mendukung</a:t>
            </a:r>
            <a:r>
              <a:rPr lang="en-GB" sz="2800" dirty="0" smtClean="0"/>
              <a:t> proses </a:t>
            </a:r>
            <a:r>
              <a:rPr lang="en-GB" sz="2800" i="1" dirty="0" smtClean="0"/>
              <a:t>compute</a:t>
            </a:r>
            <a:r>
              <a:rPr lang="en-GB" sz="2800" dirty="0" smtClean="0"/>
              <a:t> </a:t>
            </a:r>
            <a:r>
              <a:rPr lang="en-GB" sz="2800" dirty="0" err="1" smtClean="0"/>
              <a:t>maupun</a:t>
            </a:r>
            <a:r>
              <a:rPr lang="en-GB" sz="2800" dirty="0" smtClean="0"/>
              <a:t> proses </a:t>
            </a:r>
            <a:r>
              <a:rPr lang="en-GB" sz="2800" dirty="0" err="1" smtClean="0"/>
              <a:t>interkoneksi</a:t>
            </a:r>
            <a:r>
              <a:rPr lang="en-GB" sz="2800" dirty="0" smtClean="0"/>
              <a:t> </a:t>
            </a:r>
            <a:r>
              <a:rPr lang="en-GB" sz="2800" dirty="0" err="1" smtClean="0"/>
              <a:t>antar</a:t>
            </a:r>
            <a:r>
              <a:rPr lang="en-GB" sz="2800" dirty="0" smtClean="0"/>
              <a:t> </a:t>
            </a:r>
            <a:r>
              <a:rPr lang="en-GB" sz="2800" dirty="0" err="1" smtClean="0"/>
              <a:t>komponen</a:t>
            </a:r>
            <a:r>
              <a:rPr lang="en-GB" sz="2800" dirty="0" smtClean="0"/>
              <a:t> </a:t>
            </a:r>
            <a:r>
              <a:rPr lang="en-GB" sz="2800" dirty="0" err="1" smtClean="0"/>
              <a:t>penyusun</a:t>
            </a:r>
            <a:r>
              <a:rPr lang="en-GB" sz="2800" dirty="0" smtClean="0"/>
              <a:t> </a:t>
            </a:r>
            <a:r>
              <a:rPr lang="en-GB" sz="2800" b="1" dirty="0" err="1" smtClean="0"/>
              <a:t>sistem</a:t>
            </a:r>
            <a:r>
              <a:rPr lang="en-GB" sz="2800" b="1" dirty="0" smtClean="0"/>
              <a:t> </a:t>
            </a:r>
            <a:r>
              <a:rPr lang="en-GB" sz="2800" b="1" dirty="0" err="1" smtClean="0"/>
              <a:t>komputer</a:t>
            </a:r>
            <a:r>
              <a:rPr lang="en-GB" sz="2800" dirty="0" smtClean="0"/>
              <a:t>. </a:t>
            </a:r>
            <a:endParaRPr lang="id-ID" sz="2800" dirty="0" smtClean="0"/>
          </a:p>
          <a:p>
            <a:pPr marL="0" indent="0" algn="just">
              <a:buNone/>
            </a:pPr>
            <a:r>
              <a:rPr lang="en-GB" sz="2800" dirty="0" err="1" smtClean="0"/>
              <a:t>Dengan</a:t>
            </a:r>
            <a:r>
              <a:rPr lang="en-GB" sz="2800" dirty="0" smtClean="0"/>
              <a:t> kata lain, </a:t>
            </a:r>
            <a:r>
              <a:rPr lang="en-GB" sz="2800" dirty="0" err="1" smtClean="0"/>
              <a:t>konsep</a:t>
            </a:r>
            <a:r>
              <a:rPr lang="en-GB" sz="2800" dirty="0" smtClean="0"/>
              <a:t> </a:t>
            </a:r>
            <a:r>
              <a:rPr lang="en-GB" sz="2800" dirty="0" err="1" smtClean="0"/>
              <a:t>tentang</a:t>
            </a:r>
            <a:r>
              <a:rPr lang="en-GB" sz="2800" dirty="0" smtClean="0"/>
              <a:t> </a:t>
            </a:r>
            <a:r>
              <a:rPr lang="en-GB" sz="2800" dirty="0" err="1" smtClean="0"/>
              <a:t>komponen-komponen</a:t>
            </a:r>
            <a:r>
              <a:rPr lang="en-GB" sz="2800" dirty="0" smtClean="0"/>
              <a:t> </a:t>
            </a:r>
            <a:r>
              <a:rPr lang="en-GB" sz="2800" i="1" dirty="0" smtClean="0"/>
              <a:t>hardware </a:t>
            </a:r>
            <a:r>
              <a:rPr lang="en-GB" sz="2800" dirty="0" err="1" smtClean="0"/>
              <a:t>dalam</a:t>
            </a:r>
            <a:r>
              <a:rPr lang="en-GB" sz="2800" dirty="0" smtClean="0"/>
              <a:t> </a:t>
            </a:r>
            <a:r>
              <a:rPr lang="en-GB" sz="2800" dirty="0" err="1" smtClean="0"/>
              <a:t>komputer</a:t>
            </a:r>
            <a:r>
              <a:rPr lang="en-GB" sz="2800" dirty="0" smtClean="0"/>
              <a:t> </a:t>
            </a:r>
            <a:r>
              <a:rPr lang="en-GB" sz="2800" dirty="0" err="1" smtClean="0"/>
              <a:t>bekerja</a:t>
            </a:r>
            <a:r>
              <a:rPr lang="en-GB" sz="2800" dirty="0" smtClean="0"/>
              <a:t> </a:t>
            </a:r>
            <a:r>
              <a:rPr lang="en-GB" sz="2800" dirty="0" err="1" smtClean="0"/>
              <a:t>secara</a:t>
            </a:r>
            <a:r>
              <a:rPr lang="en-GB" sz="2800" dirty="0" smtClean="0"/>
              <a:t> </a:t>
            </a:r>
            <a:r>
              <a:rPr lang="en-GB" sz="2800" dirty="0" err="1" smtClean="0"/>
              <a:t>terintegrasi</a:t>
            </a:r>
            <a:r>
              <a:rPr lang="en-GB" sz="2800" dirty="0" smtClean="0"/>
              <a:t> </a:t>
            </a:r>
            <a:r>
              <a:rPr lang="en-GB" sz="2800" dirty="0" err="1" smtClean="0"/>
              <a:t>sebagai</a:t>
            </a:r>
            <a:r>
              <a:rPr lang="en-GB" sz="2800" dirty="0" smtClean="0"/>
              <a:t> </a:t>
            </a:r>
            <a:r>
              <a:rPr lang="en-GB" sz="2800" b="1" dirty="0" err="1" smtClean="0"/>
              <a:t>kesatuan</a:t>
            </a:r>
            <a:r>
              <a:rPr lang="en-GB" sz="2800" b="1" dirty="0" smtClean="0"/>
              <a:t> </a:t>
            </a:r>
            <a:r>
              <a:rPr lang="en-GB" sz="2800" b="1" dirty="0" err="1" smtClean="0"/>
              <a:t>komputer</a:t>
            </a:r>
            <a:r>
              <a:rPr lang="en-GB" sz="2800" dirty="0" smtClean="0"/>
              <a:t>. </a:t>
            </a:r>
            <a:endParaRPr lang="en-US" sz="2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0453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2108908" y="491345"/>
            <a:ext cx="2808312" cy="69175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 smtClean="0">
                <a:solidFill>
                  <a:schemeClr val="tx1"/>
                </a:solidFill>
                <a:latin typeface="+mj-lt"/>
                <a:cs typeface="Aharoni" pitchFamily="2" charset="-79"/>
              </a:rPr>
              <a:t>Sistem</a:t>
            </a:r>
            <a:r>
              <a:rPr lang="en-US" sz="2800" dirty="0" smtClean="0">
                <a:solidFill>
                  <a:schemeClr val="tx1"/>
                </a:solidFill>
                <a:latin typeface="+mj-lt"/>
                <a:cs typeface="Aharoni" pitchFamily="2" charset="-79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  <a:cs typeface="Aharoni" pitchFamily="2" charset="-79"/>
              </a:rPr>
              <a:t>Komputer</a:t>
            </a:r>
            <a:endParaRPr lang="id-ID" sz="1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 flipH="1">
            <a:off x="3861415" y="1268760"/>
            <a:ext cx="4896544" cy="4738880"/>
          </a:xfrm>
          <a:prstGeom prst="snip2DiagRect">
            <a:avLst/>
          </a:prstGeom>
          <a:ln w="38100">
            <a:solidFill>
              <a:srgbClr val="FFC000"/>
            </a:solidFill>
            <a:prstDash val="dash"/>
          </a:ln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300" dirty="0" err="1" smtClean="0"/>
              <a:t>Sistem</a:t>
            </a:r>
            <a:r>
              <a:rPr lang="en-GB" sz="2300" dirty="0" smtClean="0"/>
              <a:t> </a:t>
            </a:r>
            <a:r>
              <a:rPr lang="en-GB" sz="2300" dirty="0" err="1" smtClean="0"/>
              <a:t>komputer</a:t>
            </a:r>
            <a:r>
              <a:rPr lang="en-GB" sz="2300" dirty="0" smtClean="0"/>
              <a:t> </a:t>
            </a:r>
            <a:r>
              <a:rPr lang="en-GB" sz="2300" dirty="0" err="1" smtClean="0"/>
              <a:t>memiliki</a:t>
            </a:r>
            <a:r>
              <a:rPr lang="en-GB" sz="2300" dirty="0" smtClean="0"/>
              <a:t> </a:t>
            </a:r>
            <a:r>
              <a:rPr lang="en-GB" sz="2300" dirty="0" err="1" smtClean="0"/>
              <a:t>tiga</a:t>
            </a:r>
            <a:r>
              <a:rPr lang="en-GB" sz="2300" dirty="0" smtClean="0"/>
              <a:t> </a:t>
            </a:r>
            <a:r>
              <a:rPr lang="en-GB" sz="2300" dirty="0" err="1" smtClean="0"/>
              <a:t>komponen</a:t>
            </a:r>
            <a:r>
              <a:rPr lang="en-GB" sz="2300" dirty="0" smtClean="0"/>
              <a:t>, </a:t>
            </a:r>
            <a:r>
              <a:rPr lang="en-GB" sz="2300" dirty="0" err="1" smtClean="0"/>
              <a:t>yaitu</a:t>
            </a:r>
            <a:r>
              <a:rPr lang="en-GB" sz="2300" dirty="0" smtClean="0"/>
              <a:t> </a:t>
            </a:r>
            <a:r>
              <a:rPr lang="en-GB" sz="2300" i="1" dirty="0" smtClean="0"/>
              <a:t>hardware</a:t>
            </a:r>
            <a:r>
              <a:rPr lang="en-GB" sz="2300" dirty="0" smtClean="0"/>
              <a:t>, </a:t>
            </a:r>
            <a:r>
              <a:rPr lang="en-GB" sz="2300" i="1" dirty="0" smtClean="0"/>
              <a:t>software</a:t>
            </a:r>
            <a:r>
              <a:rPr lang="en-GB" sz="2300" dirty="0" smtClean="0"/>
              <a:t>, </a:t>
            </a:r>
            <a:r>
              <a:rPr lang="en-GB" sz="2300" dirty="0" err="1" smtClean="0"/>
              <a:t>dan</a:t>
            </a:r>
            <a:r>
              <a:rPr lang="en-GB" sz="2300" dirty="0" smtClean="0"/>
              <a:t> </a:t>
            </a:r>
            <a:r>
              <a:rPr lang="en-GB" sz="2300" i="1" dirty="0" err="1" smtClean="0"/>
              <a:t>brainware</a:t>
            </a:r>
            <a:r>
              <a:rPr lang="en-GB" sz="2300" dirty="0" smtClean="0"/>
              <a:t>. </a:t>
            </a:r>
            <a:r>
              <a:rPr lang="en-GB" sz="2300" i="1" dirty="0" smtClean="0"/>
              <a:t>Hardware </a:t>
            </a:r>
            <a:r>
              <a:rPr lang="en-GB" sz="2300" dirty="0" err="1" smtClean="0"/>
              <a:t>berfungsi</a:t>
            </a:r>
            <a:r>
              <a:rPr lang="en-GB" sz="2300" dirty="0" smtClean="0"/>
              <a:t> </a:t>
            </a:r>
            <a:r>
              <a:rPr lang="en-GB" sz="2300" dirty="0" err="1" smtClean="0"/>
              <a:t>untuk</a:t>
            </a:r>
            <a:r>
              <a:rPr lang="en-GB" sz="2300" dirty="0" smtClean="0"/>
              <a:t> </a:t>
            </a:r>
            <a:r>
              <a:rPr lang="en-GB" sz="2300" dirty="0" err="1" smtClean="0"/>
              <a:t>melakukan</a:t>
            </a:r>
            <a:r>
              <a:rPr lang="en-GB" sz="2300" dirty="0" smtClean="0"/>
              <a:t> proses digital. </a:t>
            </a:r>
            <a:endParaRPr lang="id-ID" sz="2300" dirty="0" smtClean="0"/>
          </a:p>
          <a:p>
            <a:pPr marL="0" indent="0">
              <a:buFont typeface="Arial" pitchFamily="34" charset="0"/>
              <a:buNone/>
            </a:pPr>
            <a:r>
              <a:rPr lang="en-GB" sz="2300" i="1" dirty="0" smtClean="0"/>
              <a:t>Software </a:t>
            </a:r>
            <a:r>
              <a:rPr lang="en-GB" sz="2300" dirty="0" err="1" smtClean="0"/>
              <a:t>berfungsi</a:t>
            </a:r>
            <a:r>
              <a:rPr lang="en-GB" sz="2300" dirty="0" smtClean="0"/>
              <a:t> </a:t>
            </a:r>
            <a:r>
              <a:rPr lang="en-GB" sz="2300" dirty="0" err="1" smtClean="0"/>
              <a:t>sebagai</a:t>
            </a:r>
            <a:r>
              <a:rPr lang="en-GB" sz="2300" dirty="0" smtClean="0"/>
              <a:t> </a:t>
            </a:r>
            <a:r>
              <a:rPr lang="en-GB" sz="2300" dirty="0" err="1" smtClean="0"/>
              <a:t>perangkat</a:t>
            </a:r>
            <a:r>
              <a:rPr lang="en-GB" sz="2300" dirty="0" smtClean="0"/>
              <a:t> </a:t>
            </a:r>
            <a:r>
              <a:rPr lang="en-GB" sz="2300" dirty="0" err="1" smtClean="0"/>
              <a:t>lunak</a:t>
            </a:r>
            <a:r>
              <a:rPr lang="en-GB" sz="2300" dirty="0" smtClean="0"/>
              <a:t> </a:t>
            </a:r>
            <a:r>
              <a:rPr lang="en-GB" sz="2300" dirty="0" err="1" smtClean="0"/>
              <a:t>untuk</a:t>
            </a:r>
            <a:r>
              <a:rPr lang="en-GB" sz="2300" dirty="0" smtClean="0"/>
              <a:t> </a:t>
            </a:r>
            <a:r>
              <a:rPr lang="en-GB" sz="2300" dirty="0" err="1" smtClean="0"/>
              <a:t>mengatur</a:t>
            </a:r>
            <a:r>
              <a:rPr lang="en-GB" sz="2300" dirty="0" smtClean="0"/>
              <a:t> </a:t>
            </a:r>
            <a:r>
              <a:rPr lang="en-GB" sz="2300" i="1" dirty="0" smtClean="0"/>
              <a:t>hardware</a:t>
            </a:r>
            <a:r>
              <a:rPr lang="en-GB" sz="2300" dirty="0" smtClean="0"/>
              <a:t>. </a:t>
            </a:r>
            <a:r>
              <a:rPr lang="en-GB" sz="2300" i="1" dirty="0" err="1" smtClean="0"/>
              <a:t>Brainware</a:t>
            </a:r>
            <a:r>
              <a:rPr lang="en-GB" sz="2300" i="1" dirty="0" smtClean="0"/>
              <a:t> </a:t>
            </a:r>
            <a:r>
              <a:rPr lang="en-GB" sz="2300" dirty="0" err="1" smtClean="0"/>
              <a:t>berperan</a:t>
            </a:r>
            <a:r>
              <a:rPr lang="en-GB" sz="2300" dirty="0" smtClean="0"/>
              <a:t> </a:t>
            </a:r>
            <a:r>
              <a:rPr lang="en-GB" sz="2300" dirty="0" err="1" smtClean="0"/>
              <a:t>dalam</a:t>
            </a:r>
            <a:r>
              <a:rPr lang="en-GB" sz="2300" dirty="0" smtClean="0"/>
              <a:t> </a:t>
            </a:r>
            <a:r>
              <a:rPr lang="en-GB" sz="2300" dirty="0" err="1" smtClean="0"/>
              <a:t>memberikan</a:t>
            </a:r>
            <a:r>
              <a:rPr lang="en-GB" sz="2300" dirty="0" smtClean="0"/>
              <a:t> </a:t>
            </a:r>
            <a:r>
              <a:rPr lang="en-GB" sz="2300" dirty="0" err="1" smtClean="0"/>
              <a:t>dan</a:t>
            </a:r>
            <a:r>
              <a:rPr lang="en-GB" sz="2300" dirty="0" smtClean="0"/>
              <a:t> </a:t>
            </a:r>
            <a:r>
              <a:rPr lang="en-GB" sz="2300" dirty="0" err="1" smtClean="0"/>
              <a:t>mengendalikan</a:t>
            </a:r>
            <a:r>
              <a:rPr lang="en-GB" sz="2300" dirty="0" smtClean="0"/>
              <a:t> </a:t>
            </a:r>
            <a:r>
              <a:rPr lang="en-GB" sz="2300" i="1" dirty="0" smtClean="0"/>
              <a:t>input </a:t>
            </a:r>
            <a:r>
              <a:rPr lang="en-GB" sz="2300" dirty="0" err="1" smtClean="0"/>
              <a:t>dan</a:t>
            </a:r>
            <a:r>
              <a:rPr lang="en-GB" sz="2300" dirty="0" smtClean="0"/>
              <a:t> </a:t>
            </a:r>
            <a:r>
              <a:rPr lang="en-GB" sz="2300" i="1" dirty="0" smtClean="0"/>
              <a:t>output </a:t>
            </a:r>
            <a:r>
              <a:rPr lang="en-GB" sz="2300" dirty="0" err="1" smtClean="0"/>
              <a:t>dari</a:t>
            </a:r>
            <a:r>
              <a:rPr lang="en-GB" sz="2300" dirty="0" smtClean="0"/>
              <a:t> </a:t>
            </a:r>
            <a:r>
              <a:rPr lang="en-GB" sz="2300" i="1" dirty="0" smtClean="0"/>
              <a:t>hardware</a:t>
            </a:r>
            <a:r>
              <a:rPr lang="en-GB" sz="2300" dirty="0" smtClean="0"/>
              <a:t> </a:t>
            </a:r>
            <a:r>
              <a:rPr lang="en-GB" sz="2300" dirty="0" err="1" smtClean="0"/>
              <a:t>dengan</a:t>
            </a:r>
            <a:r>
              <a:rPr lang="en-GB" sz="2300" dirty="0" smtClean="0"/>
              <a:t> </a:t>
            </a:r>
            <a:r>
              <a:rPr lang="en-GB" sz="2300" i="1" dirty="0" smtClean="0"/>
              <a:t>software</a:t>
            </a:r>
            <a:r>
              <a:rPr lang="en-GB" sz="2300" dirty="0" smtClean="0"/>
              <a:t> yang </a:t>
            </a:r>
            <a:r>
              <a:rPr lang="en-GB" sz="2300" dirty="0" err="1" smtClean="0"/>
              <a:t>terpasang</a:t>
            </a:r>
            <a:r>
              <a:rPr lang="id-ID" sz="2300" dirty="0" smtClean="0"/>
              <a:t>.</a:t>
            </a:r>
            <a:endParaRPr lang="en-US" sz="2300" dirty="0" smtClean="0"/>
          </a:p>
        </p:txBody>
      </p:sp>
      <p:sp>
        <p:nvSpPr>
          <p:cNvPr id="3" name="Oval 2"/>
          <p:cNvSpPr/>
          <p:nvPr/>
        </p:nvSpPr>
        <p:spPr>
          <a:xfrm>
            <a:off x="323528" y="1988840"/>
            <a:ext cx="3312368" cy="2808312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b="1" dirty="0" smtClean="0">
                <a:solidFill>
                  <a:schemeClr val="tx1"/>
                </a:solidFill>
              </a:rPr>
              <a:t>SISTEM KOMPUTER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9552" y="2996952"/>
            <a:ext cx="1296144" cy="5040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 smtClean="0"/>
              <a:t>Hardware</a:t>
            </a:r>
            <a:endParaRPr lang="en-GB" i="1" dirty="0"/>
          </a:p>
        </p:txBody>
      </p:sp>
      <p:sp>
        <p:nvSpPr>
          <p:cNvPr id="7" name="Rectangle 6"/>
          <p:cNvSpPr/>
          <p:nvPr/>
        </p:nvSpPr>
        <p:spPr>
          <a:xfrm>
            <a:off x="2061215" y="2996952"/>
            <a:ext cx="1296144" cy="5040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 smtClean="0"/>
              <a:t>Software</a:t>
            </a:r>
            <a:endParaRPr lang="en-GB" i="1" dirty="0"/>
          </a:p>
        </p:txBody>
      </p:sp>
      <p:sp>
        <p:nvSpPr>
          <p:cNvPr id="8" name="Rectangle 7"/>
          <p:cNvSpPr/>
          <p:nvPr/>
        </p:nvSpPr>
        <p:spPr>
          <a:xfrm>
            <a:off x="1259632" y="3933056"/>
            <a:ext cx="1296144" cy="5040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 err="1" smtClean="0"/>
              <a:t>Brainware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568718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2110080" y="491345"/>
            <a:ext cx="5400600" cy="69175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i="1" dirty="0" smtClean="0">
                <a:solidFill>
                  <a:schemeClr val="tx1"/>
                </a:solidFill>
                <a:latin typeface="+mj-lt"/>
                <a:cs typeface="Aharoni" pitchFamily="2" charset="-79"/>
              </a:rPr>
              <a:t>Hardware</a:t>
            </a:r>
            <a:r>
              <a:rPr lang="en-US" sz="2800" dirty="0" smtClean="0">
                <a:solidFill>
                  <a:schemeClr val="tx1"/>
                </a:solidFill>
                <a:latin typeface="+mj-lt"/>
                <a:cs typeface="Aharoni" pitchFamily="2" charset="-79"/>
              </a:rPr>
              <a:t>  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  <a:cs typeface="Aharoni" pitchFamily="2" charset="-79"/>
              </a:rPr>
              <a:t>Komputer</a:t>
            </a:r>
            <a:endParaRPr lang="id-ID" sz="1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1187624" y="1340768"/>
            <a:ext cx="6912768" cy="4608512"/>
          </a:xfrm>
          <a:prstGeom prst="snip2DiagRect">
            <a:avLst/>
          </a:prstGeom>
          <a:ln w="38100">
            <a:solidFill>
              <a:srgbClr val="FFC000"/>
            </a:solidFill>
            <a:prstDash val="dash"/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n-GB" sz="2300" i="1" dirty="0" smtClean="0"/>
              <a:t>Hardware </a:t>
            </a:r>
            <a:r>
              <a:rPr lang="en-GB" sz="2300" dirty="0" err="1" smtClean="0"/>
              <a:t>komputer</a:t>
            </a:r>
            <a:r>
              <a:rPr lang="en-GB" sz="2300" dirty="0" smtClean="0"/>
              <a:t> </a:t>
            </a:r>
            <a:r>
              <a:rPr lang="en-GB" sz="2300" dirty="0" err="1" smtClean="0"/>
              <a:t>secara</a:t>
            </a:r>
            <a:r>
              <a:rPr lang="en-GB" sz="2300" dirty="0" smtClean="0"/>
              <a:t> </a:t>
            </a:r>
            <a:r>
              <a:rPr lang="en-GB" sz="2300" dirty="0" err="1" smtClean="0"/>
              <a:t>prinsip</a:t>
            </a:r>
            <a:r>
              <a:rPr lang="en-GB" sz="2300" dirty="0" smtClean="0"/>
              <a:t> </a:t>
            </a:r>
            <a:r>
              <a:rPr lang="en-GB" sz="2300" dirty="0" err="1" smtClean="0"/>
              <a:t>terbagi</a:t>
            </a:r>
            <a:r>
              <a:rPr lang="en-GB" sz="2300" dirty="0" smtClean="0"/>
              <a:t> </a:t>
            </a:r>
            <a:r>
              <a:rPr lang="en-GB" sz="2300" dirty="0" err="1" smtClean="0"/>
              <a:t>menjadi</a:t>
            </a:r>
            <a:r>
              <a:rPr lang="en-GB" sz="2300" dirty="0" smtClean="0"/>
              <a:t> </a:t>
            </a:r>
            <a:r>
              <a:rPr lang="en-GB" sz="2300" dirty="0" err="1" smtClean="0"/>
              <a:t>empat</a:t>
            </a:r>
            <a:r>
              <a:rPr lang="en-GB" sz="2300" dirty="0" smtClean="0"/>
              <a:t> </a:t>
            </a:r>
            <a:r>
              <a:rPr lang="en-GB" sz="2300" dirty="0" err="1" smtClean="0"/>
              <a:t>bagian</a:t>
            </a:r>
            <a:r>
              <a:rPr lang="en-GB" sz="2300" dirty="0" smtClean="0"/>
              <a:t>, </a:t>
            </a:r>
            <a:r>
              <a:rPr lang="en-GB" sz="2300" dirty="0" err="1" smtClean="0"/>
              <a:t>yaitu</a:t>
            </a:r>
            <a:r>
              <a:rPr lang="en-GB" sz="2300" dirty="0" smtClean="0"/>
              <a:t> 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300" dirty="0" smtClean="0"/>
              <a:t>CPU, </a:t>
            </a:r>
            <a:r>
              <a:rPr lang="en-US" sz="2300" dirty="0" err="1" smtClean="0"/>
              <a:t>berfungsi</a:t>
            </a:r>
            <a:r>
              <a:rPr lang="en-US" sz="2300" dirty="0" smtClean="0"/>
              <a:t> </a:t>
            </a:r>
            <a:r>
              <a:rPr lang="en-US" sz="2300" dirty="0" err="1" smtClean="0"/>
              <a:t>sebagai</a:t>
            </a:r>
            <a:r>
              <a:rPr lang="en-US" sz="2300" dirty="0" smtClean="0"/>
              <a:t> </a:t>
            </a:r>
            <a:r>
              <a:rPr lang="en-US" sz="2300" dirty="0" err="1" smtClean="0"/>
              <a:t>pengolah</a:t>
            </a:r>
            <a:r>
              <a:rPr lang="en-US" sz="2300" dirty="0" smtClean="0"/>
              <a:t> data.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300" dirty="0" err="1" smtClean="0"/>
              <a:t>Memori</a:t>
            </a:r>
            <a:r>
              <a:rPr lang="en-US" sz="2300" dirty="0" smtClean="0"/>
              <a:t>, </a:t>
            </a:r>
            <a:r>
              <a:rPr lang="en-US" sz="2300" dirty="0" err="1" smtClean="0"/>
              <a:t>berfungsi</a:t>
            </a:r>
            <a:r>
              <a:rPr lang="en-US" sz="2300" dirty="0" smtClean="0"/>
              <a:t> </a:t>
            </a:r>
            <a:r>
              <a:rPr lang="en-US" sz="2300" dirty="0" err="1" smtClean="0"/>
              <a:t>untuk</a:t>
            </a:r>
            <a:r>
              <a:rPr lang="en-US" sz="2300" dirty="0" smtClean="0"/>
              <a:t> </a:t>
            </a:r>
            <a:r>
              <a:rPr lang="en-US" sz="2300" dirty="0" err="1" smtClean="0"/>
              <a:t>melakukan</a:t>
            </a:r>
            <a:r>
              <a:rPr lang="en-US" sz="2300" dirty="0" smtClean="0"/>
              <a:t> </a:t>
            </a:r>
            <a:r>
              <a:rPr lang="en-US" sz="2300" dirty="0" err="1" smtClean="0"/>
              <a:t>penyimpanan</a:t>
            </a:r>
            <a:r>
              <a:rPr lang="en-US" sz="2300" dirty="0" smtClean="0"/>
              <a:t> data.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300" dirty="0" err="1" smtClean="0"/>
              <a:t>Perangkat</a:t>
            </a:r>
            <a:r>
              <a:rPr lang="en-US" sz="2300" dirty="0" smtClean="0"/>
              <a:t> </a:t>
            </a:r>
            <a:r>
              <a:rPr lang="en-US" sz="2300" i="1" dirty="0" smtClean="0"/>
              <a:t>input/output</a:t>
            </a:r>
            <a:r>
              <a:rPr lang="en-US" sz="2300" dirty="0" smtClean="0"/>
              <a:t>, </a:t>
            </a:r>
            <a:r>
              <a:rPr lang="en-US" sz="2300" dirty="0" err="1" smtClean="0"/>
              <a:t>berfungsi</a:t>
            </a:r>
            <a:r>
              <a:rPr lang="en-US" sz="2300" dirty="0" smtClean="0"/>
              <a:t> </a:t>
            </a:r>
            <a:r>
              <a:rPr lang="en-US" sz="2300" dirty="0" err="1" smtClean="0"/>
              <a:t>untuk</a:t>
            </a:r>
            <a:r>
              <a:rPr lang="en-US" sz="2300" dirty="0" smtClean="0"/>
              <a:t> </a:t>
            </a:r>
            <a:r>
              <a:rPr lang="en-US" sz="2300" dirty="0" err="1" smtClean="0"/>
              <a:t>menjembatani</a:t>
            </a:r>
            <a:r>
              <a:rPr lang="en-US" sz="2300" dirty="0" smtClean="0"/>
              <a:t> proses </a:t>
            </a:r>
            <a:r>
              <a:rPr lang="en-US" sz="2300" dirty="0" err="1" smtClean="0"/>
              <a:t>masukan</a:t>
            </a:r>
            <a:r>
              <a:rPr lang="en-US" sz="2300" dirty="0" smtClean="0"/>
              <a:t>(</a:t>
            </a:r>
            <a:r>
              <a:rPr lang="en-US" sz="2300" i="1" dirty="0" smtClean="0"/>
              <a:t>input</a:t>
            </a:r>
            <a:r>
              <a:rPr lang="en-US" sz="2300" dirty="0" smtClean="0"/>
              <a:t>) </a:t>
            </a:r>
            <a:r>
              <a:rPr lang="en-US" sz="2300" dirty="0" err="1" smtClean="0"/>
              <a:t>dan</a:t>
            </a:r>
            <a:r>
              <a:rPr lang="en-US" sz="2300" dirty="0" smtClean="0"/>
              <a:t> </a:t>
            </a:r>
            <a:r>
              <a:rPr lang="en-US" sz="2300" dirty="0" err="1" smtClean="0"/>
              <a:t>keluaran</a:t>
            </a:r>
            <a:r>
              <a:rPr lang="en-US" sz="2300" dirty="0" smtClean="0"/>
              <a:t>(</a:t>
            </a:r>
            <a:r>
              <a:rPr lang="en-US" sz="2300" i="1" dirty="0" smtClean="0"/>
              <a:t>output</a:t>
            </a:r>
            <a:r>
              <a:rPr lang="en-US" sz="2300" dirty="0" smtClean="0"/>
              <a:t>).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300" dirty="0" err="1" smtClean="0"/>
              <a:t>Interkoneksi</a:t>
            </a:r>
            <a:r>
              <a:rPr lang="en-US" sz="2300" dirty="0" smtClean="0"/>
              <a:t> </a:t>
            </a:r>
            <a:r>
              <a:rPr lang="en-US" sz="2300" dirty="0" err="1" smtClean="0"/>
              <a:t>sistem</a:t>
            </a:r>
            <a:r>
              <a:rPr lang="en-US" sz="2300" dirty="0" smtClean="0"/>
              <a:t>, </a:t>
            </a:r>
            <a:r>
              <a:rPr lang="en-US" sz="2300" dirty="0" err="1" smtClean="0"/>
              <a:t>merupakan</a:t>
            </a:r>
            <a:r>
              <a:rPr lang="en-US" sz="2300" dirty="0" smtClean="0"/>
              <a:t> proses </a:t>
            </a:r>
            <a:r>
              <a:rPr lang="en-US" sz="2300" dirty="0" err="1" smtClean="0"/>
              <a:t>komunikasi</a:t>
            </a:r>
            <a:r>
              <a:rPr lang="en-US" sz="2300" dirty="0" smtClean="0"/>
              <a:t> data </a:t>
            </a:r>
            <a:r>
              <a:rPr lang="en-US" sz="2300" dirty="0" err="1" smtClean="0"/>
              <a:t>antara</a:t>
            </a:r>
            <a:r>
              <a:rPr lang="en-US" sz="2300" dirty="0" smtClean="0"/>
              <a:t> CPU, </a:t>
            </a:r>
            <a:r>
              <a:rPr lang="en-US" sz="2300" dirty="0" err="1" smtClean="0"/>
              <a:t>memori</a:t>
            </a:r>
            <a:r>
              <a:rPr lang="en-US" sz="2300" dirty="0" smtClean="0"/>
              <a:t>, </a:t>
            </a:r>
            <a:r>
              <a:rPr lang="en-US" sz="2300" dirty="0" err="1" smtClean="0"/>
              <a:t>dan</a:t>
            </a:r>
            <a:r>
              <a:rPr lang="en-US" sz="2300" dirty="0" smtClean="0"/>
              <a:t> I/O </a:t>
            </a:r>
            <a:r>
              <a:rPr lang="en-US" sz="2300" i="1" dirty="0" smtClean="0"/>
              <a:t>device </a:t>
            </a:r>
            <a:r>
              <a:rPr lang="en-US" sz="2300" dirty="0" err="1" smtClean="0"/>
              <a:t>tersebut</a:t>
            </a:r>
            <a:r>
              <a:rPr lang="id-ID" sz="2300" dirty="0" smtClean="0"/>
              <a:t>.</a:t>
            </a:r>
            <a:endParaRPr lang="en-US" sz="2300" dirty="0" smtClean="0"/>
          </a:p>
        </p:txBody>
      </p:sp>
    </p:spTree>
    <p:extLst>
      <p:ext uri="{BB962C8B-B14F-4D97-AF65-F5344CB8AC3E}">
        <p14:creationId xmlns:p14="http://schemas.microsoft.com/office/powerpoint/2010/main" val="42103357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884894" y="5397105"/>
            <a:ext cx="3254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err="1" smtClean="0"/>
              <a:t>Struktur</a:t>
            </a:r>
            <a:r>
              <a:rPr lang="en-GB" sz="2000" b="1" dirty="0" smtClean="0"/>
              <a:t> </a:t>
            </a:r>
            <a:r>
              <a:rPr lang="en-GB" sz="2000" b="1" i="1" dirty="0" smtClean="0"/>
              <a:t>hardware </a:t>
            </a:r>
            <a:r>
              <a:rPr lang="en-GB" sz="2000" b="1" dirty="0" err="1" smtClean="0"/>
              <a:t>komputer</a:t>
            </a:r>
            <a:endParaRPr lang="en-GB" sz="2000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4283968" y="1520788"/>
            <a:ext cx="3960440" cy="3816424"/>
            <a:chOff x="4283968" y="1268760"/>
            <a:chExt cx="3960440" cy="3816424"/>
          </a:xfrm>
        </p:grpSpPr>
        <p:sp>
          <p:nvSpPr>
            <p:cNvPr id="2" name="Oval 1"/>
            <p:cNvSpPr/>
            <p:nvPr/>
          </p:nvSpPr>
          <p:spPr>
            <a:xfrm>
              <a:off x="4283968" y="1268760"/>
              <a:ext cx="3960440" cy="38164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" name="Oval 2"/>
            <p:cNvSpPr/>
            <p:nvPr/>
          </p:nvSpPr>
          <p:spPr>
            <a:xfrm>
              <a:off x="5652120" y="2564904"/>
              <a:ext cx="1224136" cy="122413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" name="Oval 5"/>
            <p:cNvSpPr/>
            <p:nvPr/>
          </p:nvSpPr>
          <p:spPr>
            <a:xfrm>
              <a:off x="4918008" y="2055551"/>
              <a:ext cx="1224136" cy="122413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 smtClean="0">
                  <a:solidFill>
                    <a:schemeClr val="tx1"/>
                  </a:solidFill>
                </a:rPr>
                <a:t>CPU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386232" y="2055551"/>
              <a:ext cx="1224136" cy="1224136"/>
              <a:chOff x="6386232" y="2055551"/>
              <a:chExt cx="1224136" cy="1224136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6386232" y="2055551"/>
                <a:ext cx="1224136" cy="1224136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6510217" y="2482953"/>
                <a:ext cx="9761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id-ID" i="1" dirty="0"/>
                  <a:t>Memory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649904" y="3351695"/>
              <a:ext cx="1224136" cy="1224136"/>
              <a:chOff x="5649904" y="3351695"/>
              <a:chExt cx="1224136" cy="1224136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5649904" y="3351695"/>
                <a:ext cx="1224136" cy="1224136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863337" y="3640597"/>
                <a:ext cx="79727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id-ID" dirty="0" smtClean="0"/>
                  <a:t>I/O</a:t>
                </a:r>
              </a:p>
              <a:p>
                <a:pPr algn="ctr"/>
                <a:r>
                  <a:rPr lang="id-ID" i="1" dirty="0" smtClean="0"/>
                  <a:t>Device</a:t>
                </a:r>
                <a:endParaRPr lang="id-ID" i="1" dirty="0"/>
              </a:p>
            </p:txBody>
          </p:sp>
        </p:grp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780928"/>
            <a:ext cx="1296144" cy="1296144"/>
          </a:xfrm>
          <a:prstGeom prst="rect">
            <a:avLst/>
          </a:prstGeom>
        </p:spPr>
      </p:pic>
      <p:cxnSp>
        <p:nvCxnSpPr>
          <p:cNvPr id="17" name="Straight Connector 16"/>
          <p:cNvCxnSpPr>
            <a:stCxn id="15" idx="0"/>
          </p:cNvCxnSpPr>
          <p:nvPr/>
        </p:nvCxnSpPr>
        <p:spPr>
          <a:xfrm flipV="1">
            <a:off x="1835696" y="1700808"/>
            <a:ext cx="3528392" cy="108012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5" idx="2"/>
          </p:cNvCxnSpPr>
          <p:nvPr/>
        </p:nvCxnSpPr>
        <p:spPr>
          <a:xfrm>
            <a:off x="1835696" y="4077072"/>
            <a:ext cx="3382401" cy="974757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17660" y="1861331"/>
            <a:ext cx="12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/>
              <a:t>KOMPUTER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81762282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2555776" y="476672"/>
            <a:ext cx="5472608" cy="763767"/>
          </a:xfrm>
          <a:prstGeom prst="rect">
            <a:avLst/>
          </a:prstGeom>
          <a:ln>
            <a:solidFill>
              <a:srgbClr val="F499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Aharoni" pitchFamily="2" charset="-79"/>
              </a:rPr>
              <a:t>Arsitektur</a:t>
            </a:r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Aharoni" pitchFamily="2" charset="-79"/>
              </a:rPr>
              <a:t> </a:t>
            </a:r>
            <a:r>
              <a:rPr lang="en-US" sz="3600" b="1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Aharoni" pitchFamily="2" charset="-79"/>
              </a:rPr>
              <a:t>Komputer</a:t>
            </a:r>
            <a:endParaRPr lang="id-ID" sz="2000" b="1" dirty="0" smtClean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1556792"/>
            <a:ext cx="6840760" cy="3960440"/>
          </a:xfrm>
          <a:prstGeom prst="roundRect">
            <a:avLst/>
          </a:prstGeom>
          <a:ln w="38100"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GB" sz="2800" b="1" spc="50" dirty="0" err="1" smtClean="0"/>
              <a:t>Arsitektur</a:t>
            </a:r>
            <a:r>
              <a:rPr lang="en-GB" sz="2800" b="1" spc="50" dirty="0" smtClean="0"/>
              <a:t> </a:t>
            </a:r>
            <a:r>
              <a:rPr lang="en-GB" sz="2800" b="1" spc="50" dirty="0" err="1" smtClean="0"/>
              <a:t>komputer</a:t>
            </a:r>
            <a:r>
              <a:rPr lang="en-GB" sz="2800" b="1" spc="50" dirty="0" smtClean="0"/>
              <a:t> </a:t>
            </a:r>
            <a:r>
              <a:rPr lang="en-GB" sz="2800" spc="50" dirty="0" err="1" smtClean="0"/>
              <a:t>adalah</a:t>
            </a:r>
            <a:r>
              <a:rPr lang="en-GB" sz="2800" spc="50" dirty="0" smtClean="0"/>
              <a:t> </a:t>
            </a:r>
            <a:r>
              <a:rPr lang="en-GB" sz="2800" spc="50" dirty="0" err="1" smtClean="0"/>
              <a:t>ilmu</a:t>
            </a:r>
            <a:r>
              <a:rPr lang="en-GB" sz="2800" spc="50" dirty="0" smtClean="0"/>
              <a:t> yang </a:t>
            </a:r>
            <a:r>
              <a:rPr lang="en-GB" sz="2800" spc="50" dirty="0" err="1" smtClean="0"/>
              <a:t>membahas</a:t>
            </a:r>
            <a:r>
              <a:rPr lang="en-GB" sz="2800" spc="50" dirty="0" smtClean="0"/>
              <a:t> </a:t>
            </a:r>
            <a:r>
              <a:rPr lang="en-GB" sz="2800" spc="50" dirty="0" err="1" smtClean="0"/>
              <a:t>atribut</a:t>
            </a:r>
            <a:r>
              <a:rPr lang="en-GB" sz="2800" spc="50" dirty="0" smtClean="0"/>
              <a:t> </a:t>
            </a:r>
            <a:r>
              <a:rPr lang="en-GB" sz="2800" spc="50" dirty="0" err="1" smtClean="0"/>
              <a:t>sistem</a:t>
            </a:r>
            <a:r>
              <a:rPr lang="en-GB" sz="2800" spc="50" dirty="0" smtClean="0"/>
              <a:t> yang </a:t>
            </a:r>
            <a:r>
              <a:rPr lang="en-GB" sz="2800" spc="50" dirty="0" err="1" smtClean="0"/>
              <a:t>dirancang</a:t>
            </a:r>
            <a:r>
              <a:rPr lang="en-GB" sz="2800" spc="50" dirty="0" smtClean="0"/>
              <a:t> </a:t>
            </a:r>
            <a:r>
              <a:rPr lang="en-GB" sz="2800" spc="50" dirty="0" err="1" smtClean="0"/>
              <a:t>oleh</a:t>
            </a:r>
            <a:r>
              <a:rPr lang="en-GB" sz="2800" spc="50" dirty="0" smtClean="0"/>
              <a:t> </a:t>
            </a:r>
            <a:r>
              <a:rPr lang="en-GB" sz="2800" i="1" spc="50" dirty="0" smtClean="0"/>
              <a:t>programmer</a:t>
            </a:r>
            <a:r>
              <a:rPr lang="en-GB" sz="2800" spc="50" dirty="0" smtClean="0"/>
              <a:t> </a:t>
            </a:r>
            <a:r>
              <a:rPr lang="en-GB" sz="2800" spc="50" dirty="0" err="1" smtClean="0"/>
              <a:t>untuk</a:t>
            </a:r>
            <a:r>
              <a:rPr lang="en-GB" sz="2800" spc="50" dirty="0" smtClean="0"/>
              <a:t> </a:t>
            </a:r>
            <a:r>
              <a:rPr lang="en-GB" sz="2800" spc="50" dirty="0" err="1" smtClean="0"/>
              <a:t>mendapatkan</a:t>
            </a:r>
            <a:r>
              <a:rPr lang="en-GB" sz="2800" spc="50" dirty="0" smtClean="0"/>
              <a:t> </a:t>
            </a:r>
            <a:r>
              <a:rPr lang="en-GB" sz="2800" spc="50" dirty="0" err="1" smtClean="0"/>
              <a:t>kinerja</a:t>
            </a:r>
            <a:r>
              <a:rPr lang="en-GB" sz="2800" spc="50" dirty="0" smtClean="0"/>
              <a:t> </a:t>
            </a:r>
            <a:r>
              <a:rPr lang="en-GB" sz="2800" spc="50" dirty="0" err="1" smtClean="0"/>
              <a:t>komputer</a:t>
            </a:r>
            <a:r>
              <a:rPr lang="en-GB" sz="2800" spc="50" dirty="0" smtClean="0"/>
              <a:t> yang optimal. </a:t>
            </a:r>
            <a:endParaRPr lang="id-ID" sz="2800" spc="50" dirty="0"/>
          </a:p>
          <a:p>
            <a:pPr marL="0" indent="0" algn="just">
              <a:buNone/>
            </a:pPr>
            <a:r>
              <a:rPr lang="en-GB" sz="2800" spc="50" dirty="0" err="1" smtClean="0"/>
              <a:t>Dengan</a:t>
            </a:r>
            <a:r>
              <a:rPr lang="en-GB" sz="2800" spc="50" dirty="0" smtClean="0"/>
              <a:t> kata lain, </a:t>
            </a:r>
            <a:r>
              <a:rPr lang="en-GB" sz="2800" spc="50" dirty="0" err="1" smtClean="0"/>
              <a:t>arsitektur</a:t>
            </a:r>
            <a:r>
              <a:rPr lang="en-GB" sz="2800" spc="50" dirty="0" smtClean="0"/>
              <a:t> </a:t>
            </a:r>
            <a:r>
              <a:rPr lang="en-GB" sz="2800" spc="50" dirty="0" err="1" smtClean="0"/>
              <a:t>komputer</a:t>
            </a:r>
            <a:r>
              <a:rPr lang="en-GB" sz="2800" spc="50" dirty="0" smtClean="0"/>
              <a:t> </a:t>
            </a:r>
            <a:r>
              <a:rPr lang="en-GB" sz="2800" spc="50" dirty="0" err="1" smtClean="0"/>
              <a:t>sebagai</a:t>
            </a:r>
            <a:r>
              <a:rPr lang="en-GB" sz="2800" spc="50" dirty="0" smtClean="0"/>
              <a:t> </a:t>
            </a:r>
            <a:r>
              <a:rPr lang="en-GB" sz="2800" spc="50" dirty="0" err="1" smtClean="0"/>
              <a:t>sebuah</a:t>
            </a:r>
            <a:r>
              <a:rPr lang="en-GB" sz="2800" spc="50" dirty="0" smtClean="0"/>
              <a:t> </a:t>
            </a:r>
            <a:r>
              <a:rPr lang="en-GB" sz="2800" spc="50" dirty="0" err="1" smtClean="0"/>
              <a:t>mesin</a:t>
            </a:r>
            <a:r>
              <a:rPr lang="en-GB" sz="2800" spc="50" dirty="0" smtClean="0"/>
              <a:t> </a:t>
            </a:r>
            <a:r>
              <a:rPr lang="en-GB" sz="2800" i="1" spc="50" dirty="0" smtClean="0"/>
              <a:t>multi level</a:t>
            </a:r>
            <a:r>
              <a:rPr lang="en-GB" sz="2800" spc="50" dirty="0" smtClean="0"/>
              <a:t> </a:t>
            </a:r>
            <a:r>
              <a:rPr lang="en-GB" sz="2800" spc="50" dirty="0" err="1" smtClean="0"/>
              <a:t>berarti</a:t>
            </a:r>
            <a:r>
              <a:rPr lang="en-GB" sz="2800" spc="50" dirty="0" smtClean="0"/>
              <a:t> </a:t>
            </a:r>
            <a:r>
              <a:rPr lang="en-GB" sz="2800" b="1" spc="50" dirty="0" err="1" smtClean="0"/>
              <a:t>komunikasi</a:t>
            </a:r>
            <a:r>
              <a:rPr lang="en-GB" sz="2800" spc="50" dirty="0" smtClean="0"/>
              <a:t> </a:t>
            </a:r>
            <a:r>
              <a:rPr lang="en-GB" sz="2800" spc="50" dirty="0" err="1" smtClean="0"/>
              <a:t>antara</a:t>
            </a:r>
            <a:r>
              <a:rPr lang="en-GB" sz="2800" spc="50" dirty="0" smtClean="0"/>
              <a:t> </a:t>
            </a:r>
            <a:r>
              <a:rPr lang="en-GB" sz="2800" b="1" i="1" spc="50" dirty="0" smtClean="0"/>
              <a:t>user</a:t>
            </a:r>
            <a:r>
              <a:rPr lang="en-GB" sz="2800" i="1" spc="50" dirty="0" smtClean="0"/>
              <a:t>(programmer</a:t>
            </a:r>
            <a:r>
              <a:rPr lang="en-GB" sz="2800" spc="50" dirty="0" smtClean="0"/>
              <a:t>) </a:t>
            </a:r>
            <a:r>
              <a:rPr lang="en-GB" sz="2800" spc="50" dirty="0" err="1" smtClean="0"/>
              <a:t>dengan</a:t>
            </a:r>
            <a:r>
              <a:rPr lang="en-GB" sz="2800" spc="50" dirty="0"/>
              <a:t> </a:t>
            </a:r>
            <a:r>
              <a:rPr lang="en-GB" sz="2800" b="1" spc="50" dirty="0" err="1" smtClean="0"/>
              <a:t>komputer</a:t>
            </a:r>
            <a:r>
              <a:rPr lang="en-GB" sz="2800" spc="50" dirty="0" smtClean="0"/>
              <a:t> </a:t>
            </a:r>
            <a:r>
              <a:rPr lang="en-GB" sz="2800" spc="50" dirty="0" err="1" smtClean="0"/>
              <a:t>melalui</a:t>
            </a:r>
            <a:r>
              <a:rPr lang="en-GB" sz="2800" spc="50" dirty="0" smtClean="0"/>
              <a:t> </a:t>
            </a:r>
            <a:r>
              <a:rPr lang="en-GB" sz="2800" b="1" spc="50" dirty="0" err="1" smtClean="0"/>
              <a:t>bahasa</a:t>
            </a:r>
            <a:r>
              <a:rPr lang="en-GB" sz="2800" b="1" spc="50" dirty="0" smtClean="0"/>
              <a:t> </a:t>
            </a:r>
            <a:r>
              <a:rPr lang="en-GB" sz="2800" b="1" spc="50" dirty="0" err="1" smtClean="0"/>
              <a:t>pemrograman</a:t>
            </a:r>
            <a:r>
              <a:rPr lang="en-GB" sz="2800" spc="50" dirty="0" smtClean="0"/>
              <a:t>. </a:t>
            </a:r>
            <a:endParaRPr lang="en-US" sz="2600" spc="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6878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3059832" y="476672"/>
            <a:ext cx="5400600" cy="69175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 smtClean="0">
                <a:solidFill>
                  <a:schemeClr val="tx1"/>
                </a:solidFill>
                <a:latin typeface="+mj-lt"/>
                <a:cs typeface="Aharoni" pitchFamily="2" charset="-79"/>
              </a:rPr>
              <a:t>Tingkatan</a:t>
            </a:r>
            <a:r>
              <a:rPr lang="en-US" sz="2800" dirty="0" smtClean="0">
                <a:solidFill>
                  <a:schemeClr val="tx1"/>
                </a:solidFill>
                <a:latin typeface="+mj-lt"/>
                <a:cs typeface="Aharoni" pitchFamily="2" charset="-79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  <a:cs typeface="Aharoni" pitchFamily="2" charset="-79"/>
              </a:rPr>
              <a:t>Logika</a:t>
            </a:r>
            <a:r>
              <a:rPr lang="en-US" sz="2800" dirty="0" smtClean="0">
                <a:solidFill>
                  <a:schemeClr val="tx1"/>
                </a:solidFill>
                <a:latin typeface="+mj-lt"/>
                <a:cs typeface="Aharoni" pitchFamily="2" charset="-79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  <a:cs typeface="Aharoni" pitchFamily="2" charset="-79"/>
              </a:rPr>
              <a:t>Mesin</a:t>
            </a:r>
            <a:r>
              <a:rPr lang="en-US" sz="2800" dirty="0" smtClean="0">
                <a:solidFill>
                  <a:schemeClr val="tx1"/>
                </a:solidFill>
                <a:latin typeface="+mj-lt"/>
                <a:cs typeface="Aharoni" pitchFamily="2" charset="-79"/>
              </a:rPr>
              <a:t>  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  <a:cs typeface="Aharoni" pitchFamily="2" charset="-79"/>
              </a:rPr>
              <a:t>Komputer</a:t>
            </a:r>
            <a:endParaRPr lang="id-ID" sz="1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827584" y="1484784"/>
            <a:ext cx="7632848" cy="4392488"/>
          </a:xfrm>
          <a:prstGeom prst="snip2DiagRect">
            <a:avLst/>
          </a:prstGeom>
          <a:ln w="38100">
            <a:solidFill>
              <a:srgbClr val="FFC000"/>
            </a:solidFill>
            <a:prstDash val="dash"/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n-GB" sz="2300" dirty="0" err="1" smtClean="0"/>
              <a:t>Komputer</a:t>
            </a:r>
            <a:r>
              <a:rPr lang="en-GB" sz="2300" dirty="0" smtClean="0"/>
              <a:t> </a:t>
            </a:r>
            <a:r>
              <a:rPr lang="en-GB" sz="2300" dirty="0" err="1" smtClean="0"/>
              <a:t>sebagai</a:t>
            </a:r>
            <a:r>
              <a:rPr lang="en-GB" sz="2300" dirty="0" smtClean="0"/>
              <a:t> </a:t>
            </a:r>
            <a:r>
              <a:rPr lang="en-GB" sz="2300" dirty="0" err="1" smtClean="0"/>
              <a:t>mesin</a:t>
            </a:r>
            <a:r>
              <a:rPr lang="en-GB" sz="2300" dirty="0" smtClean="0"/>
              <a:t> </a:t>
            </a:r>
            <a:r>
              <a:rPr lang="en-GB" sz="2300" dirty="0" err="1" smtClean="0"/>
              <a:t>memiliki</a:t>
            </a:r>
            <a:r>
              <a:rPr lang="en-GB" sz="2300" dirty="0" smtClean="0"/>
              <a:t> </a:t>
            </a:r>
            <a:r>
              <a:rPr lang="en-GB" sz="2300" dirty="0" err="1" smtClean="0"/>
              <a:t>beberapa</a:t>
            </a:r>
            <a:r>
              <a:rPr lang="en-GB" sz="2300" dirty="0"/>
              <a:t> </a:t>
            </a:r>
            <a:r>
              <a:rPr lang="en-GB" sz="2300" dirty="0" smtClean="0"/>
              <a:t>level, yang </a:t>
            </a:r>
            <a:r>
              <a:rPr lang="en-GB" sz="2300" dirty="0" err="1" smtClean="0"/>
              <a:t>dibagi</a:t>
            </a:r>
            <a:r>
              <a:rPr lang="en-GB" sz="2300" dirty="0" smtClean="0"/>
              <a:t> </a:t>
            </a:r>
            <a:r>
              <a:rPr lang="en-GB" sz="2300" dirty="0" err="1" smtClean="0"/>
              <a:t>menjadi</a:t>
            </a:r>
            <a:r>
              <a:rPr lang="en-GB" sz="2300" dirty="0" smtClean="0"/>
              <a:t> </a:t>
            </a:r>
            <a:r>
              <a:rPr lang="en-GB" sz="2300" dirty="0" err="1" smtClean="0"/>
              <a:t>enam</a:t>
            </a:r>
            <a:r>
              <a:rPr lang="en-GB" sz="2300" dirty="0" smtClean="0"/>
              <a:t> </a:t>
            </a:r>
            <a:r>
              <a:rPr lang="en-GB" sz="2300" dirty="0" err="1" smtClean="0"/>
              <a:t>tingkat</a:t>
            </a:r>
            <a:r>
              <a:rPr lang="en-GB" sz="2300" dirty="0" smtClean="0"/>
              <a:t>, </a:t>
            </a:r>
            <a:r>
              <a:rPr lang="en-GB" sz="2300" dirty="0" err="1" smtClean="0"/>
              <a:t>yaitu</a:t>
            </a:r>
            <a:r>
              <a:rPr lang="en-GB" sz="2300" dirty="0" smtClean="0"/>
              <a:t> 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sz="2300" dirty="0" smtClean="0"/>
              <a:t>Level 0(</a:t>
            </a:r>
            <a:r>
              <a:rPr lang="en-GB" sz="2300" dirty="0" err="1" smtClean="0"/>
              <a:t>logika</a:t>
            </a:r>
            <a:r>
              <a:rPr lang="en-GB" sz="2300" dirty="0" smtClean="0"/>
              <a:t> digital), </a:t>
            </a:r>
            <a:r>
              <a:rPr lang="en-GB" sz="2300" dirty="0" err="1" smtClean="0"/>
              <a:t>berupa</a:t>
            </a:r>
            <a:r>
              <a:rPr lang="en-GB" sz="2300" dirty="0" smtClean="0"/>
              <a:t> </a:t>
            </a:r>
            <a:r>
              <a:rPr lang="en-GB" sz="2300" dirty="0" err="1" smtClean="0"/>
              <a:t>rangkaian</a:t>
            </a:r>
            <a:r>
              <a:rPr lang="en-GB" sz="2300" dirty="0" smtClean="0"/>
              <a:t> </a:t>
            </a:r>
            <a:r>
              <a:rPr lang="en-GB" sz="2300" dirty="0" err="1" smtClean="0"/>
              <a:t>gerbang</a:t>
            </a:r>
            <a:r>
              <a:rPr lang="en-GB" sz="2300" dirty="0" smtClean="0"/>
              <a:t> </a:t>
            </a:r>
            <a:r>
              <a:rPr lang="en-GB" sz="2300" dirty="0" err="1" smtClean="0"/>
              <a:t>logika</a:t>
            </a:r>
            <a:r>
              <a:rPr lang="en-GB" sz="2300" dirty="0" smtClean="0"/>
              <a:t> </a:t>
            </a:r>
            <a:r>
              <a:rPr lang="en-GB" sz="2300" dirty="0" err="1" smtClean="0"/>
              <a:t>dalam</a:t>
            </a:r>
            <a:r>
              <a:rPr lang="en-GB" sz="2300" dirty="0" smtClean="0"/>
              <a:t> </a:t>
            </a:r>
            <a:r>
              <a:rPr lang="en-GB" sz="2300" dirty="0" err="1" smtClean="0"/>
              <a:t>susunan</a:t>
            </a:r>
            <a:r>
              <a:rPr lang="en-GB" sz="2300" dirty="0" smtClean="0"/>
              <a:t> </a:t>
            </a:r>
            <a:r>
              <a:rPr lang="en-GB" sz="2300" i="1" dirty="0" smtClean="0"/>
              <a:t>hardware</a:t>
            </a:r>
            <a:r>
              <a:rPr lang="en-GB" sz="2300" dirty="0" smtClean="0"/>
              <a:t> </a:t>
            </a:r>
            <a:r>
              <a:rPr lang="en-GB" sz="2300" dirty="0" err="1" smtClean="0"/>
              <a:t>komputer</a:t>
            </a:r>
            <a:r>
              <a:rPr lang="en-GB" sz="2300" dirty="0" smtClean="0"/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sz="2300" dirty="0" smtClean="0"/>
              <a:t>Level 1(</a:t>
            </a:r>
            <a:r>
              <a:rPr lang="en-GB" sz="2300" dirty="0" err="1" smtClean="0"/>
              <a:t>arsitektur</a:t>
            </a:r>
            <a:r>
              <a:rPr lang="en-GB" sz="2300" dirty="0" smtClean="0"/>
              <a:t> </a:t>
            </a:r>
            <a:r>
              <a:rPr lang="en-GB" sz="2300" dirty="0" err="1" smtClean="0"/>
              <a:t>mikro</a:t>
            </a:r>
            <a:r>
              <a:rPr lang="en-GB" sz="2300" dirty="0" smtClean="0"/>
              <a:t>), </a:t>
            </a:r>
            <a:r>
              <a:rPr lang="en-GB" sz="2300" dirty="0" err="1" smtClean="0"/>
              <a:t>terdiri</a:t>
            </a:r>
            <a:r>
              <a:rPr lang="en-GB" sz="2300" dirty="0" smtClean="0"/>
              <a:t> </a:t>
            </a:r>
            <a:r>
              <a:rPr lang="en-GB" sz="2300" dirty="0" err="1" smtClean="0"/>
              <a:t>atas</a:t>
            </a:r>
            <a:r>
              <a:rPr lang="en-GB" sz="2300" dirty="0" smtClean="0"/>
              <a:t> </a:t>
            </a:r>
            <a:r>
              <a:rPr lang="en-GB" sz="2300" dirty="0" err="1" smtClean="0"/>
              <a:t>rangkaian</a:t>
            </a:r>
            <a:r>
              <a:rPr lang="en-GB" sz="2300" dirty="0" smtClean="0"/>
              <a:t> </a:t>
            </a:r>
            <a:r>
              <a:rPr lang="en-GB" sz="2300" dirty="0" err="1" smtClean="0"/>
              <a:t>dasar</a:t>
            </a:r>
            <a:r>
              <a:rPr lang="en-GB" sz="2300" dirty="0" smtClean="0"/>
              <a:t> </a:t>
            </a:r>
            <a:r>
              <a:rPr lang="en-GB" sz="2300" i="1" dirty="0" smtClean="0"/>
              <a:t>processor</a:t>
            </a:r>
            <a:r>
              <a:rPr lang="en-GB" sz="2300" dirty="0"/>
              <a:t> </a:t>
            </a:r>
            <a:r>
              <a:rPr lang="en-GB" sz="2300" dirty="0" err="1" smtClean="0"/>
              <a:t>berupa</a:t>
            </a:r>
            <a:r>
              <a:rPr lang="en-GB" sz="2300" dirty="0" smtClean="0"/>
              <a:t> ALU </a:t>
            </a:r>
            <a:r>
              <a:rPr lang="en-GB" sz="2300" dirty="0" err="1" smtClean="0"/>
              <a:t>untuk</a:t>
            </a:r>
            <a:r>
              <a:rPr lang="en-GB" sz="2300" dirty="0" smtClean="0"/>
              <a:t> </a:t>
            </a:r>
            <a:r>
              <a:rPr lang="en-GB" sz="2300" dirty="0" err="1" smtClean="0"/>
              <a:t>melakukan</a:t>
            </a:r>
            <a:r>
              <a:rPr lang="en-GB" sz="2300" dirty="0" smtClean="0"/>
              <a:t> </a:t>
            </a:r>
            <a:r>
              <a:rPr lang="en-GB" sz="2300" dirty="0" err="1" smtClean="0"/>
              <a:t>operasi</a:t>
            </a:r>
            <a:r>
              <a:rPr lang="en-GB" sz="2300" dirty="0" smtClean="0"/>
              <a:t> </a:t>
            </a:r>
            <a:r>
              <a:rPr lang="en-GB" sz="2300" dirty="0" err="1" smtClean="0"/>
              <a:t>aritmetika</a:t>
            </a:r>
            <a:r>
              <a:rPr lang="en-GB" sz="2300" dirty="0" smtClean="0"/>
              <a:t>. </a:t>
            </a:r>
            <a:r>
              <a:rPr lang="en-GB" sz="2300" dirty="0" err="1" smtClean="0"/>
              <a:t>Pada</a:t>
            </a:r>
            <a:r>
              <a:rPr lang="en-GB" sz="2300" dirty="0" smtClean="0"/>
              <a:t> level </a:t>
            </a:r>
            <a:r>
              <a:rPr lang="en-GB" sz="2300" dirty="0" err="1" smtClean="0"/>
              <a:t>ini</a:t>
            </a:r>
            <a:r>
              <a:rPr lang="en-GB" sz="2300" dirty="0" smtClean="0"/>
              <a:t> </a:t>
            </a:r>
            <a:r>
              <a:rPr lang="en-GB" sz="2300" dirty="0" err="1" smtClean="0"/>
              <a:t>juga</a:t>
            </a:r>
            <a:r>
              <a:rPr lang="en-GB" sz="2300" dirty="0" smtClean="0"/>
              <a:t> </a:t>
            </a:r>
            <a:r>
              <a:rPr lang="en-GB" sz="2300" dirty="0" err="1" smtClean="0"/>
              <a:t>terdapat</a:t>
            </a:r>
            <a:r>
              <a:rPr lang="en-GB" sz="2300" dirty="0" smtClean="0"/>
              <a:t> </a:t>
            </a:r>
            <a:r>
              <a:rPr lang="en-GB" sz="2300" i="1" dirty="0" smtClean="0"/>
              <a:t>micro program</a:t>
            </a:r>
            <a:r>
              <a:rPr lang="en-GB" sz="2300" dirty="0" smtClean="0"/>
              <a:t> </a:t>
            </a:r>
            <a:r>
              <a:rPr lang="en-GB" sz="2300" dirty="0" err="1" smtClean="0"/>
              <a:t>sebagai</a:t>
            </a:r>
            <a:r>
              <a:rPr lang="en-GB" sz="2300" dirty="0" smtClean="0"/>
              <a:t> </a:t>
            </a:r>
            <a:r>
              <a:rPr lang="en-GB" sz="2300" i="1" dirty="0" smtClean="0"/>
              <a:t>interpreter</a:t>
            </a:r>
            <a:r>
              <a:rPr lang="en-GB" sz="2300" dirty="0" smtClean="0"/>
              <a:t> </a:t>
            </a:r>
            <a:r>
              <a:rPr lang="en-GB" sz="2300" dirty="0" err="1" smtClean="0"/>
              <a:t>perintah</a:t>
            </a:r>
            <a:r>
              <a:rPr lang="en-GB" sz="2300" dirty="0" smtClean="0"/>
              <a:t> </a:t>
            </a:r>
            <a:r>
              <a:rPr lang="en-GB" sz="2300" dirty="0" err="1" smtClean="0"/>
              <a:t>dari</a:t>
            </a:r>
            <a:r>
              <a:rPr lang="en-GB" sz="2300" dirty="0" smtClean="0"/>
              <a:t> level di </a:t>
            </a:r>
            <a:r>
              <a:rPr lang="en-GB" sz="2300" dirty="0" err="1" smtClean="0"/>
              <a:t>atasnya</a:t>
            </a:r>
            <a:r>
              <a:rPr lang="en-GB" sz="2300" dirty="0" smtClean="0"/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sz="2300" dirty="0" smtClean="0"/>
              <a:t>Level 2(</a:t>
            </a:r>
            <a:r>
              <a:rPr lang="en-GB" sz="2300" i="1" dirty="0" smtClean="0"/>
              <a:t>Instruction Set Architecture</a:t>
            </a:r>
            <a:r>
              <a:rPr lang="en-GB" sz="2300" dirty="0" smtClean="0"/>
              <a:t> </a:t>
            </a:r>
            <a:r>
              <a:rPr lang="en-GB" sz="2300" dirty="0" err="1" smtClean="0"/>
              <a:t>atau</a:t>
            </a:r>
            <a:r>
              <a:rPr lang="en-GB" sz="2300" dirty="0" smtClean="0"/>
              <a:t> ISA), </a:t>
            </a:r>
            <a:r>
              <a:rPr lang="en-GB" sz="2300" dirty="0" err="1" smtClean="0"/>
              <a:t>mengandung</a:t>
            </a:r>
            <a:r>
              <a:rPr lang="en-GB" sz="2300" dirty="0" smtClean="0"/>
              <a:t> </a:t>
            </a:r>
            <a:r>
              <a:rPr lang="en-GB" sz="2300" dirty="0" err="1" smtClean="0"/>
              <a:t>perintah</a:t>
            </a:r>
            <a:r>
              <a:rPr lang="en-GB" sz="2300" dirty="0" smtClean="0"/>
              <a:t> </a:t>
            </a:r>
            <a:r>
              <a:rPr lang="en-GB" sz="2300" dirty="0" err="1" smtClean="0"/>
              <a:t>atau</a:t>
            </a:r>
            <a:r>
              <a:rPr lang="en-GB" sz="2300" dirty="0" smtClean="0"/>
              <a:t> </a:t>
            </a:r>
            <a:r>
              <a:rPr lang="en-GB" sz="2300" dirty="0" err="1" smtClean="0"/>
              <a:t>instruksi</a:t>
            </a:r>
            <a:r>
              <a:rPr lang="en-GB" sz="2300" dirty="0" smtClean="0"/>
              <a:t> </a:t>
            </a:r>
            <a:r>
              <a:rPr lang="en-GB" sz="2300" dirty="0" err="1" smtClean="0"/>
              <a:t>datar</a:t>
            </a:r>
            <a:r>
              <a:rPr lang="en-GB" sz="2300" dirty="0" smtClean="0"/>
              <a:t> </a:t>
            </a:r>
            <a:r>
              <a:rPr lang="en-GB" sz="2300" dirty="0" err="1" smtClean="0"/>
              <a:t>komputer</a:t>
            </a:r>
            <a:r>
              <a:rPr lang="en-GB" sz="2300" dirty="0" smtClean="0"/>
              <a:t>.</a:t>
            </a:r>
            <a:endParaRPr lang="en-US" sz="2300" dirty="0" smtClean="0"/>
          </a:p>
        </p:txBody>
      </p:sp>
    </p:spTree>
    <p:extLst>
      <p:ext uri="{BB962C8B-B14F-4D97-AF65-F5344CB8AC3E}">
        <p14:creationId xmlns:p14="http://schemas.microsoft.com/office/powerpoint/2010/main" val="22788443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3203848" y="526863"/>
            <a:ext cx="4968552" cy="69175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 smtClean="0">
                <a:solidFill>
                  <a:schemeClr val="tx1"/>
                </a:solidFill>
                <a:latin typeface="+mj-lt"/>
                <a:cs typeface="Aharoni" pitchFamily="2" charset="-79"/>
              </a:rPr>
              <a:t>Tingkatan</a:t>
            </a:r>
            <a:r>
              <a:rPr lang="en-US" sz="2800" dirty="0" smtClean="0">
                <a:solidFill>
                  <a:schemeClr val="tx1"/>
                </a:solidFill>
                <a:latin typeface="+mj-lt"/>
                <a:cs typeface="Aharoni" pitchFamily="2" charset="-79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  <a:cs typeface="Aharoni" pitchFamily="2" charset="-79"/>
              </a:rPr>
              <a:t>Logika</a:t>
            </a:r>
            <a:r>
              <a:rPr lang="en-US" sz="2800" dirty="0" smtClean="0">
                <a:solidFill>
                  <a:schemeClr val="tx1"/>
                </a:solidFill>
                <a:latin typeface="+mj-lt"/>
                <a:cs typeface="Aharoni" pitchFamily="2" charset="-79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  <a:cs typeface="Aharoni" pitchFamily="2" charset="-79"/>
              </a:rPr>
              <a:t>Mesin</a:t>
            </a:r>
            <a:r>
              <a:rPr lang="en-US" sz="2800" dirty="0" smtClean="0">
                <a:solidFill>
                  <a:schemeClr val="tx1"/>
                </a:solidFill>
                <a:latin typeface="+mj-lt"/>
                <a:cs typeface="Aharoni" pitchFamily="2" charset="-79"/>
              </a:rPr>
              <a:t>  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  <a:cs typeface="Aharoni" pitchFamily="2" charset="-79"/>
              </a:rPr>
              <a:t>Komputer</a:t>
            </a:r>
            <a:endParaRPr lang="id-ID" sz="1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3203848" y="1268760"/>
            <a:ext cx="5472608" cy="4464496"/>
          </a:xfrm>
          <a:prstGeom prst="snip2DiagRect">
            <a:avLst/>
          </a:prstGeom>
          <a:ln w="38100">
            <a:solidFill>
              <a:srgbClr val="FFC000"/>
            </a:solidFill>
            <a:prstDash val="dash"/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60000">
              <a:buFont typeface="+mj-lt"/>
              <a:buAutoNum type="arabicPeriod" startAt="4"/>
            </a:pPr>
            <a:r>
              <a:rPr lang="en-GB" sz="2000" dirty="0" smtClean="0"/>
              <a:t>Level 3 (</a:t>
            </a:r>
            <a:r>
              <a:rPr lang="en-GB" sz="2000" dirty="0" err="1" smtClean="0"/>
              <a:t>sistem</a:t>
            </a:r>
            <a:r>
              <a:rPr lang="en-GB" sz="2000" dirty="0" smtClean="0"/>
              <a:t> </a:t>
            </a:r>
            <a:r>
              <a:rPr lang="en-GB" sz="2000" dirty="0" err="1" smtClean="0"/>
              <a:t>operasi</a:t>
            </a:r>
            <a:r>
              <a:rPr lang="en-GB" sz="2000" dirty="0" smtClean="0"/>
              <a:t>),    </a:t>
            </a:r>
          </a:p>
          <a:p>
            <a:pPr marL="442913" indent="0">
              <a:buNone/>
            </a:pPr>
            <a:r>
              <a:rPr lang="en-GB" sz="2000" dirty="0" err="1" smtClean="0"/>
              <a:t>merupakan</a:t>
            </a:r>
            <a:r>
              <a:rPr lang="en-GB" sz="2000" dirty="0" smtClean="0"/>
              <a:t> </a:t>
            </a:r>
            <a:r>
              <a:rPr lang="en-GB" sz="2000" dirty="0" err="1" smtClean="0"/>
              <a:t>tingkat</a:t>
            </a:r>
            <a:r>
              <a:rPr lang="en-GB" sz="2000" dirty="0" smtClean="0"/>
              <a:t> </a:t>
            </a:r>
            <a:r>
              <a:rPr lang="en-GB" sz="2000" dirty="0" err="1" smtClean="0"/>
              <a:t>pada</a:t>
            </a:r>
            <a:r>
              <a:rPr lang="en-GB" sz="2000" dirty="0" smtClean="0"/>
              <a:t> </a:t>
            </a:r>
            <a:r>
              <a:rPr lang="en-GB" sz="2000" dirty="0" err="1" smtClean="0"/>
              <a:t>kondisi</a:t>
            </a:r>
            <a:r>
              <a:rPr lang="en-GB" sz="2000" dirty="0" smtClean="0"/>
              <a:t> </a:t>
            </a:r>
            <a:r>
              <a:rPr lang="en-GB" sz="2000" dirty="0" err="1" smtClean="0"/>
              <a:t>mesin</a:t>
            </a:r>
            <a:r>
              <a:rPr lang="en-GB" sz="2000" dirty="0" smtClean="0"/>
              <a:t> yang </a:t>
            </a:r>
            <a:r>
              <a:rPr lang="en-GB" sz="2000" dirty="0" err="1" smtClean="0"/>
              <a:t>diatur</a:t>
            </a:r>
            <a:r>
              <a:rPr lang="en-GB" sz="2000" dirty="0" smtClean="0"/>
              <a:t> </a:t>
            </a:r>
            <a:r>
              <a:rPr lang="en-GB" sz="2000" dirty="0" err="1" smtClean="0"/>
              <a:t>sistem</a:t>
            </a:r>
            <a:r>
              <a:rPr lang="en-GB" sz="2000" dirty="0" smtClean="0"/>
              <a:t> </a:t>
            </a:r>
            <a:r>
              <a:rPr lang="en-GB" sz="2000" dirty="0" err="1" smtClean="0"/>
              <a:t>operasi</a:t>
            </a:r>
            <a:r>
              <a:rPr lang="en-GB" sz="2000" dirty="0" smtClean="0"/>
              <a:t>.</a:t>
            </a:r>
          </a:p>
          <a:p>
            <a:pPr marL="457200" indent="-371475">
              <a:buFont typeface="+mj-lt"/>
              <a:buAutoNum type="arabicPeriod" startAt="5"/>
            </a:pPr>
            <a:r>
              <a:rPr lang="en-US" sz="2000" dirty="0" smtClean="0"/>
              <a:t>Level 4 (</a:t>
            </a:r>
            <a:r>
              <a:rPr lang="en-US" sz="2000" dirty="0" err="1" smtClean="0"/>
              <a:t>bahasa</a:t>
            </a:r>
            <a:r>
              <a:rPr lang="en-US" sz="2000" dirty="0" smtClean="0"/>
              <a:t> </a:t>
            </a:r>
            <a:r>
              <a:rPr lang="en-US" sz="2000" i="1" dirty="0" smtClean="0"/>
              <a:t>assembler</a:t>
            </a:r>
            <a:r>
              <a:rPr lang="en-US" sz="2000" dirty="0" smtClean="0"/>
              <a:t>),</a:t>
            </a:r>
          </a:p>
          <a:p>
            <a:pPr marL="442913" indent="0">
              <a:buNone/>
            </a:pPr>
            <a:r>
              <a:rPr lang="en-US" sz="2000" dirty="0" err="1" smtClean="0"/>
              <a:t>merupakan</a:t>
            </a:r>
            <a:r>
              <a:rPr lang="en-US" sz="2000" dirty="0" smtClean="0"/>
              <a:t> level </a:t>
            </a:r>
            <a:r>
              <a:rPr lang="en-US" sz="2000" dirty="0" err="1" smtClean="0"/>
              <a:t>dimana</a:t>
            </a:r>
            <a:r>
              <a:rPr lang="en-US" sz="2000" dirty="0" smtClean="0"/>
              <a:t> </a:t>
            </a:r>
            <a:r>
              <a:rPr lang="en-US" sz="2000" dirty="0" err="1" smtClean="0"/>
              <a:t>instruksi-instruksi</a:t>
            </a:r>
            <a:r>
              <a:rPr lang="en-US" sz="2000" dirty="0" smtClean="0"/>
              <a:t> program </a:t>
            </a:r>
            <a:r>
              <a:rPr lang="en-US" sz="2000" dirty="0" err="1" smtClean="0"/>
              <a:t>sudah</a:t>
            </a:r>
            <a:r>
              <a:rPr lang="en-US" sz="2000" dirty="0"/>
              <a:t> </a:t>
            </a:r>
            <a:r>
              <a:rPr lang="en-US" sz="2000" dirty="0" err="1" smtClean="0"/>
              <a:t>mulai</a:t>
            </a:r>
            <a:r>
              <a:rPr lang="en-US" sz="2000" dirty="0" smtClean="0"/>
              <a:t> </a:t>
            </a:r>
            <a:r>
              <a:rPr lang="en-US" sz="2000" dirty="0" err="1" smtClean="0"/>
              <a:t>dikerjakan</a:t>
            </a:r>
            <a:r>
              <a:rPr lang="en-US" sz="2000" dirty="0" smtClean="0"/>
              <a:t> </a:t>
            </a:r>
            <a:r>
              <a:rPr lang="en-US" sz="2000" dirty="0" err="1" smtClean="0"/>
              <a:t>oleh</a:t>
            </a:r>
            <a:r>
              <a:rPr lang="en-US" sz="2000" dirty="0" smtClean="0"/>
              <a:t> </a:t>
            </a:r>
            <a:r>
              <a:rPr lang="en-US" sz="2000" i="1" dirty="0" smtClean="0"/>
              <a:t>programmer</a:t>
            </a:r>
            <a:r>
              <a:rPr lang="en-US" sz="2000" dirty="0" smtClean="0"/>
              <a:t>.</a:t>
            </a:r>
          </a:p>
          <a:p>
            <a:pPr marL="442913" indent="-346075">
              <a:buFont typeface="+mj-lt"/>
              <a:buAutoNum type="arabicPeriod" startAt="6"/>
            </a:pPr>
            <a:r>
              <a:rPr lang="en-US" sz="2000" dirty="0" smtClean="0"/>
              <a:t>Level 5(</a:t>
            </a:r>
            <a:r>
              <a:rPr lang="en-US" sz="2000" dirty="0" err="1" smtClean="0"/>
              <a:t>bahasa</a:t>
            </a:r>
            <a:r>
              <a:rPr lang="en-US" sz="2000" dirty="0" smtClean="0"/>
              <a:t> </a:t>
            </a:r>
            <a:r>
              <a:rPr lang="en-US" sz="2000" dirty="0" err="1" smtClean="0"/>
              <a:t>tingkat</a:t>
            </a:r>
            <a:r>
              <a:rPr lang="en-US" sz="2000" dirty="0" smtClean="0"/>
              <a:t> </a:t>
            </a:r>
            <a:r>
              <a:rPr lang="en-US" sz="2000" dirty="0" err="1" smtClean="0"/>
              <a:t>tinggi</a:t>
            </a:r>
            <a:r>
              <a:rPr lang="en-US" sz="2000" dirty="0" smtClean="0"/>
              <a:t>),</a:t>
            </a:r>
          </a:p>
          <a:p>
            <a:pPr marL="442913" indent="0">
              <a:buNone/>
            </a:pPr>
            <a:r>
              <a:rPr lang="en-US" sz="2000" dirty="0" err="1" smtClean="0"/>
              <a:t>adalah</a:t>
            </a:r>
            <a:r>
              <a:rPr lang="en-US" sz="2000" dirty="0" smtClean="0"/>
              <a:t> level </a:t>
            </a:r>
            <a:r>
              <a:rPr lang="en-US" sz="2000" dirty="0" err="1" smtClean="0"/>
              <a:t>dimana</a:t>
            </a:r>
            <a:r>
              <a:rPr lang="en-US" sz="2000" dirty="0" smtClean="0"/>
              <a:t> </a:t>
            </a:r>
            <a:r>
              <a:rPr lang="en-US" sz="2000" i="1" dirty="0" smtClean="0"/>
              <a:t>programmer</a:t>
            </a:r>
            <a:r>
              <a:rPr lang="en-US" sz="2000" dirty="0" smtClean="0"/>
              <a:t>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melakukan</a:t>
            </a:r>
            <a:r>
              <a:rPr lang="en-US" sz="2000" dirty="0" smtClean="0"/>
              <a:t> </a:t>
            </a:r>
            <a:r>
              <a:rPr lang="en-US" sz="2000" dirty="0" err="1" smtClean="0"/>
              <a:t>pemrograman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bahasa</a:t>
            </a:r>
            <a:r>
              <a:rPr lang="en-US" sz="2000" dirty="0" smtClean="0"/>
              <a:t> yang </a:t>
            </a:r>
            <a:r>
              <a:rPr lang="en-US" sz="2000" dirty="0" err="1" smtClean="0"/>
              <a:t>lebih</a:t>
            </a:r>
            <a:r>
              <a:rPr lang="en-US" sz="2000" dirty="0" smtClean="0"/>
              <a:t> </a:t>
            </a:r>
            <a:r>
              <a:rPr lang="en-US" sz="2000" dirty="0" err="1" smtClean="0"/>
              <a:t>manusiawi</a:t>
            </a:r>
            <a:r>
              <a:rPr lang="en-US" sz="2000" dirty="0" smtClean="0"/>
              <a:t> agar </a:t>
            </a:r>
            <a:r>
              <a:rPr lang="en-US" sz="2000" dirty="0" err="1" smtClean="0"/>
              <a:t>lebih</a:t>
            </a:r>
            <a:r>
              <a:rPr lang="en-US" sz="2000" dirty="0" smtClean="0"/>
              <a:t> </a:t>
            </a:r>
            <a:r>
              <a:rPr lang="en-US" sz="2000" dirty="0" err="1" smtClean="0"/>
              <a:t>mudah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memberikan</a:t>
            </a:r>
            <a:r>
              <a:rPr lang="en-US" sz="2000" dirty="0" smtClean="0"/>
              <a:t> </a:t>
            </a:r>
            <a:r>
              <a:rPr lang="en-US" sz="2000" dirty="0" err="1" smtClean="0"/>
              <a:t>instruksi</a:t>
            </a:r>
            <a:r>
              <a:rPr lang="en-US" sz="2000" dirty="0" smtClean="0"/>
              <a:t>.</a:t>
            </a:r>
          </a:p>
        </p:txBody>
      </p:sp>
      <p:cxnSp>
        <p:nvCxnSpPr>
          <p:cNvPr id="3" name="Straight Connector 2"/>
          <p:cNvCxnSpPr>
            <a:endCxn id="12" idx="2"/>
          </p:cNvCxnSpPr>
          <p:nvPr/>
        </p:nvCxnSpPr>
        <p:spPr>
          <a:xfrm>
            <a:off x="1619672" y="2348880"/>
            <a:ext cx="0" cy="3384376"/>
          </a:xfrm>
          <a:prstGeom prst="line">
            <a:avLst/>
          </a:prstGeom>
          <a:ln w="571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67544" y="2204864"/>
            <a:ext cx="2304256" cy="43204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Bahasa </a:t>
            </a:r>
            <a:r>
              <a:rPr lang="en-GB" dirty="0" err="1" smtClean="0">
                <a:solidFill>
                  <a:schemeClr val="tx1"/>
                </a:solidFill>
              </a:rPr>
              <a:t>tingkat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tinggi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7544" y="2780928"/>
            <a:ext cx="2304256" cy="43204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Bahasa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i="1" dirty="0">
                <a:solidFill>
                  <a:schemeClr val="tx1"/>
                </a:solidFill>
              </a:rPr>
              <a:t>a</a:t>
            </a:r>
            <a:r>
              <a:rPr lang="en-GB" i="1" dirty="0" smtClean="0">
                <a:solidFill>
                  <a:schemeClr val="tx1"/>
                </a:solidFill>
              </a:rPr>
              <a:t>ssembler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7544" y="3356992"/>
            <a:ext cx="2304256" cy="43204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Sistem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o</a:t>
            </a:r>
            <a:r>
              <a:rPr lang="en-GB" dirty="0" err="1" smtClean="0">
                <a:solidFill>
                  <a:schemeClr val="tx1"/>
                </a:solidFill>
              </a:rPr>
              <a:t>perasi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7544" y="3933056"/>
            <a:ext cx="2304256" cy="6480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Arsitektur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perangkat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instruksi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7544" y="4725144"/>
            <a:ext cx="2304256" cy="43204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Arsitektur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mikro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7544" y="5301208"/>
            <a:ext cx="2304256" cy="43204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Logika</a:t>
            </a:r>
            <a:r>
              <a:rPr lang="en-GB" dirty="0" smtClean="0">
                <a:solidFill>
                  <a:schemeClr val="tx1"/>
                </a:solidFill>
              </a:rPr>
              <a:t> digital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9512" y="1268760"/>
            <a:ext cx="2880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err="1" smtClean="0"/>
              <a:t>Tingkatan</a:t>
            </a:r>
            <a:r>
              <a:rPr lang="en-GB" sz="2000" b="1" dirty="0" smtClean="0"/>
              <a:t> </a:t>
            </a:r>
            <a:r>
              <a:rPr lang="en-GB" sz="2000" b="1" dirty="0" err="1" smtClean="0"/>
              <a:t>komputer</a:t>
            </a:r>
            <a:r>
              <a:rPr lang="en-GB" sz="2000" b="1" dirty="0" smtClean="0"/>
              <a:t> </a:t>
            </a:r>
            <a:r>
              <a:rPr lang="en-GB" sz="2000" b="1" dirty="0" err="1" smtClean="0"/>
              <a:t>sebagai</a:t>
            </a:r>
            <a:r>
              <a:rPr lang="en-GB" sz="2000" b="1" dirty="0" smtClean="0"/>
              <a:t> </a:t>
            </a:r>
            <a:r>
              <a:rPr lang="en-GB" sz="2000" b="1" dirty="0" err="1" smtClean="0"/>
              <a:t>mesin</a:t>
            </a:r>
            <a:r>
              <a:rPr lang="en-GB" sz="2000" b="1" dirty="0" smtClean="0"/>
              <a:t> </a:t>
            </a:r>
            <a:r>
              <a:rPr lang="en-GB" sz="2000" b="1" dirty="0" err="1" smtClean="0"/>
              <a:t>enam</a:t>
            </a:r>
            <a:r>
              <a:rPr lang="en-GB" sz="2000" b="1" dirty="0" smtClean="0"/>
              <a:t> level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8186323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 PPT K13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PPT K13N" id="{12D6752A-3749-4BEA-8E02-6EA751265D97}" vid="{3658E2D6-D359-45CD-B381-506049B80C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PPT K13N</Template>
  <TotalTime>8857</TotalTime>
  <Words>1145</Words>
  <Application>Microsoft Office PowerPoint</Application>
  <PresentationFormat>On-screen Show (4:3)</PresentationFormat>
  <Paragraphs>133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Aharoni</vt:lpstr>
      <vt:lpstr>Arial</vt:lpstr>
      <vt:lpstr>Calibri</vt:lpstr>
      <vt:lpstr>Template PPT K13N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dgangsar</cp:lastModifiedBy>
  <cp:revision>482</cp:revision>
  <dcterms:created xsi:type="dcterms:W3CDTF">2015-05-08T02:58:52Z</dcterms:created>
  <dcterms:modified xsi:type="dcterms:W3CDTF">2017-03-17T06:54:57Z</dcterms:modified>
</cp:coreProperties>
</file>