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80057b3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80057b3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-2109" l="-830" r="829" t="2110"/>
          <a:stretch/>
        </p:blipFill>
        <p:spPr>
          <a:xfrm>
            <a:off x="0" y="16310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"/>
            <a:ext cx="9143999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