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4A65C-7C86-7140-9EFF-405C6EAD6582}" type="datetimeFigureOut">
              <a:rPr lang="fr-FR" smtClean="0"/>
              <a:t>04/04/2018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B9C33-EF09-344C-B8E9-57559D5DC6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50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B9C33-EF09-344C-B8E9-57559D5DC6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14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46DB-6A11-8A4F-8F47-514FA5BEFDEF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DC3-F829-2D4B-9DBE-D8187307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46DB-6A11-8A4F-8F47-514FA5BEFDEF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DC3-F829-2D4B-9DBE-D8187307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46DB-6A11-8A4F-8F47-514FA5BEFDEF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DC3-F829-2D4B-9DBE-D8187307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46DB-6A11-8A4F-8F47-514FA5BEFDEF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DC3-F829-2D4B-9DBE-D8187307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46DB-6A11-8A4F-8F47-514FA5BEFDEF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DC3-F829-2D4B-9DBE-D8187307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46DB-6A11-8A4F-8F47-514FA5BEFDEF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DC3-F829-2D4B-9DBE-D8187307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7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46DB-6A11-8A4F-8F47-514FA5BEFDEF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DC3-F829-2D4B-9DBE-D8187307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46DB-6A11-8A4F-8F47-514FA5BEFDEF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DC3-F829-2D4B-9DBE-D8187307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7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46DB-6A11-8A4F-8F47-514FA5BEFDEF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DC3-F829-2D4B-9DBE-D8187307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9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46DB-6A11-8A4F-8F47-514FA5BEFDEF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DC3-F829-2D4B-9DBE-D8187307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46DB-6A11-8A4F-8F47-514FA5BEFDEF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6DC3-F829-2D4B-9DBE-D8187307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46DB-6A11-8A4F-8F47-514FA5BEFDEF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06DC3-F829-2D4B-9DBE-D8187307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482353" y="3876181"/>
            <a:ext cx="1398493" cy="8471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Diagnostics</a:t>
            </a:r>
          </a:p>
          <a:p>
            <a:pPr algn="ctr"/>
            <a:r>
              <a:rPr lang="en-US" sz="1600" b="1" dirty="0"/>
              <a:t>\hat R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062318" y="1997310"/>
            <a:ext cx="1710437" cy="157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features</a:t>
            </a:r>
          </a:p>
          <a:p>
            <a:pPr algn="ctr"/>
            <a:r>
              <a:rPr lang="en-US" sz="2000" dirty="0"/>
              <a:t>Priors</a:t>
            </a:r>
          </a:p>
          <a:p>
            <a:pPr algn="ctr"/>
            <a:r>
              <a:rPr lang="en-US" sz="2000" dirty="0"/>
              <a:t>Initialization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83541" y="2607803"/>
            <a:ext cx="408302" cy="17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1843" y="2258180"/>
            <a:ext cx="1272580" cy="8471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ADVI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64425" y="2594355"/>
            <a:ext cx="282386" cy="18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4422" y="2258180"/>
            <a:ext cx="1398493" cy="8471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Diagnostics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ELBO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4329956" y="2520397"/>
            <a:ext cx="215152" cy="376518"/>
          </a:xfrm>
          <a:prstGeom prst="curved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1843" y="3870192"/>
            <a:ext cx="1272580" cy="8471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HMC</a:t>
            </a:r>
          </a:p>
        </p:txBody>
      </p:sp>
      <p:sp>
        <p:nvSpPr>
          <p:cNvPr id="12" name="Curved Left Arrow 11"/>
          <p:cNvSpPr/>
          <p:nvPr/>
        </p:nvSpPr>
        <p:spPr>
          <a:xfrm>
            <a:off x="4347886" y="4071285"/>
            <a:ext cx="215152" cy="376518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91843" y="5390098"/>
            <a:ext cx="2644178" cy="847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Other methods</a:t>
            </a:r>
          </a:p>
          <a:p>
            <a:pPr algn="ctr"/>
            <a:r>
              <a:rPr lang="en-US" dirty="0"/>
              <a:t>LSA, Fragility, EZ maps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13447" y="2669587"/>
            <a:ext cx="2335332" cy="3094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400" u="sng" dirty="0"/>
              <a:t>Model Evidence</a:t>
            </a:r>
          </a:p>
          <a:p>
            <a:pPr algn="ctr"/>
            <a:r>
              <a:rPr lang="en-US" dirty="0"/>
              <a:t>BIC</a:t>
            </a:r>
          </a:p>
          <a:p>
            <a:pPr algn="ctr"/>
            <a:r>
              <a:rPr lang="en-US" dirty="0"/>
              <a:t>WAIC</a:t>
            </a:r>
          </a:p>
          <a:p>
            <a:pPr algn="ctr"/>
            <a:r>
              <a:rPr lang="en-US" dirty="0"/>
              <a:t>AIC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880846" y="2854664"/>
            <a:ext cx="820244" cy="137811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684763" y="3562697"/>
            <a:ext cx="432534" cy="21993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836020" y="4180393"/>
            <a:ext cx="865069" cy="18968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849468" y="5512869"/>
            <a:ext cx="865069" cy="18968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3721834" y="5057566"/>
            <a:ext cx="432534" cy="21993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 flipH="1" flipV="1">
            <a:off x="3858299" y="3483335"/>
            <a:ext cx="2855148" cy="13884"/>
          </a:xfrm>
          <a:prstGeom prst="line">
            <a:avLst/>
          </a:prstGeom>
          <a:ln w="1016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895367" y="4970386"/>
            <a:ext cx="2872957" cy="28367"/>
          </a:xfrm>
          <a:prstGeom prst="line">
            <a:avLst/>
          </a:prstGeom>
          <a:ln w="1016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93612" y="3142415"/>
            <a:ext cx="2014612" cy="134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Clinical report </a:t>
            </a:r>
          </a:p>
          <a:p>
            <a:pPr algn="ctr"/>
            <a:r>
              <a:rPr lang="en-US" sz="2000" dirty="0"/>
              <a:t>Heat Map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9048865" y="3307049"/>
            <a:ext cx="877513" cy="379061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9036422" y="3645769"/>
            <a:ext cx="903403" cy="344834"/>
          </a:xfrm>
          <a:prstGeom prst="rightArrow">
            <a:avLst>
              <a:gd name="adj1" fmla="val 41703"/>
              <a:gd name="adj2" fmla="val 50000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9048865" y="3902694"/>
            <a:ext cx="877513" cy="30585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25619" y="307218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08141" y="3076209"/>
            <a:ext cx="5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62425" y="459910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44" name="Oval 43"/>
          <p:cNvSpPr/>
          <p:nvPr/>
        </p:nvSpPr>
        <p:spPr>
          <a:xfrm>
            <a:off x="9910483" y="3428069"/>
            <a:ext cx="134471" cy="12102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941860" y="3755280"/>
            <a:ext cx="134471" cy="1210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906002" y="4015256"/>
            <a:ext cx="134471" cy="12102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59334" y="2248707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89252" y="3860719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2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4948" y="533322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E13FF-6894-5B4A-BF32-5E95284F9D07}"/>
              </a:ext>
            </a:extLst>
          </p:cNvPr>
          <p:cNvSpPr txBox="1"/>
          <p:nvPr/>
        </p:nvSpPr>
        <p:spPr>
          <a:xfrm>
            <a:off x="1308116" y="487537"/>
            <a:ext cx="2282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Fitting workflow</a:t>
            </a:r>
          </a:p>
        </p:txBody>
      </p:sp>
    </p:spTree>
    <p:extLst>
      <p:ext uri="{BB962C8B-B14F-4D97-AF65-F5344CB8AC3E}">
        <p14:creationId xmlns:p14="http://schemas.microsoft.com/office/powerpoint/2010/main" val="350759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482353" y="4098607"/>
            <a:ext cx="1398493" cy="8471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Diagnostics</a:t>
            </a:r>
          </a:p>
          <a:p>
            <a:pPr algn="ctr"/>
            <a:r>
              <a:rPr lang="en-US" sz="1600" b="1" dirty="0"/>
              <a:t>\hat R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062318" y="2219736"/>
            <a:ext cx="1710437" cy="157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 features</a:t>
            </a:r>
          </a:p>
          <a:p>
            <a:pPr algn="ctr"/>
            <a:r>
              <a:rPr lang="en-US" sz="2000" dirty="0"/>
              <a:t>Priors</a:t>
            </a:r>
          </a:p>
          <a:p>
            <a:pPr algn="ctr"/>
            <a:r>
              <a:rPr lang="en-US" sz="2000" dirty="0"/>
              <a:t>Initialization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83541" y="2830229"/>
            <a:ext cx="408302" cy="17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1843" y="2480606"/>
            <a:ext cx="1272580" cy="8471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ADVI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64425" y="2816781"/>
            <a:ext cx="282386" cy="188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4422" y="2480606"/>
            <a:ext cx="1398493" cy="8471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Diagnostics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ELBO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4329956" y="2742823"/>
            <a:ext cx="215152" cy="376518"/>
          </a:xfrm>
          <a:prstGeom prst="curvedLef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1843" y="4092618"/>
            <a:ext cx="1272580" cy="8471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HMC</a:t>
            </a:r>
          </a:p>
        </p:txBody>
      </p:sp>
      <p:sp>
        <p:nvSpPr>
          <p:cNvPr id="12" name="Curved Left Arrow 11"/>
          <p:cNvSpPr/>
          <p:nvPr/>
        </p:nvSpPr>
        <p:spPr>
          <a:xfrm>
            <a:off x="4347886" y="4293711"/>
            <a:ext cx="215152" cy="376518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91843" y="5575453"/>
            <a:ext cx="2644178" cy="847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Other methods</a:t>
            </a:r>
          </a:p>
          <a:p>
            <a:pPr algn="ctr"/>
            <a:r>
              <a:rPr lang="en-US" dirty="0"/>
              <a:t>LSA, Fragility, EZ maps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1090" y="2830229"/>
            <a:ext cx="2335332" cy="1667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400" u="sng" dirty="0"/>
              <a:t>Model Evidence</a:t>
            </a:r>
          </a:p>
          <a:p>
            <a:pPr algn="ctr"/>
            <a:r>
              <a:rPr lang="en-US" dirty="0"/>
              <a:t>BIC</a:t>
            </a:r>
          </a:p>
          <a:p>
            <a:pPr algn="ctr"/>
            <a:r>
              <a:rPr lang="en-US" dirty="0"/>
              <a:t>WAIC</a:t>
            </a:r>
          </a:p>
          <a:p>
            <a:pPr algn="ctr"/>
            <a:r>
              <a:rPr lang="en-US" dirty="0"/>
              <a:t>AIC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1090" y="4497664"/>
            <a:ext cx="2335332" cy="141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400" u="sng" dirty="0"/>
              <a:t>Synthetic Testing</a:t>
            </a:r>
          </a:p>
          <a:p>
            <a:pPr algn="ctr"/>
            <a:r>
              <a:rPr lang="en-US" dirty="0"/>
              <a:t>RMS</a:t>
            </a:r>
          </a:p>
          <a:p>
            <a:pPr algn="ctr"/>
            <a:r>
              <a:rPr lang="en-US" dirty="0"/>
              <a:t>Confusion matrix</a:t>
            </a:r>
          </a:p>
          <a:p>
            <a:pPr algn="ctr"/>
            <a:r>
              <a:rPr lang="en-US" dirty="0"/>
              <a:t>Correlation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880846" y="3077090"/>
            <a:ext cx="820244" cy="137811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721834" y="3785123"/>
            <a:ext cx="432534" cy="21993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836020" y="4402819"/>
            <a:ext cx="865069" cy="189689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5849468" y="5735295"/>
            <a:ext cx="865069" cy="18968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3721834" y="5279992"/>
            <a:ext cx="432534" cy="21993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5" idx="1"/>
          </p:cNvCxnSpPr>
          <p:nvPr/>
        </p:nvCxnSpPr>
        <p:spPr>
          <a:xfrm flipH="1">
            <a:off x="3895369" y="3663947"/>
            <a:ext cx="2805721" cy="41814"/>
          </a:xfrm>
          <a:prstGeom prst="line">
            <a:avLst/>
          </a:prstGeom>
          <a:ln w="101600" cmpd="sng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895367" y="5192812"/>
            <a:ext cx="2872957" cy="28367"/>
          </a:xfrm>
          <a:prstGeom prst="line">
            <a:avLst/>
          </a:prstGeom>
          <a:ln w="1016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993612" y="3327770"/>
            <a:ext cx="2014612" cy="134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Clinical report </a:t>
            </a:r>
          </a:p>
          <a:p>
            <a:pPr algn="ctr"/>
            <a:r>
              <a:rPr lang="en-US" sz="2000" dirty="0"/>
              <a:t>Heat Map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9048865" y="3529475"/>
            <a:ext cx="877513" cy="379061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9036422" y="3868195"/>
            <a:ext cx="903403" cy="344834"/>
          </a:xfrm>
          <a:prstGeom prst="rightArrow">
            <a:avLst>
              <a:gd name="adj1" fmla="val 41703"/>
              <a:gd name="adj2" fmla="val 50000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9048865" y="4125120"/>
            <a:ext cx="877513" cy="30585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25619" y="329461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08141" y="3298635"/>
            <a:ext cx="5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62425" y="48215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</a:p>
        </p:txBody>
      </p:sp>
      <p:sp>
        <p:nvSpPr>
          <p:cNvPr id="44" name="Oval 43"/>
          <p:cNvSpPr/>
          <p:nvPr/>
        </p:nvSpPr>
        <p:spPr>
          <a:xfrm>
            <a:off x="9910483" y="3650495"/>
            <a:ext cx="134471" cy="12102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941860" y="3977706"/>
            <a:ext cx="134471" cy="1210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906002" y="4237682"/>
            <a:ext cx="134471" cy="12102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259334" y="2471133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89252" y="4083145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4">
                    <a:lumMod val="20000"/>
                    <a:lumOff val="80000"/>
                  </a:schemeClr>
                </a:solidFill>
              </a:rPr>
              <a:t>2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64948" y="55556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</a:t>
            </a:r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2000917" y="3812573"/>
            <a:ext cx="1027369" cy="879884"/>
          </a:xfrm>
          <a:prstGeom prst="bentConnector2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78536" y="4107811"/>
            <a:ext cx="108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Update </a:t>
            </a:r>
          </a:p>
          <a:p>
            <a:r>
              <a:rPr lang="en-US" dirty="0"/>
              <a:t>strategy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358153" y="1418287"/>
            <a:ext cx="13447" cy="80144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58151" y="1323263"/>
            <a:ext cx="4403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Informed by clinical hypothesis</a:t>
            </a:r>
          </a:p>
          <a:p>
            <a:r>
              <a:rPr lang="en-US" dirty="0"/>
              <a:t>uninformed Priors</a:t>
            </a:r>
          </a:p>
          <a:p>
            <a:r>
              <a:rPr lang="en-US" dirty="0"/>
              <a:t>Initialization by an prior optimization process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E13FF-6894-5B4A-BF32-5E95284F9D07}"/>
              </a:ext>
            </a:extLst>
          </p:cNvPr>
          <p:cNvSpPr txBox="1"/>
          <p:nvPr/>
        </p:nvSpPr>
        <p:spPr>
          <a:xfrm>
            <a:off x="1308116" y="487537"/>
            <a:ext cx="6018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Fitting testing workflow by synthetic patients </a:t>
            </a:r>
          </a:p>
        </p:txBody>
      </p:sp>
    </p:spTree>
    <p:extLst>
      <p:ext uri="{BB962C8B-B14F-4D97-AF65-F5344CB8AC3E}">
        <p14:creationId xmlns:p14="http://schemas.microsoft.com/office/powerpoint/2010/main" val="22995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107</Words>
  <Application>Microsoft Macintosh PowerPoint</Application>
  <PresentationFormat>Widescreen</PresentationFormat>
  <Paragraphs>65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 Yi</dc:creator>
  <cp:lastModifiedBy>WANG Huifang</cp:lastModifiedBy>
  <cp:revision>15</cp:revision>
  <dcterms:created xsi:type="dcterms:W3CDTF">2018-04-03T18:51:16Z</dcterms:created>
  <dcterms:modified xsi:type="dcterms:W3CDTF">2018-04-04T08:32:41Z</dcterms:modified>
</cp:coreProperties>
</file>