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3"/>
  </p:notesMasterIdLst>
  <p:handoutMasterIdLst>
    <p:handoutMasterId r:id="rId44"/>
  </p:handoutMasterIdLst>
  <p:sldIdLst>
    <p:sldId id="262" r:id="rId2"/>
    <p:sldId id="274" r:id="rId3"/>
    <p:sldId id="258" r:id="rId4"/>
    <p:sldId id="260" r:id="rId5"/>
    <p:sldId id="261" r:id="rId6"/>
    <p:sldId id="282" r:id="rId7"/>
    <p:sldId id="265" r:id="rId8"/>
    <p:sldId id="279" r:id="rId9"/>
    <p:sldId id="276" r:id="rId10"/>
    <p:sldId id="277" r:id="rId11"/>
    <p:sldId id="278" r:id="rId12"/>
    <p:sldId id="280" r:id="rId13"/>
    <p:sldId id="295" r:id="rId14"/>
    <p:sldId id="294" r:id="rId15"/>
    <p:sldId id="296" r:id="rId16"/>
    <p:sldId id="297" r:id="rId17"/>
    <p:sldId id="298" r:id="rId18"/>
    <p:sldId id="299" r:id="rId19"/>
    <p:sldId id="293" r:id="rId20"/>
    <p:sldId id="283" r:id="rId21"/>
    <p:sldId id="281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301" r:id="rId30"/>
    <p:sldId id="302" r:id="rId31"/>
    <p:sldId id="303" r:id="rId32"/>
    <p:sldId id="304" r:id="rId33"/>
    <p:sldId id="305" r:id="rId34"/>
    <p:sldId id="306" r:id="rId35"/>
    <p:sldId id="275" r:id="rId36"/>
    <p:sldId id="300" r:id="rId37"/>
    <p:sldId id="286" r:id="rId38"/>
    <p:sldId id="292" r:id="rId39"/>
    <p:sldId id="307" r:id="rId40"/>
    <p:sldId id="273" r:id="rId41"/>
    <p:sldId id="263" r:id="rId42"/>
  </p:sldIdLst>
  <p:sldSz cx="12192000" cy="6858000"/>
  <p:notesSz cx="6858000" cy="9144000"/>
  <p:embeddedFontLst>
    <p:embeddedFont>
      <p:font typeface="PT Sans Narrow" panose="020B0506020203020204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A589A5-EC54-A34A-9F6C-31BEE2FC25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9F55A-4639-64A5-ECA5-EEC3504E7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B096-2A21-4FD3-B5A7-92F69144B64F}" type="datetimeFigureOut">
              <a:rPr lang="en-001" smtClean="0"/>
              <a:t>21/01/2023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92AAC-F52F-C345-643C-F69065402E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11A0E-85B7-052D-F32C-DDA0034EC0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04788-0BB4-4811-9BC6-C7A7B4138D8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8450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a5c374d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a5c374d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09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05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25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24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229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843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0656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171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198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07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303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80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875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612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85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823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871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00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711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95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889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079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403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0955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075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949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7983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858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94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a5c374d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a5c374d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93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3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55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00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flipH="1">
            <a:off x="4983125" y="6108675"/>
            <a:ext cx="7209000" cy="7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9575" y="964675"/>
            <a:ext cx="2091600" cy="58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0" y="423360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650375" y="669575"/>
            <a:ext cx="9126300" cy="16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650375" y="2756947"/>
            <a:ext cx="9126300" cy="341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flipH="1">
            <a:off x="9500" y="-125"/>
            <a:ext cx="1853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339175" y="611700"/>
            <a:ext cx="852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2339175" y="2296325"/>
            <a:ext cx="4430400" cy="379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7346294" y="2296325"/>
            <a:ext cx="4430400" cy="379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 flipH="1">
            <a:off x="0" y="4233600"/>
            <a:ext cx="290400" cy="26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2064575" y="-31925"/>
            <a:ext cx="10118100" cy="13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1901725" y="-31859"/>
            <a:ext cx="290400" cy="138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01425" y="2534300"/>
            <a:ext cx="3345900" cy="3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82674" y="2534300"/>
            <a:ext cx="3345900" cy="3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8363939" y="2534300"/>
            <a:ext cx="3345900" cy="3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5469291"/>
            <a:ext cx="290400" cy="13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14175" y="3083500"/>
            <a:ext cx="9135000" cy="383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147879" y="753350"/>
            <a:ext cx="65988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1147879" y="1865350"/>
            <a:ext cx="65988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3083500"/>
            <a:ext cx="290400" cy="383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3042950" y="3022500"/>
            <a:ext cx="9135000" cy="383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11901725" y="3022500"/>
            <a:ext cx="290400" cy="383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71172" y="1436450"/>
            <a:ext cx="109944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463625" y="3533150"/>
            <a:ext cx="8273400" cy="255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flipH="1">
            <a:off x="9700" y="964725"/>
            <a:ext cx="6225300" cy="58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/>
          <p:nvPr/>
        </p:nvSpPr>
        <p:spPr>
          <a:xfrm flipH="1">
            <a:off x="0" y="423365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"/>
          <p:cNvSpPr/>
          <p:nvPr/>
        </p:nvSpPr>
        <p:spPr>
          <a:xfrm flipH="1">
            <a:off x="11911650" y="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2356173" y="508675"/>
            <a:ext cx="8490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967050" y="-75"/>
            <a:ext cx="622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911650" y="423365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2830475" y="1123500"/>
            <a:ext cx="73227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69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69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69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69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69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69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69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69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6900" b="1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●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914400" lvl="1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○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L="1371600" lvl="2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■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L="1828800" lvl="3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●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L="2286000" lvl="4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○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L="2743200" lvl="5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■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L="3200400" lvl="6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●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L="3657600" lvl="7" indent="-4191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○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L="4114800" lvl="8" indent="-4191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3000"/>
              <a:buFont typeface="PT Sans Narrow"/>
              <a:buChar char="■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7;p17">
            <a:extLst>
              <a:ext uri="{FF2B5EF4-FFF2-40B4-BE49-F238E27FC236}">
                <a16:creationId xmlns:a16="http://schemas.microsoft.com/office/drawing/2014/main" id="{1193AE25-5D57-7948-4E95-2A1458D193CF}"/>
              </a:ext>
            </a:extLst>
          </p:cNvPr>
          <p:cNvSpPr txBox="1">
            <a:spLocks/>
          </p:cNvSpPr>
          <p:nvPr/>
        </p:nvSpPr>
        <p:spPr>
          <a:xfrm>
            <a:off x="973394" y="1298002"/>
            <a:ext cx="10045944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150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128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128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128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128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128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128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128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sz="12800" b="1" i="0" u="none" strike="noStrike" cap="non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ctr"/>
            <a:r>
              <a:rPr lang="en-US" sz="6600" dirty="0"/>
              <a:t>CCNA</a:t>
            </a:r>
            <a:br>
              <a:rPr lang="en-US" dirty="0"/>
            </a:br>
            <a:r>
              <a:rPr lang="en-US" sz="8800" dirty="0"/>
              <a:t> </a:t>
            </a:r>
            <a:br>
              <a:rPr lang="en-US" dirty="0"/>
            </a:br>
            <a:r>
              <a:rPr lang="en-US" sz="7200" dirty="0"/>
              <a:t>[ Cisco Device Management ]</a:t>
            </a:r>
            <a:endParaRPr lang="en-US" dirty="0"/>
          </a:p>
        </p:txBody>
      </p:sp>
      <p:sp>
        <p:nvSpPr>
          <p:cNvPr id="5" name="Google Shape;128;p17">
            <a:extLst>
              <a:ext uri="{FF2B5EF4-FFF2-40B4-BE49-F238E27FC236}">
                <a16:creationId xmlns:a16="http://schemas.microsoft.com/office/drawing/2014/main" id="{19E00C64-1147-10C2-0CFF-B6FD1316F29B}"/>
              </a:ext>
            </a:extLst>
          </p:cNvPr>
          <p:cNvSpPr txBox="1">
            <a:spLocks/>
          </p:cNvSpPr>
          <p:nvPr/>
        </p:nvSpPr>
        <p:spPr>
          <a:xfrm>
            <a:off x="5619740" y="5243348"/>
            <a:ext cx="6838800" cy="63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/>
              <a:t>Presented by: [ Ali Karimi, Zahra Jenabzadeh ]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Course Professor: Dr. Seyedreza Taghizadeh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CD96550-EB18-62FA-3E5A-49DD589470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" y="264974"/>
            <a:ext cx="1243221" cy="1283196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A3A32FB-7585-C5D4-40D7-B0314248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019338" y="303074"/>
            <a:ext cx="746829" cy="7368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Factory Reset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966225" y="2875877"/>
            <a:ext cx="3080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Check running configuration after reset.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It’s empty now!</a:t>
            </a:r>
            <a:endParaRPr dirty="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936236" y="812464"/>
            <a:ext cx="7597879" cy="5890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4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Factory Reset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966225" y="2875877"/>
            <a:ext cx="3080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Finally, reconfigure router R1 and set  this new configuration as startup configuration</a:t>
            </a:r>
            <a:endParaRPr dirty="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071716" y="385619"/>
            <a:ext cx="6704617" cy="647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92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655909" y="878503"/>
            <a:ext cx="4718494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Password</a:t>
            </a:r>
            <a:br>
              <a:rPr lang="en-GB" dirty="0"/>
            </a:br>
            <a:r>
              <a:rPr lang="en-GB" dirty="0"/>
              <a:t>Recovery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64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2138324" y="274958"/>
            <a:ext cx="9817701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Password Recovery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01425" y="1854758"/>
            <a:ext cx="7713310" cy="42369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If we forget router password we need to recover/delete password 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In this part we take a hand on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3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Password Recovery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821025" y="2931672"/>
            <a:ext cx="3080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/>
              <a:t>First we need to switch to configuration mode, So that we can set the password to “Flackbox1” on router R1.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/>
              <a:t>Then we have to configure the router to boot into the ROMMON prompt after we reload the router</a:t>
            </a: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688258" y="1486088"/>
            <a:ext cx="7770558" cy="227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9B792-9CCF-0106-ADBD-B7EFFB099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7" y="4030370"/>
            <a:ext cx="7800617" cy="13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2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Password Recovery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752199" y="2624275"/>
            <a:ext cx="3080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/>
              <a:t>Now we entered ROMMON, we configure the router to ignore the start-up configuration when booting up, then we reload the router.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/>
              <a:t>As result, the router should now boot into the setup wizard, then we exit the wizard.</a:t>
            </a:r>
          </a:p>
        </p:txBody>
      </p:sp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E0A3-F98B-3546-5216-EAA36993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9073" y="510109"/>
            <a:ext cx="6830088" cy="62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3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Password Recovery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722702" y="2204085"/>
            <a:ext cx="3080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200" dirty="0"/>
              <a:t>The running configuration should be empty because the router bypassed loading the startup config on boot up.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200" dirty="0"/>
              <a:t>The startup config should remain unchanged and all previous configuration should still be there.</a:t>
            </a:r>
          </a:p>
        </p:txBody>
      </p:sp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E0A3-F98B-3546-5216-EAA36993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" y="281210"/>
            <a:ext cx="6450535" cy="64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Password Recovery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722702" y="2204084"/>
            <a:ext cx="3080700" cy="44130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/>
              <a:t>We have to copy the start-up config to running config to avoid router get factory reset.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/>
              <a:t>Now we remove the enable secret (aka password) and ensure the router will reboot normally on the next reload and we will be able to access the router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2000" dirty="0"/>
          </a:p>
        </p:txBody>
      </p:sp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E0A3-F98B-3546-5216-EAA36993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3999" y="1269759"/>
            <a:ext cx="7812077" cy="52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Password Recovery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752199" y="2624275"/>
            <a:ext cx="3080700" cy="44130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800" dirty="0"/>
              <a:t>At the end we reboot the router to confirm the result and as we can see the password has been removed from the router</a:t>
            </a:r>
          </a:p>
        </p:txBody>
      </p:sp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BE0A3-F98B-3546-5216-EAA36993C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8"/>
          <a:stretch/>
        </p:blipFill>
        <p:spPr>
          <a:xfrm>
            <a:off x="537281" y="2613806"/>
            <a:ext cx="8063321" cy="16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219029" y="888663"/>
            <a:ext cx="4718494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Configuration Backup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2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5027-D6BD-C24C-E823-008D25FA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04" y="637505"/>
            <a:ext cx="10994400" cy="1007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be considered charitable </a:t>
            </a:r>
            <a:r>
              <a:rPr lang="fr-CA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C6E2-A338-B636-AA85-C6811EAC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2374" y="3533150"/>
            <a:ext cx="8273400" cy="2559000"/>
          </a:xfrm>
        </p:spPr>
        <p:txBody>
          <a:bodyPr/>
          <a:lstStyle/>
          <a:p>
            <a:pPr algn="just"/>
            <a:r>
              <a:rPr lang="en-US" dirty="0"/>
              <a:t>We are aimed at sharing our science in a collaborative learning environment for the advancement of the education of the public in the subject of Information Technology. So, feel free to share this video!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15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2138324" y="274958"/>
            <a:ext cx="9817701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Configuration Backup 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01425" y="1854758"/>
            <a:ext cx="7713310" cy="42369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It’s always a good idea to </a:t>
            </a:r>
            <a:r>
              <a:rPr lang="en-GB" dirty="0"/>
              <a:t>Backup router’s configuration for later situation that we need to restore normal configuration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In this part we take a hand on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17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Configuration Backup 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163058" y="2404262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We do copy running configuration to router’s flash memory &amp; start up configuration to TFTP server. What would be “Backing up” except make copies ?</a:t>
            </a:r>
            <a:endParaRPr dirty="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415846" y="395295"/>
            <a:ext cx="5651658" cy="624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6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Configuration Backup 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163058" y="2404262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As expected, TFTP server stores router R1’s startup configuration as “Backup-2”. </a:t>
            </a:r>
            <a:endParaRPr dirty="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415846" y="746005"/>
            <a:ext cx="5651658" cy="554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537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140369" y="1055811"/>
            <a:ext cx="6419475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IOS System Image</a:t>
            </a:r>
            <a:br>
              <a:rPr lang="en-GB" dirty="0"/>
            </a:br>
            <a:r>
              <a:rPr lang="en-GB" dirty="0"/>
              <a:t>Backup</a:t>
            </a:r>
            <a:br>
              <a:rPr lang="en-GB" dirty="0"/>
            </a:br>
            <a:r>
              <a:rPr lang="en-GB" dirty="0"/>
              <a:t>and</a:t>
            </a:r>
            <a:br>
              <a:rPr lang="en-GB" dirty="0"/>
            </a:br>
            <a:r>
              <a:rPr lang="en-GB" dirty="0"/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353148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2010504" y="274958"/>
            <a:ext cx="9876696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IOS System Image Backup and Recovery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01425" y="1854758"/>
            <a:ext cx="7713310" cy="42369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IOS (Internetwork operating system) is cisco routers operating system.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We can also backup it for further critical situations</a:t>
            </a:r>
            <a:endParaRPr lang="en-GB"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In this part we take a hand on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98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6826" y="27625"/>
            <a:ext cx="4604899" cy="5918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IOS System Image Backup and Recovery</a:t>
            </a:r>
            <a:endParaRPr sz="24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163058" y="2502585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First of all, let’s take a look at router’s flash memory. Then copy IOS image file from flash memory to TFTP server </a:t>
            </a: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426742" y="395295"/>
            <a:ext cx="5629865" cy="624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55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6826" y="27625"/>
            <a:ext cx="4604899" cy="5918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IOS System Image Backup and Recovery</a:t>
            </a:r>
            <a:endParaRPr sz="24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163058" y="2502585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TFTP server received sent file and stored that.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Verification done!</a:t>
            </a: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522991" y="395295"/>
            <a:ext cx="5437367" cy="624826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77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6826" y="27625"/>
            <a:ext cx="4604899" cy="5918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IOS System Image Backup and Recovery</a:t>
            </a:r>
            <a:endParaRPr sz="24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163058" y="2502585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dirty="0"/>
              <a:t>It’s time to make crisis on purpose!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dirty="0"/>
              <a:t>Delete IOS image file in flash memory and reboot router. Router faced boot fail and we need to configure it in rommon( ROM Monitor) mode to boot automatically.</a:t>
            </a: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327636" y="730180"/>
            <a:ext cx="5969190" cy="601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496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6826" y="27625"/>
            <a:ext cx="4604899" cy="5918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IOS System Image Backup and Recovery</a:t>
            </a:r>
            <a:endParaRPr sz="24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163058" y="2502585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dirty="0"/>
              <a:t>We set basics for router ( IP, Subnet mask, TFTP server and File should received from TFTP) then order to download</a:t>
            </a:r>
            <a:r>
              <a:rPr lang="fa-IR" sz="2400" dirty="0"/>
              <a:t> </a:t>
            </a:r>
            <a:r>
              <a:rPr lang="en-US" sz="2400" dirty="0"/>
              <a:t>IOS image backup from TFTP server which we stored earlier ( BUT it will be failed as expected!)</a:t>
            </a: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327636" y="815211"/>
            <a:ext cx="5969190" cy="584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140369" y="1055811"/>
            <a:ext cx="6419475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IOS Image</a:t>
            </a:r>
            <a:br>
              <a:rPr lang="en-GB" dirty="0"/>
            </a:br>
            <a:r>
              <a:rPr lang="en-GB" dirty="0"/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237048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571175" y="393300"/>
            <a:ext cx="10994400" cy="205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going to cover: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3525275" y="3038168"/>
            <a:ext cx="8040300" cy="38198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fr-CA" dirty="0"/>
              <a:t>1 – [Router] Factory Reset</a:t>
            </a:r>
            <a:endParaRPr dirty="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fr-CA" dirty="0"/>
              <a:t>2 – [Router] Password Recovery</a:t>
            </a:r>
            <a:endParaRPr dirty="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GB" dirty="0"/>
              <a:t>3 – [Router] Configuration Backup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GB" dirty="0"/>
              <a:t>4 - IOS System Image Backup &amp; Recovery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GB" dirty="0"/>
              <a:t>5 - IOS Image Upgrade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2010504" y="274958"/>
            <a:ext cx="9876696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IOS Image Upgrade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01425" y="1854758"/>
            <a:ext cx="7713310" cy="42369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IOS (Internetwork operating system) is cisco routers operating system.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Upgrade IOS image as other upgrades results in better utility so we can do it on our network’s switch.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In this part we take a hand on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005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6826" y="27625"/>
            <a:ext cx="4604899" cy="5918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IOS Image Upgrade</a:t>
            </a:r>
            <a:endParaRPr sz="24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163058" y="2502585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First we verify the version of current </a:t>
            </a:r>
            <a:r>
              <a:rPr lang="en-US" sz="3600" b="1" dirty="0"/>
              <a:t>switch</a:t>
            </a:r>
            <a:r>
              <a:rPr lang="en-US" dirty="0"/>
              <a:t>. As we can see it is 12.2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Now we want to upgrade it.</a:t>
            </a: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014434" y="1179100"/>
            <a:ext cx="6824846" cy="520613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480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6826" y="27625"/>
            <a:ext cx="4604899" cy="5918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IOS Image Upgrade</a:t>
            </a:r>
            <a:endParaRPr sz="24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308258" y="2472105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/>
              <a:t>then we use tftp server to upgrade our source file in flash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/>
              <a:t>also our host address is the address of router: 10.10.10.10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/>
              <a:t>using show flash command we can see a new file” c2960-lanbasek9-mz.150-2.SE4.bin” is added to the router flash memory.</a:t>
            </a: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455627" y="2011680"/>
            <a:ext cx="7839434" cy="349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573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6826" y="27625"/>
            <a:ext cx="4604899" cy="5918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IOS Image Upgrade</a:t>
            </a:r>
            <a:endParaRPr sz="24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308258" y="2472105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800" dirty="0"/>
              <a:t>then we switch to configuration mode to boot the system from the new added file in flash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800" dirty="0"/>
              <a:t>We reboot the system to save the changes</a:t>
            </a: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487680" y="669005"/>
            <a:ext cx="7479387" cy="594515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98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6826" y="27625"/>
            <a:ext cx="4604899" cy="5918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IOS Image Upgrade</a:t>
            </a:r>
            <a:endParaRPr sz="24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308258" y="2472105"/>
            <a:ext cx="3738667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800" dirty="0"/>
              <a:t>Using show version command we can see that the switch is running the new software version (15.0)</a:t>
            </a: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745566" y="669005"/>
            <a:ext cx="6963614" cy="594515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34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278595" y="240992"/>
            <a:ext cx="8431244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List of the commands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67927" y="1820791"/>
            <a:ext cx="9788990" cy="48651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Router Factory Reset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indent="-342900"/>
            <a:r>
              <a:rPr lang="en-US" dirty="0"/>
              <a:t>R1#sh run (Show run) : shows router R1’s running configuration</a:t>
            </a:r>
          </a:p>
          <a:p>
            <a:pPr marL="342900" indent="-342900"/>
            <a:r>
              <a:rPr lang="en-US" dirty="0"/>
              <a:t>R1#write erase : removes router R1’s configuration file</a:t>
            </a:r>
          </a:p>
          <a:p>
            <a:pPr marL="342900" indent="-342900"/>
            <a:r>
              <a:rPr lang="en-US" dirty="0"/>
              <a:t>R1#reload : reboots router R1</a:t>
            </a:r>
          </a:p>
          <a:p>
            <a:pPr marL="342900" indent="-342900"/>
            <a:r>
              <a:rPr lang="en-US" dirty="0"/>
              <a:t>R1#show start : shows router R1’s start up configuration\</a:t>
            </a:r>
          </a:p>
          <a:p>
            <a:pPr marL="342900" indent="-342900"/>
            <a:r>
              <a:rPr lang="en-US" dirty="0"/>
              <a:t>R1#configure terminal(conf  t) : enter configure mode of router R1</a:t>
            </a:r>
          </a:p>
          <a:p>
            <a:pPr marL="342900" indent="-342900"/>
            <a:r>
              <a:rPr lang="en-US" dirty="0"/>
              <a:t>R1#copy run start : copies router R1’s running configuration to start up configuration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389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278595" y="240992"/>
            <a:ext cx="8431244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List of the commands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67927" y="1820791"/>
            <a:ext cx="9788990" cy="48651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Password Recovery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indent="-342900"/>
            <a:r>
              <a:rPr lang="en-US" dirty="0"/>
              <a:t>R1#config t : enter configuration table</a:t>
            </a:r>
          </a:p>
          <a:p>
            <a:pPr marL="342900" indent="-342900"/>
            <a:r>
              <a:rPr lang="en-US" dirty="0"/>
              <a:t>R1#reload (rommon&gt;reset): reboots router R1</a:t>
            </a:r>
          </a:p>
          <a:p>
            <a:pPr marL="342900" indent="-342900"/>
            <a:r>
              <a:rPr lang="en-US" dirty="0"/>
              <a:t>R1#copy run start : copies router R1’s running configuration to startup configuration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87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278595" y="240992"/>
            <a:ext cx="8431244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List of the commands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67927" y="1820791"/>
            <a:ext cx="9788990" cy="48651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Configuration backup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indent="-342900"/>
            <a:r>
              <a:rPr lang="en-US" dirty="0"/>
              <a:t>R1#show flash : shows router R1’s flash memory</a:t>
            </a:r>
          </a:p>
          <a:p>
            <a:pPr marL="342900" indent="-342900"/>
            <a:r>
              <a:rPr lang="en-US" dirty="0"/>
              <a:t>R1#copy startup-config tftp : copies router R1’s startup configuration to TFTP server’s storage</a:t>
            </a:r>
          </a:p>
          <a:p>
            <a:pPr marL="342900" indent="-342900"/>
            <a:r>
              <a:rPr lang="en-US" dirty="0"/>
              <a:t>R1#copy run flash : copies router R1’s running configuration to router’s flash memory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581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278595" y="240992"/>
            <a:ext cx="8431244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List of the commands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67927" y="1820791"/>
            <a:ext cx="9788990" cy="48651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IOS System Image Backup and Recovery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indent="-342900"/>
            <a:r>
              <a:rPr lang="en-US" dirty="0"/>
              <a:t>R1#delete flash: file : delete file from router’s flash memory</a:t>
            </a:r>
          </a:p>
          <a:p>
            <a:pPr marL="342900" indent="-342900"/>
            <a:r>
              <a:rPr lang="en-US" dirty="0"/>
              <a:t>R1#copy flash tftp : copies router R1’s running configuration to router’s flash memory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278595" y="240992"/>
            <a:ext cx="8431244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List of the commands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67927" y="1820791"/>
            <a:ext cx="9788990" cy="48651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IOS Image Upgrade: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indent="-342900"/>
            <a:r>
              <a:rPr lang="en-US" dirty="0"/>
              <a:t>R1#show version :  shows detailed information about software running on switch</a:t>
            </a:r>
          </a:p>
        </p:txBody>
      </p:sp>
    </p:spTree>
    <p:extLst>
      <p:ext uri="{BB962C8B-B14F-4D97-AF65-F5344CB8AC3E}">
        <p14:creationId xmlns:p14="http://schemas.microsoft.com/office/powerpoint/2010/main" val="301714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2163097" y="519609"/>
            <a:ext cx="9330814" cy="23493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Stuck in networks problem?</a:t>
            </a:r>
            <a:br>
              <a:rPr lang="en-GB" dirty="0"/>
            </a:br>
            <a:r>
              <a:rPr lang="en-GB" dirty="0"/>
              <a:t>Escape ways are incoming!</a:t>
            </a:r>
            <a:endParaRPr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2620475" y="2635318"/>
            <a:ext cx="9126300" cy="32368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you ever forgot  password ? Encountered a chronic problem and only remained way was restore device to last  normal  point ? What about </a:t>
            </a:r>
            <a:r>
              <a:rPr lang="en-US" dirty="0" err="1"/>
              <a:t>neccesary</a:t>
            </a:r>
            <a:r>
              <a:rPr lang="en-US" dirty="0"/>
              <a:t> updates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Sadly, Routers can also be the subject of these problems, So we are going to talk about it! 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"/>
          <p:cNvSpPr txBox="1">
            <a:spLocks noGrp="1"/>
          </p:cNvSpPr>
          <p:nvPr>
            <p:ph type="title"/>
          </p:nvPr>
        </p:nvSpPr>
        <p:spPr>
          <a:xfrm>
            <a:off x="798475" y="1331075"/>
            <a:ext cx="73227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2196374" y="503750"/>
            <a:ext cx="9374941" cy="220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YOU CAN SPLIT YOUR CONTENT</a:t>
            </a:r>
            <a:endParaRPr sz="6000"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2196375" y="3182500"/>
            <a:ext cx="4497600" cy="29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/>
              <a:t>This is just a sample text to show you what a paragraph looks like in this presentation. This text is not a guide.</a:t>
            </a:r>
          </a:p>
          <a:p>
            <a:pPr marL="0" indent="0">
              <a:spcAft>
                <a:spcPts val="2100"/>
              </a:spcAft>
              <a:buNone/>
            </a:pPr>
            <a:r>
              <a:rPr lang="en-US" dirty="0"/>
              <a:t>This is just a sample text to show you what a paragraph looks like in this presentation. This text is not a guide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2"/>
          </p:nvPr>
        </p:nvSpPr>
        <p:spPr>
          <a:xfrm>
            <a:off x="7279256" y="3182500"/>
            <a:ext cx="4497600" cy="29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This is just a sample text to show you what a paragraph looks like in this presentation. This text is not a guide.</a:t>
            </a:r>
          </a:p>
          <a:p>
            <a:pPr marL="0" indent="0">
              <a:spcAft>
                <a:spcPts val="2100"/>
              </a:spcAft>
              <a:buNone/>
            </a:pPr>
            <a:r>
              <a:rPr lang="en-US" dirty="0"/>
              <a:t>This is just a sample text to show you what a paragraph looks like in this presentation. This text is not a guide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877790" y="849334"/>
            <a:ext cx="3379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Factory</a:t>
            </a:r>
            <a:br>
              <a:rPr lang="en-GB" dirty="0"/>
            </a:br>
            <a:r>
              <a:rPr lang="en-GB" dirty="0"/>
              <a:t>Reset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2138324" y="274958"/>
            <a:ext cx="9817701" cy="1579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Factory Reset</a:t>
            </a: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01425" y="1854758"/>
            <a:ext cx="7713310" cy="42369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In some situations we need to reset router to factory settings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In this part we take a hand on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Factory Reset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966225" y="2875877"/>
            <a:ext cx="3080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First we take a look at  Running configuration on router R1</a:t>
            </a:r>
            <a:endParaRPr dirty="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981674" y="950048"/>
            <a:ext cx="7238093" cy="569351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Factory Reset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966225" y="2875877"/>
            <a:ext cx="3080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First we take a look at  Running configuration on router R1</a:t>
            </a:r>
            <a:endParaRPr dirty="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021465" y="950048"/>
            <a:ext cx="7158511" cy="569351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91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669161" y="1"/>
            <a:ext cx="4241106" cy="8062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Factory Reset</a:t>
            </a:r>
            <a:endParaRPr sz="4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966225" y="2875877"/>
            <a:ext cx="30807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Delete whole configuration files then reboot!</a:t>
            </a:r>
            <a:endParaRPr dirty="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936236" y="806245"/>
            <a:ext cx="7597879" cy="590305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465"/>
      </p:ext>
    </p:extLst>
  </p:cSld>
  <p:clrMapOvr>
    <a:masterClrMapping/>
  </p:clrMapOvr>
</p:sld>
</file>

<file path=ppt/theme/theme1.xml><?xml version="1.0" encoding="utf-8"?>
<a:theme xmlns:a="http://schemas.openxmlformats.org/drawingml/2006/main" name="0174_Manhatta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5C91C"/>
      </a:accent1>
      <a:accent2>
        <a:srgbClr val="171717"/>
      </a:accent2>
      <a:accent3>
        <a:srgbClr val="0000FF"/>
      </a:accent3>
      <a:accent4>
        <a:srgbClr val="4A86E8"/>
      </a:accent4>
      <a:accent5>
        <a:srgbClr val="00FFFF"/>
      </a:accent5>
      <a:accent6>
        <a:srgbClr val="00FF00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1256</Words>
  <Application>Microsoft Office PowerPoint</Application>
  <PresentationFormat>Widescreen</PresentationFormat>
  <Paragraphs>124</Paragraphs>
  <Slides>41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PT Sans Narrow</vt:lpstr>
      <vt:lpstr>Arial</vt:lpstr>
      <vt:lpstr>0174_Manhattan_Template_SlidesMania</vt:lpstr>
      <vt:lpstr>PowerPoint Presentation</vt:lpstr>
      <vt:lpstr>To be considered charitable …</vt:lpstr>
      <vt:lpstr>We are going to cover:</vt:lpstr>
      <vt:lpstr>Stuck in networks problem? Escape ways are incoming!</vt:lpstr>
      <vt:lpstr>Factory Reset</vt:lpstr>
      <vt:lpstr>Factory Reset</vt:lpstr>
      <vt:lpstr>Factory Reset</vt:lpstr>
      <vt:lpstr>Factory Reset</vt:lpstr>
      <vt:lpstr>Factory Reset</vt:lpstr>
      <vt:lpstr>Factory Reset</vt:lpstr>
      <vt:lpstr>Factory Reset</vt:lpstr>
      <vt:lpstr>Password Recovery</vt:lpstr>
      <vt:lpstr>Password Recovery</vt:lpstr>
      <vt:lpstr>Password Recovery</vt:lpstr>
      <vt:lpstr>Password Recovery</vt:lpstr>
      <vt:lpstr>Password Recovery</vt:lpstr>
      <vt:lpstr>Password Recovery</vt:lpstr>
      <vt:lpstr>Password Recovery</vt:lpstr>
      <vt:lpstr>Configuration Backup</vt:lpstr>
      <vt:lpstr>Configuration Backup </vt:lpstr>
      <vt:lpstr>Configuration Backup </vt:lpstr>
      <vt:lpstr>Configuration Backup </vt:lpstr>
      <vt:lpstr>IOS System Image Backup and Recovery</vt:lpstr>
      <vt:lpstr>IOS System Image Backup and Recovery</vt:lpstr>
      <vt:lpstr>IOS System Image Backup and Recovery</vt:lpstr>
      <vt:lpstr>IOS System Image Backup and Recovery</vt:lpstr>
      <vt:lpstr>IOS System Image Backup and Recovery</vt:lpstr>
      <vt:lpstr>IOS System Image Backup and Recovery</vt:lpstr>
      <vt:lpstr>IOS Image Upgrade</vt:lpstr>
      <vt:lpstr>IOS Image Upgrade</vt:lpstr>
      <vt:lpstr>IOS Image Upgrade</vt:lpstr>
      <vt:lpstr>IOS Image Upgrade</vt:lpstr>
      <vt:lpstr>IOS Image Upgrade</vt:lpstr>
      <vt:lpstr>IOS Image Upgrade</vt:lpstr>
      <vt:lpstr>List of the commands</vt:lpstr>
      <vt:lpstr>List of the commands</vt:lpstr>
      <vt:lpstr>List of the commands</vt:lpstr>
      <vt:lpstr>List of the commands</vt:lpstr>
      <vt:lpstr>List of the commands</vt:lpstr>
      <vt:lpstr>THANK YOU!</vt:lpstr>
      <vt:lpstr>YOU CAN SPLIT YOUR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 The IOS Operating System</dc:title>
  <cp:lastModifiedBy>Ali Karimi</cp:lastModifiedBy>
  <cp:revision>35</cp:revision>
  <dcterms:modified xsi:type="dcterms:W3CDTF">2023-01-21T15:19:43Z</dcterms:modified>
</cp:coreProperties>
</file>