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Effects of My TikTok Usage on My Daily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Analyzing the impact of TikTok usage on daily activities based on login times, number of logins, and videos watched.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data includes details of login history, favorite videos, and browsing activity over a 6-month period.</a:t>
            </a:r>
          </a:p>
          <a:p>
            <a:r>
              <a:t>Sources: TikTok activity logs, login history, and GoodNotes usage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Aim and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Aim: To explore the correlation between TikTok usage and other daily activities.</a:t>
            </a:r>
          </a:p>
          <a:p>
            <a:r>
              <a:t>Hypothesis 1: Increased TikTok login frequency correlates with decreased GoodNotes usage.</a:t>
            </a:r>
          </a:p>
          <a:p>
            <a:r>
              <a:t>Hypothesis 2: Specific hours of login (peak hours) significantly impact daily video consumption.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Initial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Monthly activity shows high variability in video watching and logins.</a:t>
            </a:r>
          </a:p>
          <a:p>
            <a:r>
              <a:t>Heatmap analysis reveals peak TikTok activity during evenings.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Histogram of login activity across hours of the day indicates clear peak login times in the evening.</a:t>
            </a:r>
          </a:p>
          <a:p>
            <a:r>
              <a:t>Weekly patterns show higher logins on weekends compared to weekdays.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Video Watching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Monthly analysis shows variability in daily video counts, with a potential increase during holidays.</a:t>
            </a:r>
          </a:p>
          <a:p>
            <a:r>
              <a:t>A heatmap visualization highlights high video-watching activity on weekends and late evenings.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Scatterplot of GoodNotes usage vs. TikTok logins reveals a negative correlation (-0.42).</a:t>
            </a:r>
          </a:p>
          <a:p>
            <a:r>
              <a:t>Further analysis shows minimal correlation between GoodNotes usage and video counts.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Hypothesis 1 is partially supported, indicating that TikTok logins negatively impact GoodNotes usage.</a:t>
            </a:r>
          </a:p>
          <a:p>
            <a:r>
              <a:t>Hypothesis 2 is confirmed: peak hours significantly influence video consumption trends.</a:t>
            </a:r>
          </a:p>
          <a:p>
            <a:r>
              <a:t>Overall, TikTok usage patterns correlate with changes in daily activities.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Random noise in data highlights the complexity of behavioral analysis.</a:t>
            </a:r>
          </a:p>
          <a:p>
            <a:r>
              <a:t>Future studies could include a machine learning model for prediction, though data sparsity remains a challenge.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