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0485-9E2E-45DF-AA9C-F790FEFC8A76}" type="datetimeFigureOut">
              <a:rPr lang="tr-TR" smtClean="0"/>
              <a:t>23.06.2023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8F1E-81E0-4C09-8448-E6A2EE4AD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2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25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7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3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2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4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2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0" r:id="rId6"/>
    <p:sldLayoutId id="2147483805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Downloads/MTA_SubwayHourlyRidership_DataDictionary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DB7DCAC-3A79-19A8-0025-27C72A22D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4D604-3D56-EC92-90C5-668F5FD1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95938"/>
            <a:ext cx="5037616" cy="2982360"/>
          </a:xfrm>
        </p:spPr>
        <p:txBody>
          <a:bodyPr>
            <a:normAutofit/>
          </a:bodyPr>
          <a:lstStyle/>
          <a:p>
            <a:r>
              <a:rPr lang="tr-TR" sz="4800" dirty="0"/>
              <a:t>MTA </a:t>
            </a:r>
            <a:r>
              <a:rPr lang="tr-TR" sz="4800" dirty="0" err="1"/>
              <a:t>Turnstile</a:t>
            </a:r>
            <a:r>
              <a:rPr lang="tr-TR" sz="4800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1991F-2396-6B72-83A7-6B192903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902" y="3332521"/>
            <a:ext cx="5037616" cy="1655762"/>
          </a:xfrm>
        </p:spPr>
        <p:txBody>
          <a:bodyPr>
            <a:normAutofit/>
          </a:bodyPr>
          <a:lstStyle/>
          <a:p>
            <a:r>
              <a:rPr lang="tr-TR" dirty="0" err="1"/>
              <a:t>Exploring</a:t>
            </a:r>
            <a:r>
              <a:rPr lang="tr-TR" dirty="0"/>
              <a:t> </a:t>
            </a:r>
            <a:r>
              <a:rPr lang="tr-TR" dirty="0" err="1"/>
              <a:t>Subway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</a:p>
          <a:p>
            <a:r>
              <a:rPr lang="tr-TR" dirty="0" err="1"/>
              <a:t>for</a:t>
            </a:r>
            <a:r>
              <a:rPr lang="tr-TR" dirty="0"/>
              <a:t> Street </a:t>
            </a:r>
            <a:r>
              <a:rPr lang="tr-TR" dirty="0" err="1"/>
              <a:t>Engagement</a:t>
            </a:r>
            <a:r>
              <a:rPr lang="tr-TR" dirty="0"/>
              <a:t> of </a:t>
            </a:r>
          </a:p>
          <a:p>
            <a:r>
              <a:rPr lang="tr-TR" b="1" dirty="0"/>
              <a:t>WTWY </a:t>
            </a:r>
            <a:r>
              <a:rPr lang="tr-TR" b="1" dirty="0" err="1"/>
              <a:t>Associaton</a:t>
            </a:r>
            <a:endParaRPr lang="tr-TR" b="1" dirty="0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1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: Shape 9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" name="Rectangle 9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4D086-79E7-EA8C-3220-582B55AD5A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108" name="Freeform: Shape 9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D2F1D1-B817-D6C0-87A6-4BDF4967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93361" cy="140220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tr-TR" sz="2000" dirty="0"/>
              <a:t>Choosing the optimum placement of street teams at the subway entrances to maximize the participation and donation rate to the gala.</a:t>
            </a:r>
          </a:p>
        </p:txBody>
      </p:sp>
      <p:sp>
        <p:nvSpPr>
          <p:cNvPr id="110" name="Oval 9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Graphic 87" descr="Target">
            <a:extLst>
              <a:ext uri="{FF2B5EF4-FFF2-40B4-BE49-F238E27FC236}">
                <a16:creationId xmlns:a16="http://schemas.microsoft.com/office/drawing/2014/main" id="{89AE3A54-C5EE-56DD-2671-636591A4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4D086-79E7-EA8C-3220-582B55AD5A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D2F1D1-B817-D6C0-87A6-4BDF4967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387502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tr-TR" b="1" dirty="0"/>
              <a:t>Data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tr-TR" dirty="0"/>
              <a:t>MTA Turnstile Data </a:t>
            </a:r>
            <a:endParaRPr lang="tr-TR" altLang="tr-TR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sz="1400" dirty="0" err="1"/>
              <a:t>MTA_Subway_Hourly_Ridership</a:t>
            </a:r>
            <a:r>
              <a:rPr lang="en-US" altLang="tr-TR" sz="1400" dirty="0"/>
              <a:t> (March’23 – May’23)</a:t>
            </a:r>
            <a:endParaRPr lang="tr-TR" altLang="tr-TR" sz="1400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sz="105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tr-TR" altLang="tr-TR" sz="105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here </a:t>
            </a:r>
            <a:r>
              <a:rPr lang="tr-TR" altLang="tr-TR" sz="105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tr-TR" altLang="tr-TR" sz="105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tr-TR" altLang="tr-TR" sz="105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endParaRPr lang="en-US" altLang="tr-TR" sz="1050" b="1" dirty="0"/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tr-TR" dirty="0"/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tr-TR" b="1" dirty="0"/>
              <a:t>Tools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Jupyter</a:t>
            </a:r>
            <a:r>
              <a:rPr lang="en-US" altLang="tr-TR" dirty="0"/>
              <a:t> Notebook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/>
              <a:t>Pandas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Numpy</a:t>
            </a:r>
            <a:endParaRPr lang="en-US" altLang="tr-TR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Mathplotlib</a:t>
            </a:r>
            <a:endParaRPr lang="en-US" altLang="tr-TR" dirty="0"/>
          </a:p>
          <a:p>
            <a:pPr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tr-TR" b="1" dirty="0"/>
          </a:p>
        </p:txBody>
      </p:sp>
      <p:pic>
        <p:nvPicPr>
          <p:cNvPr id="151" name="Picture 135" descr="Complex maths formulae on a blackboard">
            <a:extLst>
              <a:ext uri="{FF2B5EF4-FFF2-40B4-BE49-F238E27FC236}">
                <a16:creationId xmlns:a16="http://schemas.microsoft.com/office/drawing/2014/main" id="{52EA5954-2569-A4D7-6C9A-49B316965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8" r="704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6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7EBA-A1F0-F117-E10B-10574F5CE8ED}"/>
              </a:ext>
            </a:extLst>
          </p:cNvPr>
          <p:cNvSpPr txBox="1">
            <a:spLocks/>
          </p:cNvSpPr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hapesVTI">
  <a:themeElements>
    <a:clrScheme name="Custom 69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64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Avenir Next LT Pro</vt:lpstr>
      <vt:lpstr>Calibri</vt:lpstr>
      <vt:lpstr>Wingdings</vt:lpstr>
      <vt:lpstr>ShapesVTI</vt:lpstr>
      <vt:lpstr>MTA Turnstile 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Data Analysis</dc:title>
  <dc:creator>Bahar Inan</dc:creator>
  <cp:lastModifiedBy>Bahar Inan</cp:lastModifiedBy>
  <cp:revision>10</cp:revision>
  <dcterms:created xsi:type="dcterms:W3CDTF">2023-06-23T14:01:19Z</dcterms:created>
  <dcterms:modified xsi:type="dcterms:W3CDTF">2023-06-23T14:56:48Z</dcterms:modified>
</cp:coreProperties>
</file>