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B6FB3-34FA-BD92-4C31-108287DA5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27EB0E-136F-B075-5C6B-A1E2B3AE26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F3FC4-28F7-E3F0-EF83-B8492B98C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85D30-2C56-42EB-BC99-9F9E8989DA65}" type="datetimeFigureOut">
              <a:rPr lang="en-ID" smtClean="0"/>
              <a:t>31/10/2024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0D0D6-26E6-DC8A-875F-9D0520B71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D9D45-9D5C-16C1-A78D-AEF9559B2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B3FC-A6B6-4217-B509-CF8FF77848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64425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0C337-DED4-5C47-7D71-7A85C4F4E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31ADBD-9038-1B7C-A903-9D8526801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EA100-6999-DF3A-5763-612F1326D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85D30-2C56-42EB-BC99-9F9E8989DA65}" type="datetimeFigureOut">
              <a:rPr lang="en-ID" smtClean="0"/>
              <a:t>31/10/2024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FE8D0-1A63-0292-A49E-54459EF6F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DC803-8058-9282-5483-576D11C93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B3FC-A6B6-4217-B509-CF8FF77848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61238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736B59-C6D2-F741-CBE7-9CB6228D9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0BB138-5159-128C-C95D-02278470D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2E19D-D290-8726-8809-CC82E232C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85D30-2C56-42EB-BC99-9F9E8989DA65}" type="datetimeFigureOut">
              <a:rPr lang="en-ID" smtClean="0"/>
              <a:t>31/10/2024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9D00A-34EB-322D-F621-3EDB5BBD8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014C6-26C1-CB13-2C3B-013B19C49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B3FC-A6B6-4217-B509-CF8FF77848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74556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C514-35B6-5057-0A99-12A7968AD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F2DD8-0CF7-85E2-FECA-2898C3388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C4876-EFF9-B194-72D5-9C2F79650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85D30-2C56-42EB-BC99-9F9E8989DA65}" type="datetimeFigureOut">
              <a:rPr lang="en-ID" smtClean="0"/>
              <a:t>31/10/2024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88DA7-5E6E-04CA-FD04-79D042E29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5D1FE-1F89-2686-1CF5-51C664A68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B3FC-A6B6-4217-B509-CF8FF77848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24619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8CEB7-9FDC-AFB5-700B-82310FB4A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100876-938B-8220-BD44-80CB58E90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544C0-282B-FA85-83B8-E1AD54760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85D30-2C56-42EB-BC99-9F9E8989DA65}" type="datetimeFigureOut">
              <a:rPr lang="en-ID" smtClean="0"/>
              <a:t>31/10/2024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57983-915D-7DC9-EDC6-4EB3F7E1E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8AD09-603A-8F28-9389-D3F237024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B3FC-A6B6-4217-B509-CF8FF77848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90641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D86BE-57F7-556C-D5CC-BF07A2025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765C6-CFF0-D5DF-CA6F-0414DBF7EE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C11AE6-E2D5-6B97-422F-6CD58AD27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047F90-D80B-50D1-944E-D3ADE6169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85D30-2C56-42EB-BC99-9F9E8989DA65}" type="datetimeFigureOut">
              <a:rPr lang="en-ID" smtClean="0"/>
              <a:t>31/10/2024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AED4CB-9E9C-9DD0-EF75-8CC004C8E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80303-FF27-93D9-1946-E71829837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B3FC-A6B6-4217-B509-CF8FF77848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33891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50B05-A3DF-5AF7-E7C5-88DC45445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0F99E-1B93-77A5-B3A6-A39E01B64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80B15F-341E-7DF3-BAB5-D62060F7F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D0DD8C-3CC4-D92F-E67C-C87593F0AE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10B9A4-98E1-58ED-636A-C874EF0F92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51B2C7-9E03-29D0-00CF-A0B7B4BF2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85D30-2C56-42EB-BC99-9F9E8989DA65}" type="datetimeFigureOut">
              <a:rPr lang="en-ID" smtClean="0"/>
              <a:t>31/10/2024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4B276F-D9E9-7A9F-1410-A0648705E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E71BFF-EE45-B714-CD6C-BC525941F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B3FC-A6B6-4217-B509-CF8FF77848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66960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26092-FE7E-FD86-5D0E-7A638D7A7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56489B-A428-24F9-69CB-09C3DEAC6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85D30-2C56-42EB-BC99-9F9E8989DA65}" type="datetimeFigureOut">
              <a:rPr lang="en-ID" smtClean="0"/>
              <a:t>31/10/2024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3F8D5F-2A93-C5CA-5570-948554ECF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8F6105-A3C3-4DDA-0CE6-6B30CABBA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B3FC-A6B6-4217-B509-CF8FF77848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75531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91CF19-F2EB-FE7A-2D5C-B26933356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85D30-2C56-42EB-BC99-9F9E8989DA65}" type="datetimeFigureOut">
              <a:rPr lang="en-ID" smtClean="0"/>
              <a:t>31/10/2024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5A336B-D3D4-A827-6944-A7E00E6E9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BE7BE3-44F6-AC40-BC50-FE54BB1B8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B3FC-A6B6-4217-B509-CF8FF77848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68843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2A8B7-701F-5372-5484-DFDCB2276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18120-EEE2-812A-F821-433C8DA31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2FF087-F50C-F98D-3432-495C06B970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9095E2-CFC4-7877-FD90-7776E39C6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85D30-2C56-42EB-BC99-9F9E8989DA65}" type="datetimeFigureOut">
              <a:rPr lang="en-ID" smtClean="0"/>
              <a:t>31/10/2024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FA6A61-5220-6E9A-F925-C470F1A5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C36CFF-097F-5A40-E02B-CD0C15612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B3FC-A6B6-4217-B509-CF8FF77848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96383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D4D88-7D0E-7BE8-3D51-5BB91D3AA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60058C-9079-5A43-50F2-B33D13F97E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EBBB2E-6F28-ECB6-B82C-D5590AF3E2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0337BE-84D6-7121-58D0-AD3852B37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85D30-2C56-42EB-BC99-9F9E8989DA65}" type="datetimeFigureOut">
              <a:rPr lang="en-ID" smtClean="0"/>
              <a:t>31/10/2024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25D1F5-3686-102D-12AD-B3399BD60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84EF5F-523F-75DB-BC56-C2133B4BE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B3FC-A6B6-4217-B509-CF8FF77848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7408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E041D0-6FDB-753A-0A49-5BC95A011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2DC59-BA02-01FE-4595-0C7267D95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3E260-642A-56A6-617B-2931538499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85D30-2C56-42EB-BC99-9F9E8989DA65}" type="datetimeFigureOut">
              <a:rPr lang="en-ID" smtClean="0"/>
              <a:t>31/10/2024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99735-33A6-5578-8906-7DB77C7725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502B1-1065-4DD4-B125-92F3530A02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6B3FC-A6B6-4217-B509-CF8FF77848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29015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1FD08-F922-B0F2-F2F0-2F042A6170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577158-2B5B-B22A-372D-87E855207E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72921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baha.t.r</dc:creator>
  <cp:lastModifiedBy>baha.t.r</cp:lastModifiedBy>
  <cp:revision>1</cp:revision>
  <dcterms:created xsi:type="dcterms:W3CDTF">2024-10-31T14:14:10Z</dcterms:created>
  <dcterms:modified xsi:type="dcterms:W3CDTF">2024-10-31T14:30:24Z</dcterms:modified>
</cp:coreProperties>
</file>