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938FC4-6BE9-CC41-9BF9-0F3E09E1C0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1E4FCB-98A7-E64B-9AB1-0A7115FAD89F}" type="datetimeFigureOut">
              <a:rPr lang="en-US" smtClean="0"/>
              <a:t>12/2/13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Screen Shot 2013-11-26 at 4.1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40685" cy="49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Supercomputing?</a:t>
            </a:r>
            <a:endParaRPr lang="en-US" dirty="0"/>
          </a:p>
        </p:txBody>
      </p:sp>
      <p:pic>
        <p:nvPicPr>
          <p:cNvPr id="5" name="Content Placeholder 4" descr="Screen Shot 2013-12-02 at 9.32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r="100"/>
          <a:stretch/>
        </p:blipFill>
        <p:spPr>
          <a:xfrm>
            <a:off x="144134" y="1655815"/>
            <a:ext cx="7933066" cy="4278950"/>
          </a:xfrm>
        </p:spPr>
      </p:pic>
    </p:spTree>
    <p:extLst>
      <p:ext uri="{BB962C8B-B14F-4D97-AF65-F5344CB8AC3E}">
        <p14:creationId xmlns:p14="http://schemas.microsoft.com/office/powerpoint/2010/main" val="422409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113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Technology Trends</vt:lpstr>
      <vt:lpstr>Who Uses Supercomputing?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Trends in Supercomputing</dc:title>
  <dc:creator>Blake Haugen</dc:creator>
  <cp:lastModifiedBy>Blake Haugen</cp:lastModifiedBy>
  <cp:revision>6</cp:revision>
  <dcterms:created xsi:type="dcterms:W3CDTF">2013-11-26T20:41:46Z</dcterms:created>
  <dcterms:modified xsi:type="dcterms:W3CDTF">2013-12-03T03:04:56Z</dcterms:modified>
</cp:coreProperties>
</file>