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00eed9d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00eed9d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00eed9d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e00eed9d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00eed9d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00eed9d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00eed9d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00eed9d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00eed9d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00eed9d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00eed9d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00eed9d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00eed9d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00eed9d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00eed9d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00eed9d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00eed9d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00eed9d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00eed9d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00eed9d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eodata.lib.berkeley.edu/catalog/MEATOUR95PT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433675" y="2077775"/>
            <a:ext cx="73428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Coursera Capstone Project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836650" y="34937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Battle of Neighborhoods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725"/>
            <a:ext cx="8839197" cy="4554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63" y="152400"/>
            <a:ext cx="79612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map of Boston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8427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problem and a discussion of the background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588050" y="1537975"/>
            <a:ext cx="4200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Data </a:t>
            </a:r>
            <a:r>
              <a:rPr b="1" lang="en" sz="2400"/>
              <a:t>Source</a:t>
            </a:r>
            <a:r>
              <a:rPr b="1" lang="en" sz="2400"/>
              <a:t>: </a:t>
            </a:r>
            <a:endParaRPr b="1"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5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https://geodata.lib.berkeley.edu/catalog/MEATOUR95PT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700" y="3442348"/>
            <a:ext cx="6010601" cy="11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Includes: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45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Museum locations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Attractions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Shows the Longitude and latitude of each museum and the geometry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Addresses of museums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 the difference in names in each portal name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city of each museum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postal code of each tourist attraction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have to solve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the closest nearby museum and tourist attraction close to the main city of Boston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names of main Museums in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Massachusetts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Eg. </a:t>
            </a:r>
            <a:r>
              <a:rPr lang="en"/>
              <a:t>Neighborhoods</a:t>
            </a:r>
            <a:r>
              <a:rPr lang="en"/>
              <a:t> column json data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750" y="1271762"/>
            <a:ext cx="7532949" cy="35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Neighborhoods head data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50" y="1086147"/>
            <a:ext cx="7579800" cy="3706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communities and Museums we have in </a:t>
            </a:r>
            <a:r>
              <a:rPr lang="en"/>
              <a:t>Massachusetts</a:t>
            </a:r>
            <a:r>
              <a:rPr lang="en"/>
              <a:t> 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995075"/>
            <a:ext cx="70389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geographical coordinates of this community address  267 East Main St,01930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650" y="1567550"/>
            <a:ext cx="6464702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19800"/>
            <a:ext cx="8839203" cy="281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map of the museums in </a:t>
            </a:r>
            <a:r>
              <a:rPr lang="en"/>
              <a:t>Massachusetts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