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12192000" cy="6858000"/>
  <p:notesSz cx="6858000" cy="9144000"/>
  <p:custDataLst>
    <p:tags r:id="rId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0" d="100"/>
          <a:sy n="50" d="100"/>
        </p:scale>
        <p:origin x="916" y="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03/06/2021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2008"/>
            <a:ext cx="10972800" cy="620688"/>
          </a:xfrm>
        </p:spPr>
        <p:txBody>
          <a:bodyPr>
            <a:noAutofit/>
          </a:bodyPr>
          <a:lstStyle>
            <a:lvl1pPr>
              <a:defRPr sz="2600" b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03/06/2021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03/06/2021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03/06/2021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03/06/2021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03/06/2021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03/06/2021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03/06/2021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Calibri</vt:lpstr>
      <vt:lpstr>Office Theme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Jacob Munro</cp:lastModifiedBy>
  <cp:revision>15</cp:revision>
  <dcterms:created xsi:type="dcterms:W3CDTF">2017-02-13T16:18:36Z</dcterms:created>
  <dcterms:modified xsi:type="dcterms:W3CDTF">2021-06-03T13:13:52Z</dcterms:modified>
  <cp:category/>
</cp:coreProperties>
</file>