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008"/>
            <a:ext cx="10972800" cy="620688"/>
          </a:xfrm>
        </p:spPr>
        <p:txBody>
          <a:bodyPr>
            <a:noAutofit/>
          </a:bodyPr>
          <a:lstStyle>
            <a:lvl1pPr>
              <a:defRPr sz="26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creator/>
  <cp:keywords/>
  <dc:description/>
  <dcterms:created xsi:type="dcterms:W3CDTF">2017-02-13T16:18:36Z</dcterms:created>
  <dcterms:modified xsi:type="dcterms:W3CDTF">2021-06-03T13:13:52Z</dcterms:modified>
  <cp:category/>
</cp:coreProperties>
</file>